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2EE1-57BB-4201-8B63-CC8B1020A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E83F1-031B-4D61-A25F-C0FAD3B1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D396-1983-4A4E-AF7B-5F0586E4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24137-86E0-48AC-B998-925644C0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DEF96-0FBE-4CDC-AEBE-FB15F3F4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8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EAC0-0581-4B60-A04E-81347DD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18209-3D19-4549-9268-F44E045EF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43FA-ECE3-4790-80C4-65FD8B0B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8B94-4D3D-480A-8AA6-0FDFFEB3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612B-451A-4B78-94D1-F0B38AD5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64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78F2C-B626-4961-A956-9CD8435E1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880EB-9B24-4E1A-A8F3-50E17F3A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B3539-9E37-4373-A8C9-85C33390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9738-4A07-4F66-990D-32B6A7BA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57587-2334-4075-88D3-815AC726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97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FAA6-CFE2-4587-905D-59910678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DC43-FF1A-417F-BD7E-56F57E3F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D762-98C3-44E2-B0F6-6AD62560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9CF0F-D28B-4C80-9248-5F03F5D2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3E204-049C-49AB-9A37-9D84C0B4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0858-483A-4B79-BD60-12CE983D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34FED-FC80-48AE-A9D6-C6B2B474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4C8C6-A647-4E5A-8A4A-E3F0863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6AD9-CD7B-426C-A4CB-6DF1B9D9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0D75-0C2C-4CE8-8343-D1F6F72F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6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4962-C67C-4505-BABE-96D1ECCA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CF97-C206-417D-B351-A1B2E0C08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E1759-8A3E-4CB8-934F-3F8215086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B4EBA-D18A-48B4-A507-16966D8D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35F33-CC2E-44C4-9257-4C2B4C0C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60CAE-778C-4BF0-84E8-764C43C8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9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2B1C-8ABB-426C-94C6-88DDB8F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9294E-2D1C-437A-8991-1E56D1AB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DA30E-58A1-47BC-ADC4-24826127D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8A0E8-D7A8-4924-85FA-F7B55830E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60001-4F09-4923-BE36-26A4E51E2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7DE82-4277-490D-9AB2-8EC12448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DA330-E56F-4C64-B6ED-1AC69F3E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F3419-4B37-4655-9614-D4F85A39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1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B88A-A696-4153-A7C5-13D7305B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4B8B3-E0A0-4C09-B355-39E51765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1A365-B328-4B6C-8C1C-5CF7A39D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92949-50E3-4697-8BFB-B17B17F8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1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4A318-7EDF-4FB1-BCC5-9505A18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763C7-70C7-4BEE-A4EB-B66CB408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99EDB-A52E-41DD-87D2-7BC3BAAB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0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F7CD-2727-4B4E-B2C3-A4D308EF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462C-2474-400B-88B3-39ADACA0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3E77C-B3BF-4F86-9256-9248D9D0C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16AAE-D675-4A2B-8C7D-602ADE76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41E9F-53BB-4FF0-98F5-44F433E3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7D8F-C6F9-4540-A932-9F0767D4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94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341A-2876-4A8B-B607-E8F9E8F4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CBF06-0329-4D02-AD9F-1B4897F16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93A07-852A-4B9E-99E3-20BC4189F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CFCCC-72FB-40AC-8CC0-73F051CD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CE80F-7859-4884-9460-F8172D16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AB56E-BC5D-4D46-92A0-5B669237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70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2F2E4-E054-4F44-963A-319BB3A8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F5921-3A08-4A8C-947F-55602FA03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8687-E24F-453E-8696-C6A5793A9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DA106-C15E-4B6F-A27E-0B9986823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21CE-AC0A-4CCE-B2A8-CD237F6BB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8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8FB6D4-547E-410E-9E2C-5E69D4809E0E}"/>
              </a:ext>
            </a:extLst>
          </p:cNvPr>
          <p:cNvGrpSpPr/>
          <p:nvPr/>
        </p:nvGrpSpPr>
        <p:grpSpPr>
          <a:xfrm>
            <a:off x="1139143" y="622459"/>
            <a:ext cx="6096313" cy="3429176"/>
            <a:chOff x="1139143" y="622459"/>
            <a:chExt cx="6096313" cy="3429176"/>
          </a:xfrm>
        </p:grpSpPr>
        <p:pic>
          <p:nvPicPr>
            <p:cNvPr id="5" name="Picture 4" descr="A picture containing person, holding&#10;&#10;Description automatically generated">
              <a:extLst>
                <a:ext uri="{FF2B5EF4-FFF2-40B4-BE49-F238E27FC236}">
                  <a16:creationId xmlns:a16="http://schemas.microsoft.com/office/drawing/2014/main" id="{7607177F-12B6-47FE-85C0-D70FCA3AB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43" y="622459"/>
              <a:ext cx="6096313" cy="34291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F5F27-02E5-4545-9C90-B04B1727514E}"/>
                </a:ext>
              </a:extLst>
            </p:cNvPr>
            <p:cNvSpPr txBox="1"/>
            <p:nvPr/>
          </p:nvSpPr>
          <p:spPr>
            <a:xfrm>
              <a:off x="2571563" y="1170883"/>
              <a:ext cx="3231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JOUW BIJDRAGE </a:t>
              </a:r>
            </a:p>
            <a:p>
              <a:pPr algn="ctr"/>
              <a:r>
                <a:rPr lang="nl-NL" sz="24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MAAKT EEN VERSCHIL</a:t>
              </a:r>
              <a:endParaRPr lang="en-GB" sz="24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55B15B-CF17-467E-8849-9E361AC5AA3B}"/>
                </a:ext>
              </a:extLst>
            </p:cNvPr>
            <p:cNvSpPr txBox="1"/>
            <p:nvPr/>
          </p:nvSpPr>
          <p:spPr>
            <a:xfrm>
              <a:off x="1245675" y="2337047"/>
              <a:ext cx="2136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BETER BEGRIP VAN EMOTIES</a:t>
              </a:r>
              <a:endParaRPr lang="en-GB" sz="20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F1D7BA-6FA4-4FD1-A578-DA49FAAAF570}"/>
                </a:ext>
              </a:extLst>
            </p:cNvPr>
            <p:cNvSpPr txBox="1"/>
            <p:nvPr/>
          </p:nvSpPr>
          <p:spPr>
            <a:xfrm>
              <a:off x="5098739" y="2178890"/>
              <a:ext cx="21367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VERHOOG MENTALE GEZONDHEID EN WELZIJN</a:t>
              </a:r>
              <a:endParaRPr lang="en-GB" sz="20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35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9BE96AA-9879-4102-ABE9-2CA5FAC1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56891"/>
            <a:ext cx="9145276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5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EC8DB1-8534-4479-A1A8-D8844C83787A}"/>
              </a:ext>
            </a:extLst>
          </p:cNvPr>
          <p:cNvGrpSpPr/>
          <p:nvPr/>
        </p:nvGrpSpPr>
        <p:grpSpPr>
          <a:xfrm>
            <a:off x="1139143" y="622459"/>
            <a:ext cx="6114227" cy="3429176"/>
            <a:chOff x="1139143" y="622459"/>
            <a:chExt cx="6114227" cy="3429176"/>
          </a:xfrm>
        </p:grpSpPr>
        <p:pic>
          <p:nvPicPr>
            <p:cNvPr id="3" name="Picture 2" descr="A picture containing person, holding&#10;&#10;Description automatically generated">
              <a:extLst>
                <a:ext uri="{FF2B5EF4-FFF2-40B4-BE49-F238E27FC236}">
                  <a16:creationId xmlns:a16="http://schemas.microsoft.com/office/drawing/2014/main" id="{E2DC9BA2-AFAB-42F5-BEFF-1055B3F80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43" y="622459"/>
              <a:ext cx="6096313" cy="34291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DB45E1-B3E5-4F4E-A85C-41A91B7D741A}"/>
                </a:ext>
              </a:extLst>
            </p:cNvPr>
            <p:cNvSpPr txBox="1"/>
            <p:nvPr/>
          </p:nvSpPr>
          <p:spPr>
            <a:xfrm>
              <a:off x="2571562" y="990101"/>
              <a:ext cx="3231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DEIN BEITRAG MACHT EINEN UNTERSCHIED</a:t>
              </a:r>
              <a:endParaRPr lang="en-GB" sz="24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4413C6-9637-41CE-8AAC-032416AB492B}"/>
                </a:ext>
              </a:extLst>
            </p:cNvPr>
            <p:cNvSpPr txBox="1"/>
            <p:nvPr/>
          </p:nvSpPr>
          <p:spPr>
            <a:xfrm>
              <a:off x="1414428" y="2188740"/>
              <a:ext cx="20478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VERSTEHE EMOTIONEN BESSER</a:t>
              </a:r>
              <a:endParaRPr lang="en-GB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8AAF2E-D4A3-41C6-B02A-E0C0D8254C56}"/>
                </a:ext>
              </a:extLst>
            </p:cNvPr>
            <p:cNvSpPr txBox="1"/>
            <p:nvPr/>
          </p:nvSpPr>
          <p:spPr>
            <a:xfrm>
              <a:off x="4992366" y="1950139"/>
              <a:ext cx="22610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STEIGERE DEINE PSYCHISCHE GESUNDHEIT </a:t>
              </a:r>
            </a:p>
            <a:p>
              <a:pPr algn="ctr"/>
              <a:r>
                <a:rPr lang="de-DE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UND DEIN </a:t>
              </a:r>
            </a:p>
            <a:p>
              <a:pPr algn="ctr"/>
              <a:r>
                <a:rPr lang="de-DE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WOHLBEFINDEN</a:t>
              </a:r>
              <a:endParaRPr lang="en-GB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18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1C00E5-BC45-4B97-B766-E9BBDEA0A744}"/>
              </a:ext>
            </a:extLst>
          </p:cNvPr>
          <p:cNvGrpSpPr/>
          <p:nvPr/>
        </p:nvGrpSpPr>
        <p:grpSpPr>
          <a:xfrm>
            <a:off x="1236798" y="693481"/>
            <a:ext cx="6096313" cy="3429176"/>
            <a:chOff x="1236798" y="693481"/>
            <a:chExt cx="6096313" cy="3429176"/>
          </a:xfrm>
        </p:grpSpPr>
        <p:pic>
          <p:nvPicPr>
            <p:cNvPr id="3" name="Picture 2" descr="A picture containing person, holding&#10;&#10;Description automatically generated">
              <a:extLst>
                <a:ext uri="{FF2B5EF4-FFF2-40B4-BE49-F238E27FC236}">
                  <a16:creationId xmlns:a16="http://schemas.microsoft.com/office/drawing/2014/main" id="{85EE23BD-452C-4758-94FA-8C23C03B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798" y="693481"/>
              <a:ext cx="6096313" cy="34291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9E4B2A-5324-45A7-A4C8-9CC9B9E0FFD0}"/>
                </a:ext>
              </a:extLst>
            </p:cNvPr>
            <p:cNvSpPr txBox="1"/>
            <p:nvPr/>
          </p:nvSpPr>
          <p:spPr>
            <a:xfrm>
              <a:off x="2571562" y="990101"/>
              <a:ext cx="3231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TU CONTRIBUCIÓN MARCA LA DIFERENCIA</a:t>
              </a:r>
              <a:endParaRPr lang="en-GB" sz="24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1B3AEA-A5E2-4B15-A667-BF1F3ADC9020}"/>
                </a:ext>
              </a:extLst>
            </p:cNvPr>
            <p:cNvSpPr txBox="1"/>
            <p:nvPr/>
          </p:nvSpPr>
          <p:spPr>
            <a:xfrm>
              <a:off x="1414428" y="2188740"/>
              <a:ext cx="20478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ENTENDER MEJOR LAS EMOCIONES</a:t>
              </a:r>
              <a:endParaRPr lang="en-GB" sz="20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71D7A9-0CD2-4F8F-A638-D45A56FEA865}"/>
                </a:ext>
              </a:extLst>
            </p:cNvPr>
            <p:cNvSpPr txBox="1"/>
            <p:nvPr/>
          </p:nvSpPr>
          <p:spPr>
            <a:xfrm>
              <a:off x="4965498" y="2188739"/>
              <a:ext cx="22610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MEJORA LA SALUD MENTAL Y EL BIENESTAR</a:t>
              </a:r>
              <a:endParaRPr lang="en-GB" sz="20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55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2FA3913-DCE7-4427-B773-4AE958D6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97" y="1564919"/>
            <a:ext cx="952500" cy="47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384C5-BC50-4B9A-B240-EF76403BD726}"/>
              </a:ext>
            </a:extLst>
          </p:cNvPr>
          <p:cNvSpPr txBox="1">
            <a:spLocks/>
          </p:cNvSpPr>
          <p:nvPr/>
        </p:nvSpPr>
        <p:spPr>
          <a:xfrm>
            <a:off x="1075724" y="2291317"/>
            <a:ext cx="146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spc="-150" dirty="0">
                <a:latin typeface="Lucida Handwriting" panose="03010101010101010101" pitchFamily="66" charset="0"/>
              </a:rPr>
              <a:t>Johnny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1B3A1-6A8E-4759-9A2E-425231ECF4C8}"/>
              </a:ext>
            </a:extLst>
          </p:cNvPr>
          <p:cNvSpPr txBox="1">
            <a:spLocks/>
          </p:cNvSpPr>
          <p:nvPr/>
        </p:nvSpPr>
        <p:spPr>
          <a:xfrm>
            <a:off x="2982897" y="1454890"/>
            <a:ext cx="165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spc="-150" dirty="0">
                <a:latin typeface="Lucida Handwriting" panose="03010101010101010101" pitchFamily="66" charset="0"/>
              </a:rPr>
              <a:t>Azucena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A2451-6199-4492-ACCE-EEF3594EEEB3}"/>
              </a:ext>
            </a:extLst>
          </p:cNvPr>
          <p:cNvSpPr txBox="1">
            <a:spLocks/>
          </p:cNvSpPr>
          <p:nvPr/>
        </p:nvSpPr>
        <p:spPr>
          <a:xfrm>
            <a:off x="3216412" y="2193853"/>
            <a:ext cx="146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spc="-150" dirty="0">
                <a:latin typeface="Lucida Handwriting" panose="03010101010101010101" pitchFamily="66" charset="0"/>
              </a:rPr>
              <a:t>Maria</a:t>
            </a:r>
          </a:p>
        </p:txBody>
      </p:sp>
    </p:spTree>
    <p:extLst>
      <p:ext uri="{BB962C8B-B14F-4D97-AF65-F5344CB8AC3E}">
        <p14:creationId xmlns:p14="http://schemas.microsoft.com/office/powerpoint/2010/main" val="319596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Nova Cond</vt:lpstr>
      <vt:lpstr>Calibri</vt:lpstr>
      <vt:lpstr>Calibri Light</vt:lpstr>
      <vt:lpstr>Lucida Handwriting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Burnett</dc:creator>
  <cp:lastModifiedBy>Burnett, Sarah</cp:lastModifiedBy>
  <cp:revision>9</cp:revision>
  <dcterms:created xsi:type="dcterms:W3CDTF">2020-09-16T09:48:18Z</dcterms:created>
  <dcterms:modified xsi:type="dcterms:W3CDTF">2020-09-16T11:41:42Z</dcterms:modified>
</cp:coreProperties>
</file>