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1" r:id="rId6"/>
    <p:sldId id="264" r:id="rId7"/>
    <p:sldId id="280" r:id="rId8"/>
    <p:sldId id="279" r:id="rId9"/>
    <p:sldId id="257" r:id="rId10"/>
    <p:sldId id="281" r:id="rId11"/>
    <p:sldId id="282" r:id="rId12"/>
    <p:sldId id="283" r:id="rId13"/>
    <p:sldId id="284" r:id="rId14"/>
    <p:sldId id="278" r:id="rId15"/>
    <p:sldId id="286" r:id="rId16"/>
    <p:sldId id="285" r:id="rId17"/>
    <p:sldId id="287" r:id="rId18"/>
    <p:sldId id="288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5435FE-FCBA-4257-B649-61F6542271E3}" v="43" dt="2022-08-18T23:26:49.5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Dankwa" userId="1a01699f1de37917" providerId="LiveId" clId="{895435FE-FCBA-4257-B649-61F6542271E3}"/>
    <pc:docChg chg="undo redo custSel addSld delSld modSld sldOrd">
      <pc:chgData name="Sarah Dankwa" userId="1a01699f1de37917" providerId="LiveId" clId="{895435FE-FCBA-4257-B649-61F6542271E3}" dt="2022-08-18T23:31:50.063" v="8176" actId="255"/>
      <pc:docMkLst>
        <pc:docMk/>
      </pc:docMkLst>
      <pc:sldChg chg="addSp delSp modSp mod">
        <pc:chgData name="Sarah Dankwa" userId="1a01699f1de37917" providerId="LiveId" clId="{895435FE-FCBA-4257-B649-61F6542271E3}" dt="2022-08-18T21:22:35.242" v="63" actId="1076"/>
        <pc:sldMkLst>
          <pc:docMk/>
          <pc:sldMk cId="1642425379" sldId="256"/>
        </pc:sldMkLst>
        <pc:spChg chg="mod">
          <ac:chgData name="Sarah Dankwa" userId="1a01699f1de37917" providerId="LiveId" clId="{895435FE-FCBA-4257-B649-61F6542271E3}" dt="2022-08-18T21:22:35.242" v="63" actId="1076"/>
          <ac:spMkLst>
            <pc:docMk/>
            <pc:sldMk cId="1642425379" sldId="256"/>
            <ac:spMk id="2" creationId="{216815C6-3AD0-46E6-A74A-1967BD91AF50}"/>
          </ac:spMkLst>
        </pc:spChg>
        <pc:spChg chg="del">
          <ac:chgData name="Sarah Dankwa" userId="1a01699f1de37917" providerId="LiveId" clId="{895435FE-FCBA-4257-B649-61F6542271E3}" dt="2022-08-18T21:22:03.107" v="25" actId="478"/>
          <ac:spMkLst>
            <pc:docMk/>
            <pc:sldMk cId="1642425379" sldId="256"/>
            <ac:spMk id="3" creationId="{1901B20D-4C28-4DA3-ABBD-718C22A5E58B}"/>
          </ac:spMkLst>
        </pc:spChg>
        <pc:spChg chg="add del mod">
          <ac:chgData name="Sarah Dankwa" userId="1a01699f1de37917" providerId="LiveId" clId="{895435FE-FCBA-4257-B649-61F6542271E3}" dt="2022-08-18T21:22:04.554" v="26" actId="478"/>
          <ac:spMkLst>
            <pc:docMk/>
            <pc:sldMk cId="1642425379" sldId="256"/>
            <ac:spMk id="5" creationId="{18E1A346-D390-9BF1-4CE2-6D376662F583}"/>
          </ac:spMkLst>
        </pc:spChg>
      </pc:sldChg>
      <pc:sldChg chg="addSp modSp add mod setBg">
        <pc:chgData name="Sarah Dankwa" userId="1a01699f1de37917" providerId="LiveId" clId="{895435FE-FCBA-4257-B649-61F6542271E3}" dt="2022-08-18T22:31:44.456" v="2983" actId="20577"/>
        <pc:sldMkLst>
          <pc:docMk/>
          <pc:sldMk cId="2534289901" sldId="257"/>
        </pc:sldMkLst>
        <pc:spChg chg="add mod">
          <ac:chgData name="Sarah Dankwa" userId="1a01699f1de37917" providerId="LiveId" clId="{895435FE-FCBA-4257-B649-61F6542271E3}" dt="2022-08-18T22:31:44.456" v="2983" actId="20577"/>
          <ac:spMkLst>
            <pc:docMk/>
            <pc:sldMk cId="2534289901" sldId="257"/>
            <ac:spMk id="4" creationId="{FE729E7B-FAC4-5916-4585-066D05BBA5F6}"/>
          </ac:spMkLst>
        </pc:spChg>
        <pc:picChg chg="add mod">
          <ac:chgData name="Sarah Dankwa" userId="1a01699f1de37917" providerId="LiveId" clId="{895435FE-FCBA-4257-B649-61F6542271E3}" dt="2022-08-18T22:31:42.710" v="2982" actId="1076"/>
          <ac:picMkLst>
            <pc:docMk/>
            <pc:sldMk cId="2534289901" sldId="257"/>
            <ac:picMk id="2" creationId="{7E58D34E-2FF3-14CD-A7BD-39F7399EE032}"/>
          </ac:picMkLst>
        </pc:picChg>
        <pc:picChg chg="add mod">
          <ac:chgData name="Sarah Dankwa" userId="1a01699f1de37917" providerId="LiveId" clId="{895435FE-FCBA-4257-B649-61F6542271E3}" dt="2022-08-18T22:31:27.441" v="2980"/>
          <ac:picMkLst>
            <pc:docMk/>
            <pc:sldMk cId="2534289901" sldId="257"/>
            <ac:picMk id="3" creationId="{6CFDB7F4-E915-3FC2-68B3-ED59DBC5F831}"/>
          </ac:picMkLst>
        </pc:picChg>
      </pc:sldChg>
      <pc:sldChg chg="del">
        <pc:chgData name="Sarah Dankwa" userId="1a01699f1de37917" providerId="LiveId" clId="{895435FE-FCBA-4257-B649-61F6542271E3}" dt="2022-08-18T21:47:31.114" v="1089" actId="47"/>
        <pc:sldMkLst>
          <pc:docMk/>
          <pc:sldMk cId="707789176" sldId="258"/>
        </pc:sldMkLst>
      </pc:sldChg>
      <pc:sldChg chg="del">
        <pc:chgData name="Sarah Dankwa" userId="1a01699f1de37917" providerId="LiveId" clId="{895435FE-FCBA-4257-B649-61F6542271E3}" dt="2022-08-18T21:47:42.568" v="1091" actId="47"/>
        <pc:sldMkLst>
          <pc:docMk/>
          <pc:sldMk cId="566997565" sldId="260"/>
        </pc:sldMkLst>
      </pc:sldChg>
      <pc:sldChg chg="addSp delSp modSp mod">
        <pc:chgData name="Sarah Dankwa" userId="1a01699f1de37917" providerId="LiveId" clId="{895435FE-FCBA-4257-B649-61F6542271E3}" dt="2022-08-18T22:10:21.101" v="1848" actId="27636"/>
        <pc:sldMkLst>
          <pc:docMk/>
          <pc:sldMk cId="1738561688" sldId="261"/>
        </pc:sldMkLst>
        <pc:spChg chg="mod">
          <ac:chgData name="Sarah Dankwa" userId="1a01699f1de37917" providerId="LiveId" clId="{895435FE-FCBA-4257-B649-61F6542271E3}" dt="2022-08-18T21:45:58.087" v="1065" actId="403"/>
          <ac:spMkLst>
            <pc:docMk/>
            <pc:sldMk cId="1738561688" sldId="261"/>
            <ac:spMk id="2" creationId="{67708C79-A4AC-4B5D-92DF-600737E4D11A}"/>
          </ac:spMkLst>
        </pc:spChg>
        <pc:spChg chg="mod">
          <ac:chgData name="Sarah Dankwa" userId="1a01699f1de37917" providerId="LiveId" clId="{895435FE-FCBA-4257-B649-61F6542271E3}" dt="2022-08-18T21:33:19.560" v="231" actId="113"/>
          <ac:spMkLst>
            <pc:docMk/>
            <pc:sldMk cId="1738561688" sldId="261"/>
            <ac:spMk id="3" creationId="{7D779DE4-CAEA-4617-897E-FEC9A2AC2D6A}"/>
          </ac:spMkLst>
        </pc:spChg>
        <pc:spChg chg="mod">
          <ac:chgData name="Sarah Dankwa" userId="1a01699f1de37917" providerId="LiveId" clId="{895435FE-FCBA-4257-B649-61F6542271E3}" dt="2022-08-18T21:35:28.992" v="373" actId="113"/>
          <ac:spMkLst>
            <pc:docMk/>
            <pc:sldMk cId="1738561688" sldId="261"/>
            <ac:spMk id="4" creationId="{F5FF1291-56EB-4A7B-A198-1D91F9ECC5D3}"/>
          </ac:spMkLst>
        </pc:spChg>
        <pc:spChg chg="mod">
          <ac:chgData name="Sarah Dankwa" userId="1a01699f1de37917" providerId="LiveId" clId="{895435FE-FCBA-4257-B649-61F6542271E3}" dt="2022-08-18T21:36:54.197" v="392" actId="113"/>
          <ac:spMkLst>
            <pc:docMk/>
            <pc:sldMk cId="1738561688" sldId="261"/>
            <ac:spMk id="5" creationId="{6184E21C-7534-4FB5-9709-F7D1A11034F3}"/>
          </ac:spMkLst>
        </pc:spChg>
        <pc:spChg chg="mod">
          <ac:chgData name="Sarah Dankwa" userId="1a01699f1de37917" providerId="LiveId" clId="{895435FE-FCBA-4257-B649-61F6542271E3}" dt="2022-08-18T21:40:20.882" v="681" actId="113"/>
          <ac:spMkLst>
            <pc:docMk/>
            <pc:sldMk cId="1738561688" sldId="261"/>
            <ac:spMk id="6" creationId="{5C594564-4FC6-401A-8586-44735EE819EC}"/>
          </ac:spMkLst>
        </pc:spChg>
        <pc:spChg chg="mod">
          <ac:chgData name="Sarah Dankwa" userId="1a01699f1de37917" providerId="LiveId" clId="{895435FE-FCBA-4257-B649-61F6542271E3}" dt="2022-08-18T21:44:26.926" v="1022" actId="27636"/>
          <ac:spMkLst>
            <pc:docMk/>
            <pc:sldMk cId="1738561688" sldId="261"/>
            <ac:spMk id="7" creationId="{D7EB25CA-DA83-483D-AF83-0001BDF2DE2B}"/>
          </ac:spMkLst>
        </pc:spChg>
        <pc:spChg chg="mod">
          <ac:chgData name="Sarah Dankwa" userId="1a01699f1de37917" providerId="LiveId" clId="{895435FE-FCBA-4257-B649-61F6542271E3}" dt="2022-08-18T21:44:44.157" v="1026" actId="14100"/>
          <ac:spMkLst>
            <pc:docMk/>
            <pc:sldMk cId="1738561688" sldId="261"/>
            <ac:spMk id="8" creationId="{B46CE8C6-E12D-4A0D-8553-7FFA31941D56}"/>
          </ac:spMkLst>
        </pc:spChg>
        <pc:spChg chg="del mod">
          <ac:chgData name="Sarah Dankwa" userId="1a01699f1de37917" providerId="LiveId" clId="{895435FE-FCBA-4257-B649-61F6542271E3}" dt="2022-08-18T21:37:03.167" v="394" actId="478"/>
          <ac:spMkLst>
            <pc:docMk/>
            <pc:sldMk cId="1738561688" sldId="261"/>
            <ac:spMk id="9" creationId="{1C7D5285-85DF-4331-A6FA-1AE847CA47AE}"/>
          </ac:spMkLst>
        </pc:spChg>
        <pc:spChg chg="del">
          <ac:chgData name="Sarah Dankwa" userId="1a01699f1de37917" providerId="LiveId" clId="{895435FE-FCBA-4257-B649-61F6542271E3}" dt="2022-08-18T21:37:03.167" v="394" actId="478"/>
          <ac:spMkLst>
            <pc:docMk/>
            <pc:sldMk cId="1738561688" sldId="261"/>
            <ac:spMk id="10" creationId="{02D305EF-9A88-496B-BFC1-D589A01EE381}"/>
          </ac:spMkLst>
        </pc:spChg>
        <pc:spChg chg="del">
          <ac:chgData name="Sarah Dankwa" userId="1a01699f1de37917" providerId="LiveId" clId="{895435FE-FCBA-4257-B649-61F6542271E3}" dt="2022-08-18T21:29:33.081" v="75" actId="478"/>
          <ac:spMkLst>
            <pc:docMk/>
            <pc:sldMk cId="1738561688" sldId="261"/>
            <ac:spMk id="11" creationId="{40BF6865-7FAE-4B56-A995-ADF1582DCC64}"/>
          </ac:spMkLst>
        </pc:spChg>
        <pc:spChg chg="add del">
          <ac:chgData name="Sarah Dankwa" userId="1a01699f1de37917" providerId="LiveId" clId="{895435FE-FCBA-4257-B649-61F6542271E3}" dt="2022-08-18T21:33:15.325" v="230" actId="478"/>
          <ac:spMkLst>
            <pc:docMk/>
            <pc:sldMk cId="1738561688" sldId="261"/>
            <ac:spMk id="12" creationId="{E0B3D128-DE4E-2FC5-C9EE-064F7789331C}"/>
          </ac:spMkLst>
        </pc:spChg>
        <pc:spChg chg="del">
          <ac:chgData name="Sarah Dankwa" userId="1a01699f1de37917" providerId="LiveId" clId="{895435FE-FCBA-4257-B649-61F6542271E3}" dt="2022-08-18T21:45:33.449" v="1052" actId="478"/>
          <ac:spMkLst>
            <pc:docMk/>
            <pc:sldMk cId="1738561688" sldId="261"/>
            <ac:spMk id="13" creationId="{E3984D70-BD95-4E1F-9725-902B5D74DED6}"/>
          </ac:spMkLst>
        </pc:spChg>
        <pc:spChg chg="add del mod">
          <ac:chgData name="Sarah Dankwa" userId="1a01699f1de37917" providerId="LiveId" clId="{895435FE-FCBA-4257-B649-61F6542271E3}" dt="2022-08-18T21:37:07.884" v="395" actId="478"/>
          <ac:spMkLst>
            <pc:docMk/>
            <pc:sldMk cId="1738561688" sldId="261"/>
            <ac:spMk id="15" creationId="{6F925554-5686-6D13-855A-34A51F07AFE8}"/>
          </ac:spMkLst>
        </pc:spChg>
        <pc:spChg chg="add del mod">
          <ac:chgData name="Sarah Dankwa" userId="1a01699f1de37917" providerId="LiveId" clId="{895435FE-FCBA-4257-B649-61F6542271E3}" dt="2022-08-18T21:37:07.884" v="395" actId="478"/>
          <ac:spMkLst>
            <pc:docMk/>
            <pc:sldMk cId="1738561688" sldId="261"/>
            <ac:spMk id="17" creationId="{CE50D5FF-09C2-15AB-1FF8-9C3A95C0E205}"/>
          </ac:spMkLst>
        </pc:spChg>
        <pc:spChg chg="add mod">
          <ac:chgData name="Sarah Dankwa" userId="1a01699f1de37917" providerId="LiveId" clId="{895435FE-FCBA-4257-B649-61F6542271E3}" dt="2022-08-18T22:10:21.101" v="1848" actId="27636"/>
          <ac:spMkLst>
            <pc:docMk/>
            <pc:sldMk cId="1738561688" sldId="261"/>
            <ac:spMk id="18" creationId="{F480BC46-F02C-2183-71CE-68C911A042DC}"/>
          </ac:spMkLst>
        </pc:spChg>
        <pc:spChg chg="add mod">
          <ac:chgData name="Sarah Dankwa" userId="1a01699f1de37917" providerId="LiveId" clId="{895435FE-FCBA-4257-B649-61F6542271E3}" dt="2022-08-18T21:43:41.720" v="995" actId="20577"/>
          <ac:spMkLst>
            <pc:docMk/>
            <pc:sldMk cId="1738561688" sldId="261"/>
            <ac:spMk id="19" creationId="{CE2FB132-BE95-2EC7-574F-FBD3BAC7101A}"/>
          </ac:spMkLst>
        </pc:spChg>
        <pc:spChg chg="del">
          <ac:chgData name="Sarah Dankwa" userId="1a01699f1de37917" providerId="LiveId" clId="{895435FE-FCBA-4257-B649-61F6542271E3}" dt="2022-08-18T21:29:35.833" v="76" actId="478"/>
          <ac:spMkLst>
            <pc:docMk/>
            <pc:sldMk cId="1738561688" sldId="261"/>
            <ac:spMk id="80" creationId="{81398ED2-66DB-46EA-8D89-B07A5C039997}"/>
          </ac:spMkLst>
        </pc:spChg>
      </pc:sldChg>
      <pc:sldChg chg="del">
        <pc:chgData name="Sarah Dankwa" userId="1a01699f1de37917" providerId="LiveId" clId="{895435FE-FCBA-4257-B649-61F6542271E3}" dt="2022-08-18T21:46:04.452" v="1066" actId="47"/>
        <pc:sldMkLst>
          <pc:docMk/>
          <pc:sldMk cId="1593920805" sldId="262"/>
        </pc:sldMkLst>
      </pc:sldChg>
      <pc:sldChg chg="addSp delSp modSp mod">
        <pc:chgData name="Sarah Dankwa" userId="1a01699f1de37917" providerId="LiveId" clId="{895435FE-FCBA-4257-B649-61F6542271E3}" dt="2022-08-18T22:22:21.514" v="2328" actId="404"/>
        <pc:sldMkLst>
          <pc:docMk/>
          <pc:sldMk cId="1346372204" sldId="264"/>
        </pc:sldMkLst>
        <pc:spChg chg="add del mod">
          <ac:chgData name="Sarah Dankwa" userId="1a01699f1de37917" providerId="LiveId" clId="{895435FE-FCBA-4257-B649-61F6542271E3}" dt="2022-08-18T22:09:20.781" v="1752" actId="313"/>
          <ac:spMkLst>
            <pc:docMk/>
            <pc:sldMk cId="1346372204" sldId="264"/>
            <ac:spMk id="2" creationId="{537E1C88-627C-4655-A4FB-0BB02EDB078A}"/>
          </ac:spMkLst>
        </pc:spChg>
        <pc:spChg chg="del">
          <ac:chgData name="Sarah Dankwa" userId="1a01699f1de37917" providerId="LiveId" clId="{895435FE-FCBA-4257-B649-61F6542271E3}" dt="2022-08-18T21:45:04.549" v="1042" actId="478"/>
          <ac:spMkLst>
            <pc:docMk/>
            <pc:sldMk cId="1346372204" sldId="264"/>
            <ac:spMk id="3" creationId="{033634FE-ADF0-4BC3-A0A9-447EA9DD096B}"/>
          </ac:spMkLst>
        </pc:spChg>
        <pc:spChg chg="del">
          <ac:chgData name="Sarah Dankwa" userId="1a01699f1de37917" providerId="LiveId" clId="{895435FE-FCBA-4257-B649-61F6542271E3}" dt="2022-08-18T21:45:08.458" v="1044" actId="478"/>
          <ac:spMkLst>
            <pc:docMk/>
            <pc:sldMk cId="1346372204" sldId="264"/>
            <ac:spMk id="4" creationId="{5C2ACA2A-6BBE-47CF-B76F-F56C9DBF77E6}"/>
          </ac:spMkLst>
        </pc:spChg>
        <pc:spChg chg="del">
          <ac:chgData name="Sarah Dankwa" userId="1a01699f1de37917" providerId="LiveId" clId="{895435FE-FCBA-4257-B649-61F6542271E3}" dt="2022-08-18T21:45:11.195" v="1045" actId="478"/>
          <ac:spMkLst>
            <pc:docMk/>
            <pc:sldMk cId="1346372204" sldId="264"/>
            <ac:spMk id="5" creationId="{396A095E-DB05-47EC-A2D5-47398A4A00B4}"/>
          </ac:spMkLst>
        </pc:spChg>
        <pc:spChg chg="add del">
          <ac:chgData name="Sarah Dankwa" userId="1a01699f1de37917" providerId="LiveId" clId="{895435FE-FCBA-4257-B649-61F6542271E3}" dt="2022-08-18T21:45:25.632" v="1051" actId="478"/>
          <ac:spMkLst>
            <pc:docMk/>
            <pc:sldMk cId="1346372204" sldId="264"/>
            <ac:spMk id="6" creationId="{C23C3221-5F04-4CA7-A86A-EEA8566A1735}"/>
          </ac:spMkLst>
        </pc:spChg>
        <pc:spChg chg="add del mod">
          <ac:chgData name="Sarah Dankwa" userId="1a01699f1de37917" providerId="LiveId" clId="{895435FE-FCBA-4257-B649-61F6542271E3}" dt="2022-08-18T21:45:05.998" v="1043" actId="478"/>
          <ac:spMkLst>
            <pc:docMk/>
            <pc:sldMk cId="1346372204" sldId="264"/>
            <ac:spMk id="8" creationId="{D7648ED5-159F-1F1C-1C24-0F2BA5FAEE69}"/>
          </ac:spMkLst>
        </pc:spChg>
        <pc:spChg chg="add del mod">
          <ac:chgData name="Sarah Dankwa" userId="1a01699f1de37917" providerId="LiveId" clId="{895435FE-FCBA-4257-B649-61F6542271E3}" dt="2022-08-18T21:45:19.322" v="1048" actId="478"/>
          <ac:spMkLst>
            <pc:docMk/>
            <pc:sldMk cId="1346372204" sldId="264"/>
            <ac:spMk id="10" creationId="{D5C26DF7-31E9-933E-BD9F-5CB4A2B2A79B}"/>
          </ac:spMkLst>
        </pc:spChg>
        <pc:spChg chg="add del mod">
          <ac:chgData name="Sarah Dankwa" userId="1a01699f1de37917" providerId="LiveId" clId="{895435FE-FCBA-4257-B649-61F6542271E3}" dt="2022-08-18T21:45:22.882" v="1050" actId="478"/>
          <ac:spMkLst>
            <pc:docMk/>
            <pc:sldMk cId="1346372204" sldId="264"/>
            <ac:spMk id="12" creationId="{2491A553-16F3-E4D6-9F4D-4FB155A3124A}"/>
          </ac:spMkLst>
        </pc:spChg>
        <pc:spChg chg="add mod">
          <ac:chgData name="Sarah Dankwa" userId="1a01699f1de37917" providerId="LiveId" clId="{895435FE-FCBA-4257-B649-61F6542271E3}" dt="2022-08-18T22:00:01.991" v="1530" actId="12"/>
          <ac:spMkLst>
            <pc:docMk/>
            <pc:sldMk cId="1346372204" sldId="264"/>
            <ac:spMk id="15" creationId="{45CA888F-C6AB-A230-8EF8-C2D88976270F}"/>
          </ac:spMkLst>
        </pc:spChg>
        <pc:spChg chg="add mod">
          <ac:chgData name="Sarah Dankwa" userId="1a01699f1de37917" providerId="LiveId" clId="{895435FE-FCBA-4257-B649-61F6542271E3}" dt="2022-08-18T22:00:26.502" v="1533" actId="208"/>
          <ac:spMkLst>
            <pc:docMk/>
            <pc:sldMk cId="1346372204" sldId="264"/>
            <ac:spMk id="16" creationId="{D8D22FBD-5C9A-4968-9E86-172F437F29CA}"/>
          </ac:spMkLst>
        </pc:spChg>
        <pc:spChg chg="add mod">
          <ac:chgData name="Sarah Dankwa" userId="1a01699f1de37917" providerId="LiveId" clId="{895435FE-FCBA-4257-B649-61F6542271E3}" dt="2022-08-18T22:01:50.276" v="1725" actId="313"/>
          <ac:spMkLst>
            <pc:docMk/>
            <pc:sldMk cId="1346372204" sldId="264"/>
            <ac:spMk id="19" creationId="{F2CE5AB2-FCB6-4D61-ACBB-2471B832A25C}"/>
          </ac:spMkLst>
        </pc:spChg>
        <pc:spChg chg="add del mod">
          <ac:chgData name="Sarah Dankwa" userId="1a01699f1de37917" providerId="LiveId" clId="{895435FE-FCBA-4257-B649-61F6542271E3}" dt="2022-08-18T22:08:59.473" v="1739" actId="478"/>
          <ac:spMkLst>
            <pc:docMk/>
            <pc:sldMk cId="1346372204" sldId="264"/>
            <ac:spMk id="24" creationId="{00693E1C-30AC-DF13-7C0A-A3CD23AECCC0}"/>
          </ac:spMkLst>
        </pc:spChg>
        <pc:spChg chg="add mod">
          <ac:chgData name="Sarah Dankwa" userId="1a01699f1de37917" providerId="LiveId" clId="{895435FE-FCBA-4257-B649-61F6542271E3}" dt="2022-08-18T22:22:21.514" v="2328" actId="404"/>
          <ac:spMkLst>
            <pc:docMk/>
            <pc:sldMk cId="1346372204" sldId="264"/>
            <ac:spMk id="26" creationId="{A23CB259-0D0B-C7D6-277F-C616EA21A925}"/>
          </ac:spMkLst>
        </pc:spChg>
        <pc:picChg chg="add mod">
          <ac:chgData name="Sarah Dankwa" userId="1a01699f1de37917" providerId="LiveId" clId="{895435FE-FCBA-4257-B649-61F6542271E3}" dt="2022-08-18T21:57:58.050" v="1241" actId="1076"/>
          <ac:picMkLst>
            <pc:docMk/>
            <pc:sldMk cId="1346372204" sldId="264"/>
            <ac:picMk id="14" creationId="{BC6D409E-4F88-2BDB-CECA-E4A29759DEFC}"/>
          </ac:picMkLst>
        </pc:picChg>
        <pc:cxnChg chg="add del mod">
          <ac:chgData name="Sarah Dankwa" userId="1a01699f1de37917" providerId="LiveId" clId="{895435FE-FCBA-4257-B649-61F6542271E3}" dt="2022-08-18T22:02:28.364" v="1730" actId="478"/>
          <ac:cxnSpMkLst>
            <pc:docMk/>
            <pc:sldMk cId="1346372204" sldId="264"/>
            <ac:cxnSpMk id="18" creationId="{A89969BE-2A01-44F7-FBEC-E803B1C3D816}"/>
          </ac:cxnSpMkLst>
        </pc:cxnChg>
        <pc:cxnChg chg="add mod">
          <ac:chgData name="Sarah Dankwa" userId="1a01699f1de37917" providerId="LiveId" clId="{895435FE-FCBA-4257-B649-61F6542271E3}" dt="2022-08-18T22:02:12.590" v="1729" actId="1582"/>
          <ac:cxnSpMkLst>
            <pc:docMk/>
            <pc:sldMk cId="1346372204" sldId="264"/>
            <ac:cxnSpMk id="21" creationId="{C75DC02B-3EF8-5000-3423-AB6BBF9C4B4C}"/>
          </ac:cxnSpMkLst>
        </pc:cxnChg>
        <pc:cxnChg chg="add mod">
          <ac:chgData name="Sarah Dankwa" userId="1a01699f1de37917" providerId="LiveId" clId="{895435FE-FCBA-4257-B649-61F6542271E3}" dt="2022-08-18T22:02:38.711" v="1733" actId="14100"/>
          <ac:cxnSpMkLst>
            <pc:docMk/>
            <pc:sldMk cId="1346372204" sldId="264"/>
            <ac:cxnSpMk id="22" creationId="{1B1589BF-84D2-6844-65C6-624EC1230CE6}"/>
          </ac:cxnSpMkLst>
        </pc:cxnChg>
      </pc:sldChg>
      <pc:sldChg chg="del">
        <pc:chgData name="Sarah Dankwa" userId="1a01699f1de37917" providerId="LiveId" clId="{895435FE-FCBA-4257-B649-61F6542271E3}" dt="2022-08-18T21:47:22.887" v="1088" actId="47"/>
        <pc:sldMkLst>
          <pc:docMk/>
          <pc:sldMk cId="2121178069" sldId="266"/>
        </pc:sldMkLst>
      </pc:sldChg>
      <pc:sldChg chg="del">
        <pc:chgData name="Sarah Dankwa" userId="1a01699f1de37917" providerId="LiveId" clId="{895435FE-FCBA-4257-B649-61F6542271E3}" dt="2022-08-18T21:48:30.396" v="1097" actId="47"/>
        <pc:sldMkLst>
          <pc:docMk/>
          <pc:sldMk cId="1472106130" sldId="270"/>
        </pc:sldMkLst>
      </pc:sldChg>
      <pc:sldChg chg="del">
        <pc:chgData name="Sarah Dankwa" userId="1a01699f1de37917" providerId="LiveId" clId="{895435FE-FCBA-4257-B649-61F6542271E3}" dt="2022-08-18T21:47:15.910" v="1086" actId="47"/>
        <pc:sldMkLst>
          <pc:docMk/>
          <pc:sldMk cId="460935096" sldId="271"/>
        </pc:sldMkLst>
      </pc:sldChg>
      <pc:sldChg chg="addSp delSp modSp mod">
        <pc:chgData name="Sarah Dankwa" userId="1a01699f1de37917" providerId="LiveId" clId="{895435FE-FCBA-4257-B649-61F6542271E3}" dt="2022-08-18T23:31:50.063" v="8176" actId="255"/>
        <pc:sldMkLst>
          <pc:docMk/>
          <pc:sldMk cId="920173932" sldId="275"/>
        </pc:sldMkLst>
        <pc:spChg chg="mod">
          <ac:chgData name="Sarah Dankwa" userId="1a01699f1de37917" providerId="LiveId" clId="{895435FE-FCBA-4257-B649-61F6542271E3}" dt="2022-08-18T23:26:24.699" v="7261" actId="115"/>
          <ac:spMkLst>
            <pc:docMk/>
            <pc:sldMk cId="920173932" sldId="275"/>
            <ac:spMk id="2" creationId="{38FFA191-5CCC-43CB-BD83-4F80ED362608}"/>
          </ac:spMkLst>
        </pc:spChg>
        <pc:spChg chg="del">
          <ac:chgData name="Sarah Dankwa" userId="1a01699f1de37917" providerId="LiveId" clId="{895435FE-FCBA-4257-B649-61F6542271E3}" dt="2022-08-18T23:26:40.806" v="7265" actId="478"/>
          <ac:spMkLst>
            <pc:docMk/>
            <pc:sldMk cId="920173932" sldId="275"/>
            <ac:spMk id="3" creationId="{E14BBEAF-B516-45F4-9EF6-A9F65111580F}"/>
          </ac:spMkLst>
        </pc:spChg>
        <pc:spChg chg="del">
          <ac:chgData name="Sarah Dankwa" userId="1a01699f1de37917" providerId="LiveId" clId="{895435FE-FCBA-4257-B649-61F6542271E3}" dt="2022-08-18T23:26:27.402" v="7262" actId="478"/>
          <ac:spMkLst>
            <pc:docMk/>
            <pc:sldMk cId="920173932" sldId="275"/>
            <ac:spMk id="4" creationId="{13F8C8B5-F6EC-489B-BD0F-CD89A73CAB3A}"/>
          </ac:spMkLst>
        </pc:spChg>
        <pc:spChg chg="del">
          <ac:chgData name="Sarah Dankwa" userId="1a01699f1de37917" providerId="LiveId" clId="{895435FE-FCBA-4257-B649-61F6542271E3}" dt="2022-08-18T23:26:30.107" v="7263" actId="478"/>
          <ac:spMkLst>
            <pc:docMk/>
            <pc:sldMk cId="920173932" sldId="275"/>
            <ac:spMk id="5" creationId="{11AEA823-8519-4F9D-81FA-3673131076FC}"/>
          </ac:spMkLst>
        </pc:spChg>
        <pc:spChg chg="del">
          <ac:chgData name="Sarah Dankwa" userId="1a01699f1de37917" providerId="LiveId" clId="{895435FE-FCBA-4257-B649-61F6542271E3}" dt="2022-08-18T23:26:33.122" v="7264" actId="478"/>
          <ac:spMkLst>
            <pc:docMk/>
            <pc:sldMk cId="920173932" sldId="275"/>
            <ac:spMk id="6" creationId="{BAEFF51B-0E28-4171-AE7C-A31AAB42BC73}"/>
          </ac:spMkLst>
        </pc:spChg>
        <pc:spChg chg="add del mod">
          <ac:chgData name="Sarah Dankwa" userId="1a01699f1de37917" providerId="LiveId" clId="{895435FE-FCBA-4257-B649-61F6542271E3}" dt="2022-08-18T23:26:43.657" v="7266" actId="478"/>
          <ac:spMkLst>
            <pc:docMk/>
            <pc:sldMk cId="920173932" sldId="275"/>
            <ac:spMk id="8" creationId="{91F85CA4-8ABA-B9FB-B230-704C2AB4BA44}"/>
          </ac:spMkLst>
        </pc:spChg>
        <pc:spChg chg="add mod">
          <ac:chgData name="Sarah Dankwa" userId="1a01699f1de37917" providerId="LiveId" clId="{895435FE-FCBA-4257-B649-61F6542271E3}" dt="2022-08-18T23:31:50.063" v="8176" actId="255"/>
          <ac:spMkLst>
            <pc:docMk/>
            <pc:sldMk cId="920173932" sldId="275"/>
            <ac:spMk id="9" creationId="{1783A78B-AF7E-48CB-FA04-721060EEDB23}"/>
          </ac:spMkLst>
        </pc:spChg>
      </pc:sldChg>
      <pc:sldChg chg="delSp modSp mod setBg modClrScheme chgLayout">
        <pc:chgData name="Sarah Dankwa" userId="1a01699f1de37917" providerId="LiveId" clId="{895435FE-FCBA-4257-B649-61F6542271E3}" dt="2022-08-18T23:26:04.886" v="7251" actId="1076"/>
        <pc:sldMkLst>
          <pc:docMk/>
          <pc:sldMk cId="2436493926" sldId="276"/>
        </pc:sldMkLst>
        <pc:spChg chg="mod ord">
          <ac:chgData name="Sarah Dankwa" userId="1a01699f1de37917" providerId="LiveId" clId="{895435FE-FCBA-4257-B649-61F6542271E3}" dt="2022-08-18T23:26:04.886" v="7251" actId="1076"/>
          <ac:spMkLst>
            <pc:docMk/>
            <pc:sldMk cId="2436493926" sldId="276"/>
            <ac:spMk id="2" creationId="{BCCAEE93-8585-46D4-A7EC-F184E317CB2E}"/>
          </ac:spMkLst>
        </pc:spChg>
        <pc:spChg chg="mod ord">
          <ac:chgData name="Sarah Dankwa" userId="1a01699f1de37917" providerId="LiveId" clId="{895435FE-FCBA-4257-B649-61F6542271E3}" dt="2022-08-18T23:25:53.602" v="7244" actId="1076"/>
          <ac:spMkLst>
            <pc:docMk/>
            <pc:sldMk cId="2436493926" sldId="276"/>
            <ac:spMk id="3" creationId="{24AFFC60-19C3-4901-93F7-7AAF4C09F8C6}"/>
          </ac:spMkLst>
        </pc:spChg>
        <pc:spChg chg="del mod ord">
          <ac:chgData name="Sarah Dankwa" userId="1a01699f1de37917" providerId="LiveId" clId="{895435FE-FCBA-4257-B649-61F6542271E3}" dt="2022-08-18T21:46:58.672" v="1081" actId="478"/>
          <ac:spMkLst>
            <pc:docMk/>
            <pc:sldMk cId="2436493926" sldId="276"/>
            <ac:spMk id="4" creationId="{72DA7980-C870-4C9A-84FA-4120D8AF5DE8}"/>
          </ac:spMkLst>
        </pc:spChg>
        <pc:spChg chg="del mod ord">
          <ac:chgData name="Sarah Dankwa" userId="1a01699f1de37917" providerId="LiveId" clId="{895435FE-FCBA-4257-B649-61F6542271E3}" dt="2022-08-18T21:47:01.286" v="1082" actId="478"/>
          <ac:spMkLst>
            <pc:docMk/>
            <pc:sldMk cId="2436493926" sldId="276"/>
            <ac:spMk id="5" creationId="{0DFADE42-1A3F-40C8-A071-E57644F3D843}"/>
          </ac:spMkLst>
        </pc:spChg>
        <pc:spChg chg="del mod ord">
          <ac:chgData name="Sarah Dankwa" userId="1a01699f1de37917" providerId="LiveId" clId="{895435FE-FCBA-4257-B649-61F6542271E3}" dt="2022-08-18T21:47:03.744" v="1083" actId="478"/>
          <ac:spMkLst>
            <pc:docMk/>
            <pc:sldMk cId="2436493926" sldId="276"/>
            <ac:spMk id="6" creationId="{5EDCFF82-B70F-4971-9182-7C3AEA3CFD26}"/>
          </ac:spMkLst>
        </pc:spChg>
      </pc:sldChg>
      <pc:sldChg chg="del">
        <pc:chgData name="Sarah Dankwa" userId="1a01699f1de37917" providerId="LiveId" clId="{895435FE-FCBA-4257-B649-61F6542271E3}" dt="2022-08-18T21:29:40.546" v="77" actId="47"/>
        <pc:sldMkLst>
          <pc:docMk/>
          <pc:sldMk cId="2243494996" sldId="277"/>
        </pc:sldMkLst>
      </pc:sldChg>
      <pc:sldChg chg="addSp delSp modSp mod ord">
        <pc:chgData name="Sarah Dankwa" userId="1a01699f1de37917" providerId="LiveId" clId="{895435FE-FCBA-4257-B649-61F6542271E3}" dt="2022-08-18T23:00:25.673" v="4729" actId="403"/>
        <pc:sldMkLst>
          <pc:docMk/>
          <pc:sldMk cId="2069393026" sldId="278"/>
        </pc:sldMkLst>
        <pc:spChg chg="mod">
          <ac:chgData name="Sarah Dankwa" userId="1a01699f1de37917" providerId="LiveId" clId="{895435FE-FCBA-4257-B649-61F6542271E3}" dt="2022-08-18T23:00:14.372" v="4724" actId="27636"/>
          <ac:spMkLst>
            <pc:docMk/>
            <pc:sldMk cId="2069393026" sldId="278"/>
            <ac:spMk id="2" creationId="{8A4E0A63-A388-49B1-A04E-27CE9BD622EF}"/>
          </ac:spMkLst>
        </pc:spChg>
        <pc:spChg chg="del">
          <ac:chgData name="Sarah Dankwa" userId="1a01699f1de37917" providerId="LiveId" clId="{895435FE-FCBA-4257-B649-61F6542271E3}" dt="2022-08-18T21:49:58.570" v="1189" actId="478"/>
          <ac:spMkLst>
            <pc:docMk/>
            <pc:sldMk cId="2069393026" sldId="278"/>
            <ac:spMk id="3" creationId="{005C44B1-BA82-483C-BD91-F89067442F9E}"/>
          </ac:spMkLst>
        </pc:spChg>
        <pc:spChg chg="del">
          <ac:chgData name="Sarah Dankwa" userId="1a01699f1de37917" providerId="LiveId" clId="{895435FE-FCBA-4257-B649-61F6542271E3}" dt="2022-08-18T21:49:58.570" v="1189" actId="478"/>
          <ac:spMkLst>
            <pc:docMk/>
            <pc:sldMk cId="2069393026" sldId="278"/>
            <ac:spMk id="4" creationId="{79ED4A67-3A46-4F54-A12A-EAE1B53E6457}"/>
          </ac:spMkLst>
        </pc:spChg>
        <pc:spChg chg="del">
          <ac:chgData name="Sarah Dankwa" userId="1a01699f1de37917" providerId="LiveId" clId="{895435FE-FCBA-4257-B649-61F6542271E3}" dt="2022-08-18T21:50:02.336" v="1190" actId="478"/>
          <ac:spMkLst>
            <pc:docMk/>
            <pc:sldMk cId="2069393026" sldId="278"/>
            <ac:spMk id="5" creationId="{06E82690-B145-4D4F-B2D1-0B2A8C50FD71}"/>
          </ac:spMkLst>
        </pc:spChg>
        <pc:spChg chg="del">
          <ac:chgData name="Sarah Dankwa" userId="1a01699f1de37917" providerId="LiveId" clId="{895435FE-FCBA-4257-B649-61F6542271E3}" dt="2022-08-18T21:50:02.336" v="1190" actId="478"/>
          <ac:spMkLst>
            <pc:docMk/>
            <pc:sldMk cId="2069393026" sldId="278"/>
            <ac:spMk id="6" creationId="{7640DF9D-0C9E-4C5D-9635-6B4DE10CCEE5}"/>
          </ac:spMkLst>
        </pc:spChg>
        <pc:spChg chg="del">
          <ac:chgData name="Sarah Dankwa" userId="1a01699f1de37917" providerId="LiveId" clId="{895435FE-FCBA-4257-B649-61F6542271E3}" dt="2022-08-18T21:50:02.336" v="1190" actId="478"/>
          <ac:spMkLst>
            <pc:docMk/>
            <pc:sldMk cId="2069393026" sldId="278"/>
            <ac:spMk id="7" creationId="{40297407-CE4E-4284-879D-AEC395713625}"/>
          </ac:spMkLst>
        </pc:spChg>
        <pc:spChg chg="del">
          <ac:chgData name="Sarah Dankwa" userId="1a01699f1de37917" providerId="LiveId" clId="{895435FE-FCBA-4257-B649-61F6542271E3}" dt="2022-08-18T21:50:02.336" v="1190" actId="478"/>
          <ac:spMkLst>
            <pc:docMk/>
            <pc:sldMk cId="2069393026" sldId="278"/>
            <ac:spMk id="8" creationId="{F5C3A7BE-F7FC-4942-A31A-491A8A806103}"/>
          </ac:spMkLst>
        </pc:spChg>
        <pc:spChg chg="del">
          <ac:chgData name="Sarah Dankwa" userId="1a01699f1de37917" providerId="LiveId" clId="{895435FE-FCBA-4257-B649-61F6542271E3}" dt="2022-08-18T21:50:02.336" v="1190" actId="478"/>
          <ac:spMkLst>
            <pc:docMk/>
            <pc:sldMk cId="2069393026" sldId="278"/>
            <ac:spMk id="9" creationId="{95CCE699-03D1-4642-B46A-B14EF17DA183}"/>
          </ac:spMkLst>
        </pc:spChg>
        <pc:spChg chg="del">
          <ac:chgData name="Sarah Dankwa" userId="1a01699f1de37917" providerId="LiveId" clId="{895435FE-FCBA-4257-B649-61F6542271E3}" dt="2022-08-18T21:50:02.336" v="1190" actId="478"/>
          <ac:spMkLst>
            <pc:docMk/>
            <pc:sldMk cId="2069393026" sldId="278"/>
            <ac:spMk id="10" creationId="{BC1DF189-6F2F-4C21-88CC-C82D3D0D147B}"/>
          </ac:spMkLst>
        </pc:spChg>
        <pc:spChg chg="add del mod">
          <ac:chgData name="Sarah Dankwa" userId="1a01699f1de37917" providerId="LiveId" clId="{895435FE-FCBA-4257-B649-61F6542271E3}" dt="2022-08-18T21:50:05.655" v="1194" actId="478"/>
          <ac:spMkLst>
            <pc:docMk/>
            <pc:sldMk cId="2069393026" sldId="278"/>
            <ac:spMk id="12" creationId="{D8AC57FF-189D-35E1-4388-3F077725B499}"/>
          </ac:spMkLst>
        </pc:spChg>
        <pc:spChg chg="add del mod">
          <ac:chgData name="Sarah Dankwa" userId="1a01699f1de37917" providerId="LiveId" clId="{895435FE-FCBA-4257-B649-61F6542271E3}" dt="2022-08-18T21:50:05.655" v="1194" actId="478"/>
          <ac:spMkLst>
            <pc:docMk/>
            <pc:sldMk cId="2069393026" sldId="278"/>
            <ac:spMk id="14" creationId="{AA2F31CA-FDEC-D182-27AA-A97EC59C68AC}"/>
          </ac:spMkLst>
        </pc:spChg>
        <pc:spChg chg="add del mod">
          <ac:chgData name="Sarah Dankwa" userId="1a01699f1de37917" providerId="LiveId" clId="{895435FE-FCBA-4257-B649-61F6542271E3}" dt="2022-08-18T21:50:05.655" v="1194" actId="478"/>
          <ac:spMkLst>
            <pc:docMk/>
            <pc:sldMk cId="2069393026" sldId="278"/>
            <ac:spMk id="16" creationId="{63051230-074F-0A92-17D2-3561E8B8033E}"/>
          </ac:spMkLst>
        </pc:spChg>
        <pc:spChg chg="add del mod">
          <ac:chgData name="Sarah Dankwa" userId="1a01699f1de37917" providerId="LiveId" clId="{895435FE-FCBA-4257-B649-61F6542271E3}" dt="2022-08-18T21:50:05.655" v="1194" actId="478"/>
          <ac:spMkLst>
            <pc:docMk/>
            <pc:sldMk cId="2069393026" sldId="278"/>
            <ac:spMk id="18" creationId="{0B29B4B6-F5C7-7CDD-2882-6437BA2D6461}"/>
          </ac:spMkLst>
        </pc:spChg>
        <pc:spChg chg="add del mod">
          <ac:chgData name="Sarah Dankwa" userId="1a01699f1de37917" providerId="LiveId" clId="{895435FE-FCBA-4257-B649-61F6542271E3}" dt="2022-08-18T21:50:05.655" v="1194" actId="478"/>
          <ac:spMkLst>
            <pc:docMk/>
            <pc:sldMk cId="2069393026" sldId="278"/>
            <ac:spMk id="20" creationId="{3719AFAA-2DAD-EEF9-5DE5-AEAA4ACB1354}"/>
          </ac:spMkLst>
        </pc:spChg>
        <pc:spChg chg="add del mod">
          <ac:chgData name="Sarah Dankwa" userId="1a01699f1de37917" providerId="LiveId" clId="{895435FE-FCBA-4257-B649-61F6542271E3}" dt="2022-08-18T21:50:05.655" v="1194" actId="478"/>
          <ac:spMkLst>
            <pc:docMk/>
            <pc:sldMk cId="2069393026" sldId="278"/>
            <ac:spMk id="22" creationId="{E083051E-1103-6D2B-D54A-84958060C9C8}"/>
          </ac:spMkLst>
        </pc:spChg>
        <pc:spChg chg="add mod">
          <ac:chgData name="Sarah Dankwa" userId="1a01699f1de37917" providerId="LiveId" clId="{895435FE-FCBA-4257-B649-61F6542271E3}" dt="2022-08-18T23:00:25.673" v="4729" actId="403"/>
          <ac:spMkLst>
            <pc:docMk/>
            <pc:sldMk cId="2069393026" sldId="278"/>
            <ac:spMk id="28" creationId="{E9004777-B369-0FCE-1045-81E967D9EB70}"/>
          </ac:spMkLst>
        </pc:spChg>
        <pc:spChg chg="del">
          <ac:chgData name="Sarah Dankwa" userId="1a01699f1de37917" providerId="LiveId" clId="{895435FE-FCBA-4257-B649-61F6542271E3}" dt="2022-08-18T21:49:58.570" v="1189" actId="478"/>
          <ac:spMkLst>
            <pc:docMk/>
            <pc:sldMk cId="2069393026" sldId="278"/>
            <ac:spMk id="32" creationId="{D5DB19F8-B538-4965-BA90-ED372B99F5DC}"/>
          </ac:spMkLst>
        </pc:spChg>
        <pc:picChg chg="add del mod">
          <ac:chgData name="Sarah Dankwa" userId="1a01699f1de37917" providerId="LiveId" clId="{895435FE-FCBA-4257-B649-61F6542271E3}" dt="2022-08-18T22:56:55.417" v="4381" actId="478"/>
          <ac:picMkLst>
            <pc:docMk/>
            <pc:sldMk cId="2069393026" sldId="278"/>
            <ac:picMk id="24" creationId="{4D5A0776-379E-6160-7D09-A61A5B1AB3A7}"/>
          </ac:picMkLst>
        </pc:picChg>
        <pc:picChg chg="add del mod">
          <ac:chgData name="Sarah Dankwa" userId="1a01699f1de37917" providerId="LiveId" clId="{895435FE-FCBA-4257-B649-61F6542271E3}" dt="2022-08-18T22:56:56.664" v="4382" actId="478"/>
          <ac:picMkLst>
            <pc:docMk/>
            <pc:sldMk cId="2069393026" sldId="278"/>
            <ac:picMk id="26" creationId="{6C0195BA-8497-355C-91F9-67CAE899A858}"/>
          </ac:picMkLst>
        </pc:picChg>
        <pc:picChg chg="add mod">
          <ac:chgData name="Sarah Dankwa" userId="1a01699f1de37917" providerId="LiveId" clId="{895435FE-FCBA-4257-B649-61F6542271E3}" dt="2022-08-18T23:00:19.394" v="4725" actId="1076"/>
          <ac:picMkLst>
            <pc:docMk/>
            <pc:sldMk cId="2069393026" sldId="278"/>
            <ac:picMk id="27" creationId="{32A8D1FE-7689-3C6B-B41C-665606904BA5}"/>
          </ac:picMkLst>
        </pc:picChg>
      </pc:sldChg>
      <pc:sldChg chg="addSp delSp modSp add mod ord">
        <pc:chgData name="Sarah Dankwa" userId="1a01699f1de37917" providerId="LiveId" clId="{895435FE-FCBA-4257-B649-61F6542271E3}" dt="2022-08-18T22:27:11.840" v="2560" actId="208"/>
        <pc:sldMkLst>
          <pc:docMk/>
          <pc:sldMk cId="230654592" sldId="279"/>
        </pc:sldMkLst>
        <pc:spChg chg="mod">
          <ac:chgData name="Sarah Dankwa" userId="1a01699f1de37917" providerId="LiveId" clId="{895435FE-FCBA-4257-B649-61F6542271E3}" dt="2022-08-18T21:49:53.434" v="1188" actId="1076"/>
          <ac:spMkLst>
            <pc:docMk/>
            <pc:sldMk cId="230654592" sldId="279"/>
            <ac:spMk id="2" creationId="{537E1C88-627C-4655-A4FB-0BB02EDB078A}"/>
          </ac:spMkLst>
        </pc:spChg>
        <pc:spChg chg="add mod">
          <ac:chgData name="Sarah Dankwa" userId="1a01699f1de37917" providerId="LiveId" clId="{895435FE-FCBA-4257-B649-61F6542271E3}" dt="2022-08-18T22:26:40.209" v="2554" actId="20577"/>
          <ac:spMkLst>
            <pc:docMk/>
            <pc:sldMk cId="230654592" sldId="279"/>
            <ac:spMk id="7" creationId="{2600E813-8D86-AE06-BA24-4B244BDF77C1}"/>
          </ac:spMkLst>
        </pc:spChg>
        <pc:picChg chg="add mod">
          <ac:chgData name="Sarah Dankwa" userId="1a01699f1de37917" providerId="LiveId" clId="{895435FE-FCBA-4257-B649-61F6542271E3}" dt="2022-08-18T22:23:52.634" v="2332" actId="1076"/>
          <ac:picMkLst>
            <pc:docMk/>
            <pc:sldMk cId="230654592" sldId="279"/>
            <ac:picMk id="4" creationId="{47C49FFC-ECD6-274E-75F9-37FE1266EAD1}"/>
          </ac:picMkLst>
        </pc:picChg>
        <pc:picChg chg="add del">
          <ac:chgData name="Sarah Dankwa" userId="1a01699f1de37917" providerId="LiveId" clId="{895435FE-FCBA-4257-B649-61F6542271E3}" dt="2022-08-18T22:23:59.671" v="2334" actId="22"/>
          <ac:picMkLst>
            <pc:docMk/>
            <pc:sldMk cId="230654592" sldId="279"/>
            <ac:picMk id="6" creationId="{C52CDF83-AF4E-3F0B-B55C-CAF378D1C7D1}"/>
          </ac:picMkLst>
        </pc:picChg>
        <pc:cxnChg chg="add mod">
          <ac:chgData name="Sarah Dankwa" userId="1a01699f1de37917" providerId="LiveId" clId="{895435FE-FCBA-4257-B649-61F6542271E3}" dt="2022-08-18T22:27:04.493" v="2558" actId="1582"/>
          <ac:cxnSpMkLst>
            <pc:docMk/>
            <pc:sldMk cId="230654592" sldId="279"/>
            <ac:cxnSpMk id="9" creationId="{5E30764D-A095-C5F7-AB31-9E6DA709CE71}"/>
          </ac:cxnSpMkLst>
        </pc:cxnChg>
        <pc:cxnChg chg="add mod">
          <ac:chgData name="Sarah Dankwa" userId="1a01699f1de37917" providerId="LiveId" clId="{895435FE-FCBA-4257-B649-61F6542271E3}" dt="2022-08-18T22:27:11.840" v="2560" actId="208"/>
          <ac:cxnSpMkLst>
            <pc:docMk/>
            <pc:sldMk cId="230654592" sldId="279"/>
            <ac:cxnSpMk id="11" creationId="{B6C40F0D-CF44-0931-DB2F-D1445E753109}"/>
          </ac:cxnSpMkLst>
        </pc:cxnChg>
      </pc:sldChg>
      <pc:sldChg chg="addSp modSp add mod">
        <pc:chgData name="Sarah Dankwa" userId="1a01699f1de37917" providerId="LiveId" clId="{895435FE-FCBA-4257-B649-61F6542271E3}" dt="2022-08-18T22:16:26.765" v="2322" actId="1076"/>
        <pc:sldMkLst>
          <pc:docMk/>
          <pc:sldMk cId="562489704" sldId="280"/>
        </pc:sldMkLst>
        <pc:spChg chg="add mod">
          <ac:chgData name="Sarah Dankwa" userId="1a01699f1de37917" providerId="LiveId" clId="{895435FE-FCBA-4257-B649-61F6542271E3}" dt="2022-08-18T22:15:13.242" v="2257" actId="1076"/>
          <ac:spMkLst>
            <pc:docMk/>
            <pc:sldMk cId="562489704" sldId="280"/>
            <ac:spMk id="3" creationId="{6CE2C708-91E7-7F08-3A29-14C1426AD57C}"/>
          </ac:spMkLst>
        </pc:spChg>
        <pc:spChg chg="add mod">
          <ac:chgData name="Sarah Dankwa" userId="1a01699f1de37917" providerId="LiveId" clId="{895435FE-FCBA-4257-B649-61F6542271E3}" dt="2022-08-18T22:16:26.765" v="2322" actId="1076"/>
          <ac:spMkLst>
            <pc:docMk/>
            <pc:sldMk cId="562489704" sldId="280"/>
            <ac:spMk id="6" creationId="{828B68D2-5B88-13E1-1083-9D1B9342D995}"/>
          </ac:spMkLst>
        </pc:spChg>
        <pc:picChg chg="add mod">
          <ac:chgData name="Sarah Dankwa" userId="1a01699f1de37917" providerId="LiveId" clId="{895435FE-FCBA-4257-B649-61F6542271E3}" dt="2022-08-18T22:15:16.208" v="2258" actId="208"/>
          <ac:picMkLst>
            <pc:docMk/>
            <pc:sldMk cId="562489704" sldId="280"/>
            <ac:picMk id="5" creationId="{1ABDC3F5-5EAA-D307-3BDB-C957D662048D}"/>
          </ac:picMkLst>
        </pc:picChg>
        <pc:cxnChg chg="add mod">
          <ac:chgData name="Sarah Dankwa" userId="1a01699f1de37917" providerId="LiveId" clId="{895435FE-FCBA-4257-B649-61F6542271E3}" dt="2022-08-18T22:16:18.281" v="2320" actId="1582"/>
          <ac:cxnSpMkLst>
            <pc:docMk/>
            <pc:sldMk cId="562489704" sldId="280"/>
            <ac:cxnSpMk id="8" creationId="{B10632E3-CE55-E738-C9DD-C32BB94F60AA}"/>
          </ac:cxnSpMkLst>
        </pc:cxnChg>
      </pc:sldChg>
      <pc:sldChg chg="del">
        <pc:chgData name="Sarah Dankwa" userId="1a01699f1de37917" providerId="LiveId" clId="{895435FE-FCBA-4257-B649-61F6542271E3}" dt="2022-08-18T21:47:45.625" v="1093" actId="47"/>
        <pc:sldMkLst>
          <pc:docMk/>
          <pc:sldMk cId="1417396711" sldId="280"/>
        </pc:sldMkLst>
      </pc:sldChg>
      <pc:sldChg chg="addSp delSp modSp add mod">
        <pc:chgData name="Sarah Dankwa" userId="1a01699f1de37917" providerId="LiveId" clId="{895435FE-FCBA-4257-B649-61F6542271E3}" dt="2022-08-18T22:39:53.212" v="3453" actId="20577"/>
        <pc:sldMkLst>
          <pc:docMk/>
          <pc:sldMk cId="50558900" sldId="281"/>
        </pc:sldMkLst>
        <pc:spChg chg="mod">
          <ac:chgData name="Sarah Dankwa" userId="1a01699f1de37917" providerId="LiveId" clId="{895435FE-FCBA-4257-B649-61F6542271E3}" dt="2022-08-18T22:34:58.727" v="3026" actId="6549"/>
          <ac:spMkLst>
            <pc:docMk/>
            <pc:sldMk cId="50558900" sldId="281"/>
            <ac:spMk id="4" creationId="{FE729E7B-FAC4-5916-4585-066D05BBA5F6}"/>
          </ac:spMkLst>
        </pc:spChg>
        <pc:spChg chg="add mod">
          <ac:chgData name="Sarah Dankwa" userId="1a01699f1de37917" providerId="LiveId" clId="{895435FE-FCBA-4257-B649-61F6542271E3}" dt="2022-08-18T22:35:22.088" v="3048" actId="403"/>
          <ac:spMkLst>
            <pc:docMk/>
            <pc:sldMk cId="50558900" sldId="281"/>
            <ac:spMk id="9" creationId="{41914A42-6558-E81C-FC0F-8B5C3E6E3FCC}"/>
          </ac:spMkLst>
        </pc:spChg>
        <pc:spChg chg="add mod">
          <ac:chgData name="Sarah Dankwa" userId="1a01699f1de37917" providerId="LiveId" clId="{895435FE-FCBA-4257-B649-61F6542271E3}" dt="2022-08-18T22:35:41.025" v="3063" actId="14100"/>
          <ac:spMkLst>
            <pc:docMk/>
            <pc:sldMk cId="50558900" sldId="281"/>
            <ac:spMk id="10" creationId="{42C93C09-C6D3-943F-72FA-C3244A99C835}"/>
          </ac:spMkLst>
        </pc:spChg>
        <pc:spChg chg="add mod">
          <ac:chgData name="Sarah Dankwa" userId="1a01699f1de37917" providerId="LiveId" clId="{895435FE-FCBA-4257-B649-61F6542271E3}" dt="2022-08-18T22:38:04.516" v="3265" actId="20577"/>
          <ac:spMkLst>
            <pc:docMk/>
            <pc:sldMk cId="50558900" sldId="281"/>
            <ac:spMk id="11" creationId="{33AF310C-9763-49C1-B299-EFE8F7409DEF}"/>
          </ac:spMkLst>
        </pc:spChg>
        <pc:spChg chg="add mod">
          <ac:chgData name="Sarah Dankwa" userId="1a01699f1de37917" providerId="LiveId" clId="{895435FE-FCBA-4257-B649-61F6542271E3}" dt="2022-08-18T22:39:53.212" v="3453" actId="20577"/>
          <ac:spMkLst>
            <pc:docMk/>
            <pc:sldMk cId="50558900" sldId="281"/>
            <ac:spMk id="12" creationId="{5A4067F5-A9FD-3057-0511-FD16C9C4BB11}"/>
          </ac:spMkLst>
        </pc:spChg>
        <pc:picChg chg="del">
          <ac:chgData name="Sarah Dankwa" userId="1a01699f1de37917" providerId="LiveId" clId="{895435FE-FCBA-4257-B649-61F6542271E3}" dt="2022-08-18T22:33:49.098" v="2985" actId="478"/>
          <ac:picMkLst>
            <pc:docMk/>
            <pc:sldMk cId="50558900" sldId="281"/>
            <ac:picMk id="2" creationId="{7E58D34E-2FF3-14CD-A7BD-39F7399EE032}"/>
          </ac:picMkLst>
        </pc:picChg>
        <pc:picChg chg="del">
          <ac:chgData name="Sarah Dankwa" userId="1a01699f1de37917" providerId="LiveId" clId="{895435FE-FCBA-4257-B649-61F6542271E3}" dt="2022-08-18T22:33:50.203" v="2986" actId="478"/>
          <ac:picMkLst>
            <pc:docMk/>
            <pc:sldMk cId="50558900" sldId="281"/>
            <ac:picMk id="3" creationId="{6CFDB7F4-E915-3FC2-68B3-ED59DBC5F831}"/>
          </ac:picMkLst>
        </pc:picChg>
        <pc:picChg chg="add mod">
          <ac:chgData name="Sarah Dankwa" userId="1a01699f1de37917" providerId="LiveId" clId="{895435FE-FCBA-4257-B649-61F6542271E3}" dt="2022-08-18T22:35:23.471" v="3049" actId="1076"/>
          <ac:picMkLst>
            <pc:docMk/>
            <pc:sldMk cId="50558900" sldId="281"/>
            <ac:picMk id="6" creationId="{1D05045D-F10E-2C3C-BC23-715296450DE5}"/>
          </ac:picMkLst>
        </pc:picChg>
        <pc:picChg chg="add mod">
          <ac:chgData name="Sarah Dankwa" userId="1a01699f1de37917" providerId="LiveId" clId="{895435FE-FCBA-4257-B649-61F6542271E3}" dt="2022-08-18T22:35:25.031" v="3050" actId="1076"/>
          <ac:picMkLst>
            <pc:docMk/>
            <pc:sldMk cId="50558900" sldId="281"/>
            <ac:picMk id="8" creationId="{54FF2527-F284-5815-71BE-9D5BEAF73877}"/>
          </ac:picMkLst>
        </pc:picChg>
      </pc:sldChg>
      <pc:sldChg chg="addSp delSp modSp new add del mod">
        <pc:chgData name="Sarah Dankwa" userId="1a01699f1de37917" providerId="LiveId" clId="{895435FE-FCBA-4257-B649-61F6542271E3}" dt="2022-08-18T22:31:34.046" v="2981" actId="47"/>
        <pc:sldMkLst>
          <pc:docMk/>
          <pc:sldMk cId="2153654768" sldId="281"/>
        </pc:sldMkLst>
        <pc:spChg chg="del">
          <ac:chgData name="Sarah Dankwa" userId="1a01699f1de37917" providerId="LiveId" clId="{895435FE-FCBA-4257-B649-61F6542271E3}" dt="2022-08-18T22:28:30.658" v="2564" actId="478"/>
          <ac:spMkLst>
            <pc:docMk/>
            <pc:sldMk cId="2153654768" sldId="281"/>
            <ac:spMk id="2" creationId="{F199A7CC-F731-E522-AF05-FA67D471726F}"/>
          </ac:spMkLst>
        </pc:spChg>
        <pc:spChg chg="del">
          <ac:chgData name="Sarah Dankwa" userId="1a01699f1de37917" providerId="LiveId" clId="{895435FE-FCBA-4257-B649-61F6542271E3}" dt="2022-08-18T22:28:30.658" v="2564" actId="478"/>
          <ac:spMkLst>
            <pc:docMk/>
            <pc:sldMk cId="2153654768" sldId="281"/>
            <ac:spMk id="3" creationId="{62AB80E9-88E4-F49B-B1FD-B3E0168F33FE}"/>
          </ac:spMkLst>
        </pc:spChg>
        <pc:spChg chg="del">
          <ac:chgData name="Sarah Dankwa" userId="1a01699f1de37917" providerId="LiveId" clId="{895435FE-FCBA-4257-B649-61F6542271E3}" dt="2022-08-18T22:28:30.658" v="2564" actId="478"/>
          <ac:spMkLst>
            <pc:docMk/>
            <pc:sldMk cId="2153654768" sldId="281"/>
            <ac:spMk id="4" creationId="{4EB3757B-B46C-C828-871D-9D5C4C0C79F4}"/>
          </ac:spMkLst>
        </pc:spChg>
        <pc:spChg chg="del">
          <ac:chgData name="Sarah Dankwa" userId="1a01699f1de37917" providerId="LiveId" clId="{895435FE-FCBA-4257-B649-61F6542271E3}" dt="2022-08-18T22:28:30.658" v="2564" actId="478"/>
          <ac:spMkLst>
            <pc:docMk/>
            <pc:sldMk cId="2153654768" sldId="281"/>
            <ac:spMk id="5" creationId="{E977313E-1210-4865-0503-7E9528127EDF}"/>
          </ac:spMkLst>
        </pc:spChg>
        <pc:spChg chg="del">
          <ac:chgData name="Sarah Dankwa" userId="1a01699f1de37917" providerId="LiveId" clId="{895435FE-FCBA-4257-B649-61F6542271E3}" dt="2022-08-18T22:28:30.658" v="2564" actId="478"/>
          <ac:spMkLst>
            <pc:docMk/>
            <pc:sldMk cId="2153654768" sldId="281"/>
            <ac:spMk id="6" creationId="{1DCCCA68-44E0-4210-E3D4-8EC657EC8498}"/>
          </ac:spMkLst>
        </pc:spChg>
        <pc:spChg chg="add mod">
          <ac:chgData name="Sarah Dankwa" userId="1a01699f1de37917" providerId="LiveId" clId="{895435FE-FCBA-4257-B649-61F6542271E3}" dt="2022-08-18T22:30:50.719" v="2977" actId="14100"/>
          <ac:spMkLst>
            <pc:docMk/>
            <pc:sldMk cId="2153654768" sldId="281"/>
            <ac:spMk id="11" creationId="{1CE0A821-D5E6-C9FF-A585-8C7686491AD9}"/>
          </ac:spMkLst>
        </pc:spChg>
        <pc:picChg chg="add mod">
          <ac:chgData name="Sarah Dankwa" userId="1a01699f1de37917" providerId="LiveId" clId="{895435FE-FCBA-4257-B649-61F6542271E3}" dt="2022-08-18T22:28:41.862" v="2568" actId="1076"/>
          <ac:picMkLst>
            <pc:docMk/>
            <pc:sldMk cId="2153654768" sldId="281"/>
            <ac:picMk id="8" creationId="{DAD629F9-9AD8-5DBB-27E5-69BEF5A36968}"/>
          </ac:picMkLst>
        </pc:picChg>
        <pc:picChg chg="add mod">
          <ac:chgData name="Sarah Dankwa" userId="1a01699f1de37917" providerId="LiveId" clId="{895435FE-FCBA-4257-B649-61F6542271E3}" dt="2022-08-18T22:29:01.451" v="2571" actId="1076"/>
          <ac:picMkLst>
            <pc:docMk/>
            <pc:sldMk cId="2153654768" sldId="281"/>
            <ac:picMk id="10" creationId="{D478274B-401E-C02B-B6C7-7D89CB5724A2}"/>
          </ac:picMkLst>
        </pc:picChg>
      </pc:sldChg>
      <pc:sldChg chg="addSp delSp modSp add mod">
        <pc:chgData name="Sarah Dankwa" userId="1a01699f1de37917" providerId="LiveId" clId="{895435FE-FCBA-4257-B649-61F6542271E3}" dt="2022-08-18T22:46:07.469" v="3664" actId="14100"/>
        <pc:sldMkLst>
          <pc:docMk/>
          <pc:sldMk cId="189273408" sldId="282"/>
        </pc:sldMkLst>
        <pc:spChg chg="del">
          <ac:chgData name="Sarah Dankwa" userId="1a01699f1de37917" providerId="LiveId" clId="{895435FE-FCBA-4257-B649-61F6542271E3}" dt="2022-08-18T22:42:49.305" v="3455" actId="478"/>
          <ac:spMkLst>
            <pc:docMk/>
            <pc:sldMk cId="189273408" sldId="282"/>
            <ac:spMk id="4" creationId="{FE729E7B-FAC4-5916-4585-066D05BBA5F6}"/>
          </ac:spMkLst>
        </pc:spChg>
        <pc:spChg chg="del">
          <ac:chgData name="Sarah Dankwa" userId="1a01699f1de37917" providerId="LiveId" clId="{895435FE-FCBA-4257-B649-61F6542271E3}" dt="2022-08-18T22:42:49.305" v="3455" actId="478"/>
          <ac:spMkLst>
            <pc:docMk/>
            <pc:sldMk cId="189273408" sldId="282"/>
            <ac:spMk id="9" creationId="{41914A42-6558-E81C-FC0F-8B5C3E6E3FCC}"/>
          </ac:spMkLst>
        </pc:spChg>
        <pc:spChg chg="del">
          <ac:chgData name="Sarah Dankwa" userId="1a01699f1de37917" providerId="LiveId" clId="{895435FE-FCBA-4257-B649-61F6542271E3}" dt="2022-08-18T22:42:49.305" v="3455" actId="478"/>
          <ac:spMkLst>
            <pc:docMk/>
            <pc:sldMk cId="189273408" sldId="282"/>
            <ac:spMk id="10" creationId="{42C93C09-C6D3-943F-72FA-C3244A99C835}"/>
          </ac:spMkLst>
        </pc:spChg>
        <pc:spChg chg="del">
          <ac:chgData name="Sarah Dankwa" userId="1a01699f1de37917" providerId="LiveId" clId="{895435FE-FCBA-4257-B649-61F6542271E3}" dt="2022-08-18T22:42:49.305" v="3455" actId="478"/>
          <ac:spMkLst>
            <pc:docMk/>
            <pc:sldMk cId="189273408" sldId="282"/>
            <ac:spMk id="11" creationId="{33AF310C-9763-49C1-B299-EFE8F7409DEF}"/>
          </ac:spMkLst>
        </pc:spChg>
        <pc:spChg chg="del">
          <ac:chgData name="Sarah Dankwa" userId="1a01699f1de37917" providerId="LiveId" clId="{895435FE-FCBA-4257-B649-61F6542271E3}" dt="2022-08-18T22:42:49.305" v="3455" actId="478"/>
          <ac:spMkLst>
            <pc:docMk/>
            <pc:sldMk cId="189273408" sldId="282"/>
            <ac:spMk id="12" creationId="{5A4067F5-A9FD-3057-0511-FD16C9C4BB11}"/>
          </ac:spMkLst>
        </pc:spChg>
        <pc:spChg chg="add mod">
          <ac:chgData name="Sarah Dankwa" userId="1a01699f1de37917" providerId="LiveId" clId="{895435FE-FCBA-4257-B649-61F6542271E3}" dt="2022-08-18T22:46:02.887" v="3663" actId="20577"/>
          <ac:spMkLst>
            <pc:docMk/>
            <pc:sldMk cId="189273408" sldId="282"/>
            <ac:spMk id="13" creationId="{2C884DE0-50A8-83E7-7DF8-D022B367E4FD}"/>
          </ac:spMkLst>
        </pc:spChg>
        <pc:spChg chg="add mod">
          <ac:chgData name="Sarah Dankwa" userId="1a01699f1de37917" providerId="LiveId" clId="{895435FE-FCBA-4257-B649-61F6542271E3}" dt="2022-08-18T22:45:09.273" v="3612" actId="1076"/>
          <ac:spMkLst>
            <pc:docMk/>
            <pc:sldMk cId="189273408" sldId="282"/>
            <ac:spMk id="16" creationId="{DF2BE9D8-4359-ADDC-0ABC-879B05898EA0}"/>
          </ac:spMkLst>
        </pc:spChg>
        <pc:spChg chg="add mod">
          <ac:chgData name="Sarah Dankwa" userId="1a01699f1de37917" providerId="LiveId" clId="{895435FE-FCBA-4257-B649-61F6542271E3}" dt="2022-08-18T22:45:42.562" v="3658" actId="20577"/>
          <ac:spMkLst>
            <pc:docMk/>
            <pc:sldMk cId="189273408" sldId="282"/>
            <ac:spMk id="19" creationId="{119F5ED3-9E69-490B-C5CA-A00F00090F02}"/>
          </ac:spMkLst>
        </pc:spChg>
        <pc:picChg chg="add mod">
          <ac:chgData name="Sarah Dankwa" userId="1a01699f1de37917" providerId="LiveId" clId="{895435FE-FCBA-4257-B649-61F6542271E3}" dt="2022-08-18T22:43:15.717" v="3461" actId="1076"/>
          <ac:picMkLst>
            <pc:docMk/>
            <pc:sldMk cId="189273408" sldId="282"/>
            <ac:picMk id="3" creationId="{1441B1C8-1088-1858-7DE3-DCE1E2FB0DF1}"/>
          </ac:picMkLst>
        </pc:picChg>
        <pc:picChg chg="del">
          <ac:chgData name="Sarah Dankwa" userId="1a01699f1de37917" providerId="LiveId" clId="{895435FE-FCBA-4257-B649-61F6542271E3}" dt="2022-08-18T22:42:49.305" v="3455" actId="478"/>
          <ac:picMkLst>
            <pc:docMk/>
            <pc:sldMk cId="189273408" sldId="282"/>
            <ac:picMk id="6" creationId="{1D05045D-F10E-2C3C-BC23-715296450DE5}"/>
          </ac:picMkLst>
        </pc:picChg>
        <pc:picChg chg="add mod">
          <ac:chgData name="Sarah Dankwa" userId="1a01699f1de37917" providerId="LiveId" clId="{895435FE-FCBA-4257-B649-61F6542271E3}" dt="2022-08-18T22:43:20.086" v="3462" actId="1076"/>
          <ac:picMkLst>
            <pc:docMk/>
            <pc:sldMk cId="189273408" sldId="282"/>
            <ac:picMk id="7" creationId="{C9906BB9-BCB3-D33C-ACA4-5B59FE82FC01}"/>
          </ac:picMkLst>
        </pc:picChg>
        <pc:picChg chg="del">
          <ac:chgData name="Sarah Dankwa" userId="1a01699f1de37917" providerId="LiveId" clId="{895435FE-FCBA-4257-B649-61F6542271E3}" dt="2022-08-18T22:42:49.305" v="3455" actId="478"/>
          <ac:picMkLst>
            <pc:docMk/>
            <pc:sldMk cId="189273408" sldId="282"/>
            <ac:picMk id="8" creationId="{54FF2527-F284-5815-71BE-9D5BEAF73877}"/>
          </ac:picMkLst>
        </pc:picChg>
        <pc:cxnChg chg="add mod">
          <ac:chgData name="Sarah Dankwa" userId="1a01699f1de37917" providerId="LiveId" clId="{895435FE-FCBA-4257-B649-61F6542271E3}" dt="2022-08-18T22:44:27.963" v="3564" actId="1582"/>
          <ac:cxnSpMkLst>
            <pc:docMk/>
            <pc:sldMk cId="189273408" sldId="282"/>
            <ac:cxnSpMk id="15" creationId="{B33E96E1-EE71-9B17-49CF-88A4E9CAE915}"/>
          </ac:cxnSpMkLst>
        </pc:cxnChg>
        <pc:cxnChg chg="add mod">
          <ac:chgData name="Sarah Dankwa" userId="1a01699f1de37917" providerId="LiveId" clId="{895435FE-FCBA-4257-B649-61F6542271E3}" dt="2022-08-18T22:46:07.469" v="3664" actId="14100"/>
          <ac:cxnSpMkLst>
            <pc:docMk/>
            <pc:sldMk cId="189273408" sldId="282"/>
            <ac:cxnSpMk id="18" creationId="{065DBA46-009D-DE67-8ECB-74BAC1534023}"/>
          </ac:cxnSpMkLst>
        </pc:cxnChg>
        <pc:cxnChg chg="add mod">
          <ac:chgData name="Sarah Dankwa" userId="1a01699f1de37917" providerId="LiveId" clId="{895435FE-FCBA-4257-B649-61F6542271E3}" dt="2022-08-18T22:45:56.717" v="3662" actId="14100"/>
          <ac:cxnSpMkLst>
            <pc:docMk/>
            <pc:sldMk cId="189273408" sldId="282"/>
            <ac:cxnSpMk id="21" creationId="{A80E587F-4418-6181-EAEB-89CCE4CC06C7}"/>
          </ac:cxnSpMkLst>
        </pc:cxnChg>
      </pc:sldChg>
      <pc:sldChg chg="del">
        <pc:chgData name="Sarah Dankwa" userId="1a01699f1de37917" providerId="LiveId" clId="{895435FE-FCBA-4257-B649-61F6542271E3}" dt="2022-08-18T21:47:08.647" v="1084" actId="47"/>
        <pc:sldMkLst>
          <pc:docMk/>
          <pc:sldMk cId="3477453048" sldId="282"/>
        </pc:sldMkLst>
      </pc:sldChg>
      <pc:sldChg chg="addSp delSp modSp add mod">
        <pc:chgData name="Sarah Dankwa" userId="1a01699f1de37917" providerId="LiveId" clId="{895435FE-FCBA-4257-B649-61F6542271E3}" dt="2022-08-18T22:52:22.409" v="4245" actId="122"/>
        <pc:sldMkLst>
          <pc:docMk/>
          <pc:sldMk cId="1666955151" sldId="283"/>
        </pc:sldMkLst>
        <pc:spChg chg="add mod">
          <ac:chgData name="Sarah Dankwa" userId="1a01699f1de37917" providerId="LiveId" clId="{895435FE-FCBA-4257-B649-61F6542271E3}" dt="2022-08-18T22:48:43.955" v="3748" actId="1076"/>
          <ac:spMkLst>
            <pc:docMk/>
            <pc:sldMk cId="1666955151" sldId="283"/>
            <ac:spMk id="8" creationId="{C59CB48E-19BE-60DF-2C29-F2DF3806BD00}"/>
          </ac:spMkLst>
        </pc:spChg>
        <pc:spChg chg="del">
          <ac:chgData name="Sarah Dankwa" userId="1a01699f1de37917" providerId="LiveId" clId="{895435FE-FCBA-4257-B649-61F6542271E3}" dt="2022-08-18T22:46:36.584" v="3666" actId="478"/>
          <ac:spMkLst>
            <pc:docMk/>
            <pc:sldMk cId="1666955151" sldId="283"/>
            <ac:spMk id="13" creationId="{2C884DE0-50A8-83E7-7DF8-D022B367E4FD}"/>
          </ac:spMkLst>
        </pc:spChg>
        <pc:spChg chg="del">
          <ac:chgData name="Sarah Dankwa" userId="1a01699f1de37917" providerId="LiveId" clId="{895435FE-FCBA-4257-B649-61F6542271E3}" dt="2022-08-18T22:46:36.584" v="3666" actId="478"/>
          <ac:spMkLst>
            <pc:docMk/>
            <pc:sldMk cId="1666955151" sldId="283"/>
            <ac:spMk id="16" creationId="{DF2BE9D8-4359-ADDC-0ABC-879B05898EA0}"/>
          </ac:spMkLst>
        </pc:spChg>
        <pc:spChg chg="del">
          <ac:chgData name="Sarah Dankwa" userId="1a01699f1de37917" providerId="LiveId" clId="{895435FE-FCBA-4257-B649-61F6542271E3}" dt="2022-08-18T22:46:36.584" v="3666" actId="478"/>
          <ac:spMkLst>
            <pc:docMk/>
            <pc:sldMk cId="1666955151" sldId="283"/>
            <ac:spMk id="19" creationId="{119F5ED3-9E69-490B-C5CA-A00F00090F02}"/>
          </ac:spMkLst>
        </pc:spChg>
        <pc:spChg chg="add mod">
          <ac:chgData name="Sarah Dankwa" userId="1a01699f1de37917" providerId="LiveId" clId="{895435FE-FCBA-4257-B649-61F6542271E3}" dt="2022-08-18T22:52:22.409" v="4245" actId="122"/>
          <ac:spMkLst>
            <pc:docMk/>
            <pc:sldMk cId="1666955151" sldId="283"/>
            <ac:spMk id="20" creationId="{0EDEBA85-0273-A532-84B3-2CFCA0E8FA4A}"/>
          </ac:spMkLst>
        </pc:spChg>
        <pc:picChg chg="del">
          <ac:chgData name="Sarah Dankwa" userId="1a01699f1de37917" providerId="LiveId" clId="{895435FE-FCBA-4257-B649-61F6542271E3}" dt="2022-08-18T22:46:36.584" v="3666" actId="478"/>
          <ac:picMkLst>
            <pc:docMk/>
            <pc:sldMk cId="1666955151" sldId="283"/>
            <ac:picMk id="3" creationId="{1441B1C8-1088-1858-7DE3-DCE1E2FB0DF1}"/>
          </ac:picMkLst>
        </pc:picChg>
        <pc:picChg chg="add mod">
          <ac:chgData name="Sarah Dankwa" userId="1a01699f1de37917" providerId="LiveId" clId="{895435FE-FCBA-4257-B649-61F6542271E3}" dt="2022-08-18T22:47:04.337" v="3670" actId="1076"/>
          <ac:picMkLst>
            <pc:docMk/>
            <pc:sldMk cId="1666955151" sldId="283"/>
            <ac:picMk id="4" creationId="{436447DF-395C-888E-900E-0CF3E297B66A}"/>
          </ac:picMkLst>
        </pc:picChg>
        <pc:picChg chg="add mod">
          <ac:chgData name="Sarah Dankwa" userId="1a01699f1de37917" providerId="LiveId" clId="{895435FE-FCBA-4257-B649-61F6542271E3}" dt="2022-08-18T22:48:07.059" v="3674" actId="1076"/>
          <ac:picMkLst>
            <pc:docMk/>
            <pc:sldMk cId="1666955151" sldId="283"/>
            <ac:picMk id="6" creationId="{91DF8094-603E-C910-A9CB-F93B45D51B3A}"/>
          </ac:picMkLst>
        </pc:picChg>
        <pc:picChg chg="del">
          <ac:chgData name="Sarah Dankwa" userId="1a01699f1de37917" providerId="LiveId" clId="{895435FE-FCBA-4257-B649-61F6542271E3}" dt="2022-08-18T22:46:36.584" v="3666" actId="478"/>
          <ac:picMkLst>
            <pc:docMk/>
            <pc:sldMk cId="1666955151" sldId="283"/>
            <ac:picMk id="7" creationId="{C9906BB9-BCB3-D33C-ACA4-5B59FE82FC01}"/>
          </ac:picMkLst>
        </pc:picChg>
        <pc:cxnChg chg="add mod">
          <ac:chgData name="Sarah Dankwa" userId="1a01699f1de37917" providerId="LiveId" clId="{895435FE-FCBA-4257-B649-61F6542271E3}" dt="2022-08-18T22:49:14.309" v="3753" actId="208"/>
          <ac:cxnSpMkLst>
            <pc:docMk/>
            <pc:sldMk cId="1666955151" sldId="283"/>
            <ac:cxnSpMk id="10" creationId="{2F950425-EA62-4CBE-2ED1-240A6BCDABA3}"/>
          </ac:cxnSpMkLst>
        </pc:cxnChg>
        <pc:cxnChg chg="add mod">
          <ac:chgData name="Sarah Dankwa" userId="1a01699f1de37917" providerId="LiveId" clId="{895435FE-FCBA-4257-B649-61F6542271E3}" dt="2022-08-18T22:49:21.670" v="3757" actId="14100"/>
          <ac:cxnSpMkLst>
            <pc:docMk/>
            <pc:sldMk cId="1666955151" sldId="283"/>
            <ac:cxnSpMk id="11" creationId="{1DE6C1E6-4424-5032-4CB7-D6152A6563BF}"/>
          </ac:cxnSpMkLst>
        </pc:cxnChg>
        <pc:cxnChg chg="add mod">
          <ac:chgData name="Sarah Dankwa" userId="1a01699f1de37917" providerId="LiveId" clId="{895435FE-FCBA-4257-B649-61F6542271E3}" dt="2022-08-18T22:49:18.704" v="3756" actId="14100"/>
          <ac:cxnSpMkLst>
            <pc:docMk/>
            <pc:sldMk cId="1666955151" sldId="283"/>
            <ac:cxnSpMk id="12" creationId="{E3F35FC3-B788-D83A-378B-6E6859538093}"/>
          </ac:cxnSpMkLst>
        </pc:cxnChg>
        <pc:cxnChg chg="del">
          <ac:chgData name="Sarah Dankwa" userId="1a01699f1de37917" providerId="LiveId" clId="{895435FE-FCBA-4257-B649-61F6542271E3}" dt="2022-08-18T22:46:36.584" v="3666" actId="478"/>
          <ac:cxnSpMkLst>
            <pc:docMk/>
            <pc:sldMk cId="1666955151" sldId="283"/>
            <ac:cxnSpMk id="15" creationId="{B33E96E1-EE71-9B17-49CF-88A4E9CAE915}"/>
          </ac:cxnSpMkLst>
        </pc:cxnChg>
        <pc:cxnChg chg="del">
          <ac:chgData name="Sarah Dankwa" userId="1a01699f1de37917" providerId="LiveId" clId="{895435FE-FCBA-4257-B649-61F6542271E3}" dt="2022-08-18T22:46:36.584" v="3666" actId="478"/>
          <ac:cxnSpMkLst>
            <pc:docMk/>
            <pc:sldMk cId="1666955151" sldId="283"/>
            <ac:cxnSpMk id="18" creationId="{065DBA46-009D-DE67-8ECB-74BAC1534023}"/>
          </ac:cxnSpMkLst>
        </pc:cxnChg>
        <pc:cxnChg chg="del">
          <ac:chgData name="Sarah Dankwa" userId="1a01699f1de37917" providerId="LiveId" clId="{895435FE-FCBA-4257-B649-61F6542271E3}" dt="2022-08-18T22:46:36.584" v="3666" actId="478"/>
          <ac:cxnSpMkLst>
            <pc:docMk/>
            <pc:sldMk cId="1666955151" sldId="283"/>
            <ac:cxnSpMk id="21" creationId="{A80E587F-4418-6181-EAEB-89CCE4CC06C7}"/>
          </ac:cxnSpMkLst>
        </pc:cxnChg>
        <pc:cxnChg chg="add mod">
          <ac:chgData name="Sarah Dankwa" userId="1a01699f1de37917" providerId="LiveId" clId="{895435FE-FCBA-4257-B649-61F6542271E3}" dt="2022-08-18T22:49:40.419" v="3763" actId="208"/>
          <ac:cxnSpMkLst>
            <pc:docMk/>
            <pc:sldMk cId="1666955151" sldId="283"/>
            <ac:cxnSpMk id="22" creationId="{048344BE-2FC5-B153-01F0-16699B55F9D4}"/>
          </ac:cxnSpMkLst>
        </pc:cxnChg>
      </pc:sldChg>
      <pc:sldChg chg="del">
        <pc:chgData name="Sarah Dankwa" userId="1a01699f1de37917" providerId="LiveId" clId="{895435FE-FCBA-4257-B649-61F6542271E3}" dt="2022-08-18T21:47:13.689" v="1085" actId="47"/>
        <pc:sldMkLst>
          <pc:docMk/>
          <pc:sldMk cId="3396266754" sldId="283"/>
        </pc:sldMkLst>
      </pc:sldChg>
      <pc:sldChg chg="addSp delSp modSp add mod">
        <pc:chgData name="Sarah Dankwa" userId="1a01699f1de37917" providerId="LiveId" clId="{895435FE-FCBA-4257-B649-61F6542271E3}" dt="2022-08-18T22:54:32.379" v="4362" actId="404"/>
        <pc:sldMkLst>
          <pc:docMk/>
          <pc:sldMk cId="2933326717" sldId="284"/>
        </pc:sldMkLst>
        <pc:spChg chg="del">
          <ac:chgData name="Sarah Dankwa" userId="1a01699f1de37917" providerId="LiveId" clId="{895435FE-FCBA-4257-B649-61F6542271E3}" dt="2022-08-18T22:53:10.900" v="4247" actId="478"/>
          <ac:spMkLst>
            <pc:docMk/>
            <pc:sldMk cId="2933326717" sldId="284"/>
            <ac:spMk id="8" creationId="{C59CB48E-19BE-60DF-2C29-F2DF3806BD00}"/>
          </ac:spMkLst>
        </pc:spChg>
        <pc:spChg chg="add mod">
          <ac:chgData name="Sarah Dankwa" userId="1a01699f1de37917" providerId="LiveId" clId="{895435FE-FCBA-4257-B649-61F6542271E3}" dt="2022-08-18T22:54:32.379" v="4362" actId="404"/>
          <ac:spMkLst>
            <pc:docMk/>
            <pc:sldMk cId="2933326717" sldId="284"/>
            <ac:spMk id="9" creationId="{4C104335-79E4-F576-87A3-8EE088D0CAA9}"/>
          </ac:spMkLst>
        </pc:spChg>
        <pc:spChg chg="del">
          <ac:chgData name="Sarah Dankwa" userId="1a01699f1de37917" providerId="LiveId" clId="{895435FE-FCBA-4257-B649-61F6542271E3}" dt="2022-08-18T22:53:10.900" v="4247" actId="478"/>
          <ac:spMkLst>
            <pc:docMk/>
            <pc:sldMk cId="2933326717" sldId="284"/>
            <ac:spMk id="20" creationId="{0EDEBA85-0273-A532-84B3-2CFCA0E8FA4A}"/>
          </ac:spMkLst>
        </pc:spChg>
        <pc:picChg chg="add del mod">
          <ac:chgData name="Sarah Dankwa" userId="1a01699f1de37917" providerId="LiveId" clId="{895435FE-FCBA-4257-B649-61F6542271E3}" dt="2022-08-18T22:53:41.535" v="4252" actId="478"/>
          <ac:picMkLst>
            <pc:docMk/>
            <pc:sldMk cId="2933326717" sldId="284"/>
            <ac:picMk id="3" creationId="{00D03E36-FDF5-B2A7-0D5B-D3D85D32B0D3}"/>
          </ac:picMkLst>
        </pc:picChg>
        <pc:picChg chg="del">
          <ac:chgData name="Sarah Dankwa" userId="1a01699f1de37917" providerId="LiveId" clId="{895435FE-FCBA-4257-B649-61F6542271E3}" dt="2022-08-18T22:53:10.900" v="4247" actId="478"/>
          <ac:picMkLst>
            <pc:docMk/>
            <pc:sldMk cId="2933326717" sldId="284"/>
            <ac:picMk id="4" creationId="{436447DF-395C-888E-900E-0CF3E297B66A}"/>
          </ac:picMkLst>
        </pc:picChg>
        <pc:picChg chg="del">
          <ac:chgData name="Sarah Dankwa" userId="1a01699f1de37917" providerId="LiveId" clId="{895435FE-FCBA-4257-B649-61F6542271E3}" dt="2022-08-18T22:53:10.900" v="4247" actId="478"/>
          <ac:picMkLst>
            <pc:docMk/>
            <pc:sldMk cId="2933326717" sldId="284"/>
            <ac:picMk id="6" creationId="{91DF8094-603E-C910-A9CB-F93B45D51B3A}"/>
          </ac:picMkLst>
        </pc:picChg>
        <pc:picChg chg="add mod">
          <ac:chgData name="Sarah Dankwa" userId="1a01699f1de37917" providerId="LiveId" clId="{895435FE-FCBA-4257-B649-61F6542271E3}" dt="2022-08-18T22:53:46.481" v="4255" actId="1076"/>
          <ac:picMkLst>
            <pc:docMk/>
            <pc:sldMk cId="2933326717" sldId="284"/>
            <ac:picMk id="7" creationId="{978DCB64-C5FC-5DCC-2017-EBED356C46D2}"/>
          </ac:picMkLst>
        </pc:picChg>
        <pc:cxnChg chg="del">
          <ac:chgData name="Sarah Dankwa" userId="1a01699f1de37917" providerId="LiveId" clId="{895435FE-FCBA-4257-B649-61F6542271E3}" dt="2022-08-18T22:53:10.900" v="4247" actId="478"/>
          <ac:cxnSpMkLst>
            <pc:docMk/>
            <pc:sldMk cId="2933326717" sldId="284"/>
            <ac:cxnSpMk id="10" creationId="{2F950425-EA62-4CBE-2ED1-240A6BCDABA3}"/>
          </ac:cxnSpMkLst>
        </pc:cxnChg>
        <pc:cxnChg chg="del">
          <ac:chgData name="Sarah Dankwa" userId="1a01699f1de37917" providerId="LiveId" clId="{895435FE-FCBA-4257-B649-61F6542271E3}" dt="2022-08-18T22:53:10.900" v="4247" actId="478"/>
          <ac:cxnSpMkLst>
            <pc:docMk/>
            <pc:sldMk cId="2933326717" sldId="284"/>
            <ac:cxnSpMk id="11" creationId="{1DE6C1E6-4424-5032-4CB7-D6152A6563BF}"/>
          </ac:cxnSpMkLst>
        </pc:cxnChg>
        <pc:cxnChg chg="del">
          <ac:chgData name="Sarah Dankwa" userId="1a01699f1de37917" providerId="LiveId" clId="{895435FE-FCBA-4257-B649-61F6542271E3}" dt="2022-08-18T22:53:10.900" v="4247" actId="478"/>
          <ac:cxnSpMkLst>
            <pc:docMk/>
            <pc:sldMk cId="2933326717" sldId="284"/>
            <ac:cxnSpMk id="12" creationId="{E3F35FC3-B788-D83A-378B-6E6859538093}"/>
          </ac:cxnSpMkLst>
        </pc:cxnChg>
        <pc:cxnChg chg="del">
          <ac:chgData name="Sarah Dankwa" userId="1a01699f1de37917" providerId="LiveId" clId="{895435FE-FCBA-4257-B649-61F6542271E3}" dt="2022-08-18T22:53:10.900" v="4247" actId="478"/>
          <ac:cxnSpMkLst>
            <pc:docMk/>
            <pc:sldMk cId="2933326717" sldId="284"/>
            <ac:cxnSpMk id="22" creationId="{048344BE-2FC5-B153-01F0-16699B55F9D4}"/>
          </ac:cxnSpMkLst>
        </pc:cxnChg>
      </pc:sldChg>
      <pc:sldChg chg="addSp delSp modSp add mod ord setBg modClrScheme chgLayout">
        <pc:chgData name="Sarah Dankwa" userId="1a01699f1de37917" providerId="LiveId" clId="{895435FE-FCBA-4257-B649-61F6542271E3}" dt="2022-08-18T23:07:15.140" v="5410" actId="14100"/>
        <pc:sldMkLst>
          <pc:docMk/>
          <pc:sldMk cId="3162042686" sldId="285"/>
        </pc:sldMkLst>
        <pc:spChg chg="add mod">
          <ac:chgData name="Sarah Dankwa" userId="1a01699f1de37917" providerId="LiveId" clId="{895435FE-FCBA-4257-B649-61F6542271E3}" dt="2022-08-18T23:03:15.244" v="4980" actId="1076"/>
          <ac:spMkLst>
            <pc:docMk/>
            <pc:sldMk cId="3162042686" sldId="285"/>
            <ac:spMk id="6" creationId="{0861B015-97F8-0441-70D3-B19A292C0B5E}"/>
          </ac:spMkLst>
        </pc:spChg>
        <pc:spChg chg="add mod">
          <ac:chgData name="Sarah Dankwa" userId="1a01699f1de37917" providerId="LiveId" clId="{895435FE-FCBA-4257-B649-61F6542271E3}" dt="2022-08-18T23:06:03.720" v="5392" actId="20577"/>
          <ac:spMkLst>
            <pc:docMk/>
            <pc:sldMk cId="3162042686" sldId="285"/>
            <ac:spMk id="8" creationId="{42AE2020-55CD-0AD7-EC7C-B00DAB4D5C43}"/>
          </ac:spMkLst>
        </pc:spChg>
        <pc:spChg chg="del">
          <ac:chgData name="Sarah Dankwa" userId="1a01699f1de37917" providerId="LiveId" clId="{895435FE-FCBA-4257-B649-61F6542271E3}" dt="2022-08-18T22:56:32.776" v="4374" actId="478"/>
          <ac:spMkLst>
            <pc:docMk/>
            <pc:sldMk cId="3162042686" sldId="285"/>
            <ac:spMk id="9" creationId="{4C104335-79E4-F576-87A3-8EE088D0CAA9}"/>
          </ac:spMkLst>
        </pc:spChg>
        <pc:picChg chg="add del mod">
          <ac:chgData name="Sarah Dankwa" userId="1a01699f1de37917" providerId="LiveId" clId="{895435FE-FCBA-4257-B649-61F6542271E3}" dt="2022-08-18T23:01:46.973" v="4768" actId="478"/>
          <ac:picMkLst>
            <pc:docMk/>
            <pc:sldMk cId="3162042686" sldId="285"/>
            <ac:picMk id="3" creationId="{C4CEA2E6-274E-71D4-A469-04CB28D063F5}"/>
          </ac:picMkLst>
        </pc:picChg>
        <pc:picChg chg="add mod">
          <ac:chgData name="Sarah Dankwa" userId="1a01699f1de37917" providerId="LiveId" clId="{895435FE-FCBA-4257-B649-61F6542271E3}" dt="2022-08-18T23:06:57.490" v="5405" actId="1076"/>
          <ac:picMkLst>
            <pc:docMk/>
            <pc:sldMk cId="3162042686" sldId="285"/>
            <ac:picMk id="5" creationId="{80E7117E-A392-2704-0D86-A17F7DADD085}"/>
          </ac:picMkLst>
        </pc:picChg>
        <pc:picChg chg="del">
          <ac:chgData name="Sarah Dankwa" userId="1a01699f1de37917" providerId="LiveId" clId="{895435FE-FCBA-4257-B649-61F6542271E3}" dt="2022-08-18T22:56:32.776" v="4374" actId="478"/>
          <ac:picMkLst>
            <pc:docMk/>
            <pc:sldMk cId="3162042686" sldId="285"/>
            <ac:picMk id="7" creationId="{978DCB64-C5FC-5DCC-2017-EBED356C46D2}"/>
          </ac:picMkLst>
        </pc:picChg>
        <pc:cxnChg chg="add mod">
          <ac:chgData name="Sarah Dankwa" userId="1a01699f1de37917" providerId="LiveId" clId="{895435FE-FCBA-4257-B649-61F6542271E3}" dt="2022-08-18T23:06:37.075" v="5396" actId="208"/>
          <ac:cxnSpMkLst>
            <pc:docMk/>
            <pc:sldMk cId="3162042686" sldId="285"/>
            <ac:cxnSpMk id="11" creationId="{EE638241-6727-B217-9B95-2E839ECE7175}"/>
          </ac:cxnSpMkLst>
        </pc:cxnChg>
        <pc:cxnChg chg="add mod">
          <ac:chgData name="Sarah Dankwa" userId="1a01699f1de37917" providerId="LiveId" clId="{895435FE-FCBA-4257-B649-61F6542271E3}" dt="2022-08-18T23:07:15.140" v="5410" actId="14100"/>
          <ac:cxnSpMkLst>
            <pc:docMk/>
            <pc:sldMk cId="3162042686" sldId="285"/>
            <ac:cxnSpMk id="12" creationId="{B32C4690-CF46-C645-9690-53CBC9AE25B3}"/>
          </ac:cxnSpMkLst>
        </pc:cxnChg>
        <pc:cxnChg chg="add mod">
          <ac:chgData name="Sarah Dankwa" userId="1a01699f1de37917" providerId="LiveId" clId="{895435FE-FCBA-4257-B649-61F6542271E3}" dt="2022-08-18T23:07:09.537" v="5408" actId="14100"/>
          <ac:cxnSpMkLst>
            <pc:docMk/>
            <pc:sldMk cId="3162042686" sldId="285"/>
            <ac:cxnSpMk id="13" creationId="{C7F00FB3-AB60-1FC9-B7F9-2732D735815D}"/>
          </ac:cxnSpMkLst>
        </pc:cxnChg>
        <pc:cxnChg chg="add mod">
          <ac:chgData name="Sarah Dankwa" userId="1a01699f1de37917" providerId="LiveId" clId="{895435FE-FCBA-4257-B649-61F6542271E3}" dt="2022-08-18T23:07:02.448" v="5406" actId="14100"/>
          <ac:cxnSpMkLst>
            <pc:docMk/>
            <pc:sldMk cId="3162042686" sldId="285"/>
            <ac:cxnSpMk id="14" creationId="{13ABC4EF-0A22-2E05-6D44-0B6368E59F24}"/>
          </ac:cxnSpMkLst>
        </pc:cxnChg>
        <pc:cxnChg chg="add mod">
          <ac:chgData name="Sarah Dankwa" userId="1a01699f1de37917" providerId="LiveId" clId="{895435FE-FCBA-4257-B649-61F6542271E3}" dt="2022-08-18T23:06:49.754" v="5402" actId="14100"/>
          <ac:cxnSpMkLst>
            <pc:docMk/>
            <pc:sldMk cId="3162042686" sldId="285"/>
            <ac:cxnSpMk id="15" creationId="{BFCD25A5-274A-B9FE-A736-9A556249D577}"/>
          </ac:cxnSpMkLst>
        </pc:cxnChg>
      </pc:sldChg>
      <pc:sldChg chg="addSp delSp modSp add mod">
        <pc:chgData name="Sarah Dankwa" userId="1a01699f1de37917" providerId="LiveId" clId="{895435FE-FCBA-4257-B649-61F6542271E3}" dt="2022-08-18T23:01:08.074" v="4767"/>
        <pc:sldMkLst>
          <pc:docMk/>
          <pc:sldMk cId="174830728" sldId="286"/>
        </pc:sldMkLst>
        <pc:spChg chg="add del mod">
          <ac:chgData name="Sarah Dankwa" userId="1a01699f1de37917" providerId="LiveId" clId="{895435FE-FCBA-4257-B649-61F6542271E3}" dt="2022-08-18T23:01:08.074" v="4767"/>
          <ac:spMkLst>
            <pc:docMk/>
            <pc:sldMk cId="174830728" sldId="286"/>
            <ac:spMk id="5" creationId="{F306449A-FA13-C63A-462D-1BD23F46CABF}"/>
          </ac:spMkLst>
        </pc:spChg>
        <pc:spChg chg="mod">
          <ac:chgData name="Sarah Dankwa" userId="1a01699f1de37917" providerId="LiveId" clId="{895435FE-FCBA-4257-B649-61F6542271E3}" dt="2022-08-18T23:00:38.258" v="4738" actId="20577"/>
          <ac:spMkLst>
            <pc:docMk/>
            <pc:sldMk cId="174830728" sldId="286"/>
            <ac:spMk id="28" creationId="{E9004777-B369-0FCE-1045-81E967D9EB70}"/>
          </ac:spMkLst>
        </pc:spChg>
        <pc:picChg chg="add mod">
          <ac:chgData name="Sarah Dankwa" userId="1a01699f1de37917" providerId="LiveId" clId="{895435FE-FCBA-4257-B649-61F6542271E3}" dt="2022-08-18T22:58:55.813" v="4457" actId="1076"/>
          <ac:picMkLst>
            <pc:docMk/>
            <pc:sldMk cId="174830728" sldId="286"/>
            <ac:picMk id="4" creationId="{C721CF53-27C5-C4E4-0E5F-D54188BD93AC}"/>
          </ac:picMkLst>
        </pc:picChg>
        <pc:picChg chg="del">
          <ac:chgData name="Sarah Dankwa" userId="1a01699f1de37917" providerId="LiveId" clId="{895435FE-FCBA-4257-B649-61F6542271E3}" dt="2022-08-18T22:58:21.615" v="4454" actId="478"/>
          <ac:picMkLst>
            <pc:docMk/>
            <pc:sldMk cId="174830728" sldId="286"/>
            <ac:picMk id="27" creationId="{32A8D1FE-7689-3C6B-B41C-665606904BA5}"/>
          </ac:picMkLst>
        </pc:picChg>
      </pc:sldChg>
      <pc:sldChg chg="del">
        <pc:chgData name="Sarah Dankwa" userId="1a01699f1de37917" providerId="LiveId" clId="{895435FE-FCBA-4257-B649-61F6542271E3}" dt="2022-08-18T21:47:43.947" v="1092" actId="47"/>
        <pc:sldMkLst>
          <pc:docMk/>
          <pc:sldMk cId="57897592" sldId="287"/>
        </pc:sldMkLst>
      </pc:sldChg>
      <pc:sldChg chg="addSp delSp modSp add mod">
        <pc:chgData name="Sarah Dankwa" userId="1a01699f1de37917" providerId="LiveId" clId="{895435FE-FCBA-4257-B649-61F6542271E3}" dt="2022-08-18T23:24:12.465" v="7175" actId="478"/>
        <pc:sldMkLst>
          <pc:docMk/>
          <pc:sldMk cId="1401888723" sldId="287"/>
        </pc:sldMkLst>
        <pc:spChg chg="del">
          <ac:chgData name="Sarah Dankwa" userId="1a01699f1de37917" providerId="LiveId" clId="{895435FE-FCBA-4257-B649-61F6542271E3}" dt="2022-08-18T23:10:25.499" v="5420" actId="478"/>
          <ac:spMkLst>
            <pc:docMk/>
            <pc:sldMk cId="1401888723" sldId="287"/>
            <ac:spMk id="6" creationId="{0861B015-97F8-0441-70D3-B19A292C0B5E}"/>
          </ac:spMkLst>
        </pc:spChg>
        <pc:spChg chg="mod">
          <ac:chgData name="Sarah Dankwa" userId="1a01699f1de37917" providerId="LiveId" clId="{895435FE-FCBA-4257-B649-61F6542271E3}" dt="2022-08-18T23:15:11.031" v="6095" actId="6549"/>
          <ac:spMkLst>
            <pc:docMk/>
            <pc:sldMk cId="1401888723" sldId="287"/>
            <ac:spMk id="8" creationId="{42AE2020-55CD-0AD7-EC7C-B00DAB4D5C43}"/>
          </ac:spMkLst>
        </pc:spChg>
        <pc:spChg chg="add mod">
          <ac:chgData name="Sarah Dankwa" userId="1a01699f1de37917" providerId="LiveId" clId="{895435FE-FCBA-4257-B649-61F6542271E3}" dt="2022-08-18T23:24:09.365" v="7173" actId="208"/>
          <ac:spMkLst>
            <pc:docMk/>
            <pc:sldMk cId="1401888723" sldId="287"/>
            <ac:spMk id="17" creationId="{9D54DD39-8ABF-59BC-93C7-F2DCF7091A03}"/>
          </ac:spMkLst>
        </pc:spChg>
        <pc:spChg chg="add del">
          <ac:chgData name="Sarah Dankwa" userId="1a01699f1de37917" providerId="LiveId" clId="{895435FE-FCBA-4257-B649-61F6542271E3}" dt="2022-08-18T23:24:12.465" v="7175" actId="478"/>
          <ac:spMkLst>
            <pc:docMk/>
            <pc:sldMk cId="1401888723" sldId="287"/>
            <ac:spMk id="18" creationId="{87A411CD-EB51-4690-6537-DC603B2B3E56}"/>
          </ac:spMkLst>
        </pc:spChg>
        <pc:picChg chg="add mod ord modCrop">
          <ac:chgData name="Sarah Dankwa" userId="1a01699f1de37917" providerId="LiveId" clId="{895435FE-FCBA-4257-B649-61F6542271E3}" dt="2022-08-18T23:12:13.554" v="5668" actId="167"/>
          <ac:picMkLst>
            <pc:docMk/>
            <pc:sldMk cId="1401888723" sldId="287"/>
            <ac:picMk id="3" creationId="{C0FCD623-4BAE-31F2-A32A-D29D1610480A}"/>
          </ac:picMkLst>
        </pc:picChg>
        <pc:picChg chg="del">
          <ac:chgData name="Sarah Dankwa" userId="1a01699f1de37917" providerId="LiveId" clId="{895435FE-FCBA-4257-B649-61F6542271E3}" dt="2022-08-18T23:09:39.742" v="5412" actId="478"/>
          <ac:picMkLst>
            <pc:docMk/>
            <pc:sldMk cId="1401888723" sldId="287"/>
            <ac:picMk id="5" creationId="{80E7117E-A392-2704-0D86-A17F7DADD085}"/>
          </ac:picMkLst>
        </pc:picChg>
        <pc:cxnChg chg="del mod">
          <ac:chgData name="Sarah Dankwa" userId="1a01699f1de37917" providerId="LiveId" clId="{895435FE-FCBA-4257-B649-61F6542271E3}" dt="2022-08-18T23:15:22.920" v="6096" actId="478"/>
          <ac:cxnSpMkLst>
            <pc:docMk/>
            <pc:sldMk cId="1401888723" sldId="287"/>
            <ac:cxnSpMk id="11" creationId="{EE638241-6727-B217-9B95-2E839ECE7175}"/>
          </ac:cxnSpMkLst>
        </pc:cxnChg>
        <pc:cxnChg chg="mod">
          <ac:chgData name="Sarah Dankwa" userId="1a01699f1de37917" providerId="LiveId" clId="{895435FE-FCBA-4257-B649-61F6542271E3}" dt="2022-08-18T23:14:49.453" v="6072" actId="14100"/>
          <ac:cxnSpMkLst>
            <pc:docMk/>
            <pc:sldMk cId="1401888723" sldId="287"/>
            <ac:cxnSpMk id="12" creationId="{B32C4690-CF46-C645-9690-53CBC9AE25B3}"/>
          </ac:cxnSpMkLst>
        </pc:cxnChg>
        <pc:cxnChg chg="mod">
          <ac:chgData name="Sarah Dankwa" userId="1a01699f1de37917" providerId="LiveId" clId="{895435FE-FCBA-4257-B649-61F6542271E3}" dt="2022-08-18T23:13:50.516" v="5904" actId="14100"/>
          <ac:cxnSpMkLst>
            <pc:docMk/>
            <pc:sldMk cId="1401888723" sldId="287"/>
            <ac:cxnSpMk id="13" creationId="{C7F00FB3-AB60-1FC9-B7F9-2732D735815D}"/>
          </ac:cxnSpMkLst>
        </pc:cxnChg>
        <pc:cxnChg chg="mod">
          <ac:chgData name="Sarah Dankwa" userId="1a01699f1de37917" providerId="LiveId" clId="{895435FE-FCBA-4257-B649-61F6542271E3}" dt="2022-08-18T23:14:58.735" v="6074" actId="14100"/>
          <ac:cxnSpMkLst>
            <pc:docMk/>
            <pc:sldMk cId="1401888723" sldId="287"/>
            <ac:cxnSpMk id="14" creationId="{13ABC4EF-0A22-2E05-6D44-0B6368E59F24}"/>
          </ac:cxnSpMkLst>
        </pc:cxnChg>
        <pc:cxnChg chg="mod">
          <ac:chgData name="Sarah Dankwa" userId="1a01699f1de37917" providerId="LiveId" clId="{895435FE-FCBA-4257-B649-61F6542271E3}" dt="2022-08-18T23:12:21.793" v="5670" actId="14100"/>
          <ac:cxnSpMkLst>
            <pc:docMk/>
            <pc:sldMk cId="1401888723" sldId="287"/>
            <ac:cxnSpMk id="15" creationId="{BFCD25A5-274A-B9FE-A736-9A556249D577}"/>
          </ac:cxnSpMkLst>
        </pc:cxnChg>
      </pc:sldChg>
      <pc:sldChg chg="addSp delSp modSp add mod">
        <pc:chgData name="Sarah Dankwa" userId="1a01699f1de37917" providerId="LiveId" clId="{895435FE-FCBA-4257-B649-61F6542271E3}" dt="2022-08-18T23:22:41.540" v="7037" actId="1076"/>
        <pc:sldMkLst>
          <pc:docMk/>
          <pc:sldMk cId="862984959" sldId="288"/>
        </pc:sldMkLst>
        <pc:spChg chg="del">
          <ac:chgData name="Sarah Dankwa" userId="1a01699f1de37917" providerId="LiveId" clId="{895435FE-FCBA-4257-B649-61F6542271E3}" dt="2022-08-18T23:16:10.074" v="6099" actId="478"/>
          <ac:spMkLst>
            <pc:docMk/>
            <pc:sldMk cId="862984959" sldId="288"/>
            <ac:spMk id="6" creationId="{0861B015-97F8-0441-70D3-B19A292C0B5E}"/>
          </ac:spMkLst>
        </pc:spChg>
        <pc:spChg chg="mod">
          <ac:chgData name="Sarah Dankwa" userId="1a01699f1de37917" providerId="LiveId" clId="{895435FE-FCBA-4257-B649-61F6542271E3}" dt="2022-08-18T23:22:38.666" v="7036" actId="1076"/>
          <ac:spMkLst>
            <pc:docMk/>
            <pc:sldMk cId="862984959" sldId="288"/>
            <ac:spMk id="8" creationId="{42AE2020-55CD-0AD7-EC7C-B00DAB4D5C43}"/>
          </ac:spMkLst>
        </pc:spChg>
        <pc:picChg chg="del">
          <ac:chgData name="Sarah Dankwa" userId="1a01699f1de37917" providerId="LiveId" clId="{895435FE-FCBA-4257-B649-61F6542271E3}" dt="2022-08-18T23:09:46.299" v="5416" actId="478"/>
          <ac:picMkLst>
            <pc:docMk/>
            <pc:sldMk cId="862984959" sldId="288"/>
            <ac:picMk id="3" creationId="{C0FCD623-4BAE-31F2-A32A-D29D1610480A}"/>
          </ac:picMkLst>
        </pc:picChg>
        <pc:picChg chg="add mod ord modCrop">
          <ac:chgData name="Sarah Dankwa" userId="1a01699f1de37917" providerId="LiveId" clId="{895435FE-FCBA-4257-B649-61F6542271E3}" dt="2022-08-18T23:22:41.540" v="7037" actId="1076"/>
          <ac:picMkLst>
            <pc:docMk/>
            <pc:sldMk cId="862984959" sldId="288"/>
            <ac:picMk id="4" creationId="{DA197B53-C5C5-E9C9-A38B-17D293CED16B}"/>
          </ac:picMkLst>
        </pc:picChg>
        <pc:cxnChg chg="del">
          <ac:chgData name="Sarah Dankwa" userId="1a01699f1de37917" providerId="LiveId" clId="{895435FE-FCBA-4257-B649-61F6542271E3}" dt="2022-08-18T23:19:49.131" v="6871" actId="478"/>
          <ac:cxnSpMkLst>
            <pc:docMk/>
            <pc:sldMk cId="862984959" sldId="288"/>
            <ac:cxnSpMk id="11" creationId="{EE638241-6727-B217-9B95-2E839ECE7175}"/>
          </ac:cxnSpMkLst>
        </pc:cxnChg>
        <pc:cxnChg chg="del">
          <ac:chgData name="Sarah Dankwa" userId="1a01699f1de37917" providerId="LiveId" clId="{895435FE-FCBA-4257-B649-61F6542271E3}" dt="2022-08-18T23:19:49.131" v="6871" actId="478"/>
          <ac:cxnSpMkLst>
            <pc:docMk/>
            <pc:sldMk cId="862984959" sldId="288"/>
            <ac:cxnSpMk id="12" creationId="{B32C4690-CF46-C645-9690-53CBC9AE25B3}"/>
          </ac:cxnSpMkLst>
        </pc:cxnChg>
        <pc:cxnChg chg="del">
          <ac:chgData name="Sarah Dankwa" userId="1a01699f1de37917" providerId="LiveId" clId="{895435FE-FCBA-4257-B649-61F6542271E3}" dt="2022-08-18T23:19:49.131" v="6871" actId="478"/>
          <ac:cxnSpMkLst>
            <pc:docMk/>
            <pc:sldMk cId="862984959" sldId="288"/>
            <ac:cxnSpMk id="13" creationId="{C7F00FB3-AB60-1FC9-B7F9-2732D735815D}"/>
          </ac:cxnSpMkLst>
        </pc:cxnChg>
        <pc:cxnChg chg="del">
          <ac:chgData name="Sarah Dankwa" userId="1a01699f1de37917" providerId="LiveId" clId="{895435FE-FCBA-4257-B649-61F6542271E3}" dt="2022-08-18T23:19:49.131" v="6871" actId="478"/>
          <ac:cxnSpMkLst>
            <pc:docMk/>
            <pc:sldMk cId="862984959" sldId="288"/>
            <ac:cxnSpMk id="14" creationId="{13ABC4EF-0A22-2E05-6D44-0B6368E59F24}"/>
          </ac:cxnSpMkLst>
        </pc:cxnChg>
        <pc:cxnChg chg="del">
          <ac:chgData name="Sarah Dankwa" userId="1a01699f1de37917" providerId="LiveId" clId="{895435FE-FCBA-4257-B649-61F6542271E3}" dt="2022-08-18T23:19:43.201" v="6870" actId="478"/>
          <ac:cxnSpMkLst>
            <pc:docMk/>
            <pc:sldMk cId="862984959" sldId="288"/>
            <ac:cxnSpMk id="15" creationId="{BFCD25A5-274A-B9FE-A736-9A556249D577}"/>
          </ac:cxnSpMkLst>
        </pc:cxnChg>
      </pc:sldChg>
      <pc:sldChg chg="del">
        <pc:chgData name="Sarah Dankwa" userId="1a01699f1de37917" providerId="LiveId" clId="{895435FE-FCBA-4257-B649-61F6542271E3}" dt="2022-08-18T21:48:26.205" v="1096" actId="47"/>
        <pc:sldMkLst>
          <pc:docMk/>
          <pc:sldMk cId="1844941827" sldId="289"/>
        </pc:sldMkLst>
      </pc:sldChg>
      <pc:sldChg chg="del">
        <pc:chgData name="Sarah Dankwa" userId="1a01699f1de37917" providerId="LiveId" clId="{895435FE-FCBA-4257-B649-61F6542271E3}" dt="2022-08-18T21:47:39.802" v="1090" actId="47"/>
        <pc:sldMkLst>
          <pc:docMk/>
          <pc:sldMk cId="1177824853" sldId="290"/>
        </pc:sldMkLst>
      </pc:sldChg>
      <pc:sldChg chg="del">
        <pc:chgData name="Sarah Dankwa" userId="1a01699f1de37917" providerId="LiveId" clId="{895435FE-FCBA-4257-B649-61F6542271E3}" dt="2022-08-18T21:47:51.209" v="1094" actId="47"/>
        <pc:sldMkLst>
          <pc:docMk/>
          <pc:sldMk cId="404854312" sldId="292"/>
        </pc:sldMkLst>
      </pc:sldChg>
      <pc:sldChg chg="del">
        <pc:chgData name="Sarah Dankwa" userId="1a01699f1de37917" providerId="LiveId" clId="{895435FE-FCBA-4257-B649-61F6542271E3}" dt="2022-08-18T21:47:19.939" v="1087" actId="47"/>
        <pc:sldMkLst>
          <pc:docMk/>
          <pc:sldMk cId="1057409390" sldId="293"/>
        </pc:sldMkLst>
      </pc:sldChg>
      <pc:sldMasterChg chg="delSldLayout">
        <pc:chgData name="Sarah Dankwa" userId="1a01699f1de37917" providerId="LiveId" clId="{895435FE-FCBA-4257-B649-61F6542271E3}" dt="2022-08-18T21:47:45.625" v="1093" actId="47"/>
        <pc:sldMasterMkLst>
          <pc:docMk/>
          <pc:sldMasterMk cId="1928452137" sldId="2147483666"/>
        </pc:sldMasterMkLst>
        <pc:sldLayoutChg chg="del">
          <pc:chgData name="Sarah Dankwa" userId="1a01699f1de37917" providerId="LiveId" clId="{895435FE-FCBA-4257-B649-61F6542271E3}" dt="2022-08-18T21:47:45.625" v="1093" actId="47"/>
          <pc:sldLayoutMkLst>
            <pc:docMk/>
            <pc:sldMasterMk cId="1928452137" sldId="2147483666"/>
            <pc:sldLayoutMk cId="4026250860" sldId="214748368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62139-EA83-638C-880F-AA215C8D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AC-B3CF-4A4A-B1D7-6738D9B3BDBD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2D777-DAEA-DC10-9E0D-8A08DE55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EC2F0-14F2-30A1-61C7-2F2689B8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662A-AEDA-43F5-A3E8-CCA9ACC87F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13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  <p:sldLayoutId id="2147483701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r3Qry3wT/task-list" TargetMode="Externa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4731" y="5127567"/>
            <a:ext cx="7623233" cy="1122202"/>
          </a:xfrm>
        </p:spPr>
        <p:txBody>
          <a:bodyPr/>
          <a:lstStyle/>
          <a:p>
            <a:r>
              <a:rPr lang="en-US" sz="6000" b="1" dirty="0"/>
              <a:t>SARAH </a:t>
            </a:r>
            <a:r>
              <a:rPr lang="en-US" sz="7200" b="1" dirty="0"/>
              <a:t>DANKWA</a:t>
            </a:r>
            <a:br>
              <a:rPr lang="en-US" sz="7200" b="1" dirty="0"/>
            </a:br>
            <a:r>
              <a:rPr lang="en-US" sz="4000" dirty="0"/>
              <a:t>FULL STACK PROJECT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78DCB64-C5FC-5DCC-2017-EBED356C4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45" y="1498323"/>
            <a:ext cx="11259127" cy="23546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104335-79E4-F576-87A3-8EE088D0CAA9}"/>
              </a:ext>
            </a:extLst>
          </p:cNvPr>
          <p:cNvSpPr txBox="1"/>
          <p:nvPr/>
        </p:nvSpPr>
        <p:spPr>
          <a:xfrm>
            <a:off x="1006764" y="544945"/>
            <a:ext cx="9351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All tests passed with 73.5% of the applications methods being tested.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33326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5374" y="411834"/>
            <a:ext cx="5545643" cy="807366"/>
          </a:xfrm>
        </p:spPr>
        <p:txBody>
          <a:bodyPr>
            <a:normAutofit/>
          </a:bodyPr>
          <a:lstStyle/>
          <a:p>
            <a:r>
              <a:rPr lang="en-ZA" sz="3200" b="1" dirty="0"/>
              <a:t>FRONT END + CONNECTION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2A8D1FE-7689-3C6B-B41C-665606904B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" r="21938" b="-1"/>
          <a:stretch/>
        </p:blipFill>
        <p:spPr>
          <a:xfrm>
            <a:off x="4313382" y="1093224"/>
            <a:ext cx="7213599" cy="4057171"/>
          </a:xfrm>
          <a:prstGeom prst="rect">
            <a:avLst/>
          </a:prstGeom>
          <a:noFill/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9004777-B369-0FCE-1045-81E967D9EB70}"/>
              </a:ext>
            </a:extLst>
          </p:cNvPr>
          <p:cNvSpPr txBox="1"/>
          <p:nvPr/>
        </p:nvSpPr>
        <p:spPr>
          <a:xfrm>
            <a:off x="4313382" y="5532582"/>
            <a:ext cx="68256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Members can add their details to the system and……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5375" y="411834"/>
            <a:ext cx="4110522" cy="807366"/>
          </a:xfrm>
        </p:spPr>
        <p:txBody>
          <a:bodyPr>
            <a:normAutofit fontScale="90000"/>
          </a:bodyPr>
          <a:lstStyle/>
          <a:p>
            <a:r>
              <a:rPr lang="en-ZA" sz="3200" b="1" dirty="0"/>
              <a:t>FRONT END + CONNECTION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004777-B369-0FCE-1045-81E967D9EB70}"/>
              </a:ext>
            </a:extLst>
          </p:cNvPr>
          <p:cNvSpPr txBox="1"/>
          <p:nvPr/>
        </p:nvSpPr>
        <p:spPr>
          <a:xfrm>
            <a:off x="3808557" y="4294332"/>
            <a:ext cx="6825673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…. member details are displayed in the table with the ability to </a:t>
            </a:r>
            <a:r>
              <a:rPr lang="en-GB" sz="2800" dirty="0"/>
              <a:t>see all members, edit or delete a member or go back and add another member.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21CF53-27C5-C4E4-0E5F-D54188BD9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75" y="1878619"/>
            <a:ext cx="10566400" cy="204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E7117E-A392-2704-0D86-A17F7DADD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23" y="101600"/>
            <a:ext cx="4494402" cy="62505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61B015-97F8-0441-70D3-B19A292C0B5E}"/>
              </a:ext>
            </a:extLst>
          </p:cNvPr>
          <p:cNvSpPr txBox="1"/>
          <p:nvPr/>
        </p:nvSpPr>
        <p:spPr>
          <a:xfrm>
            <a:off x="5551054" y="360218"/>
            <a:ext cx="5920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Document Object Model DOM uses JavaScript logic to provide functionality to the page and incorporates the fetch API to communicate with the backend.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AE2020-55CD-0AD7-EC7C-B00DAB4D5C43}"/>
              </a:ext>
            </a:extLst>
          </p:cNvPr>
          <p:cNvSpPr txBox="1"/>
          <p:nvPr/>
        </p:nvSpPr>
        <p:spPr>
          <a:xfrm>
            <a:off x="5551054" y="1380836"/>
            <a:ext cx="59205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When the page is fully loaded….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….the </a:t>
            </a:r>
            <a:r>
              <a:rPr lang="en-US" dirty="0" err="1"/>
              <a:t>document.querySelector</a:t>
            </a:r>
            <a:r>
              <a:rPr lang="en-US" dirty="0"/>
              <a:t> method will call upon certain elements of the html (website).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When the add Member button is clicked….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….the data entered into each input section will be used to CREATE a new member in the database using the “POST” request.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The page will then automatically link to the second page. 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638241-6727-B217-9B95-2E839ECE7175}"/>
              </a:ext>
            </a:extLst>
          </p:cNvPr>
          <p:cNvCxnSpPr/>
          <p:nvPr/>
        </p:nvCxnSpPr>
        <p:spPr>
          <a:xfrm flipH="1" flipV="1">
            <a:off x="3389745" y="221673"/>
            <a:ext cx="2262910" cy="1385454"/>
          </a:xfrm>
          <a:prstGeom prst="straightConnector1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2C4690-CF46-C645-9690-53CBC9AE25B3}"/>
              </a:ext>
            </a:extLst>
          </p:cNvPr>
          <p:cNvCxnSpPr>
            <a:cxnSpLocks/>
          </p:cNvCxnSpPr>
          <p:nvPr/>
        </p:nvCxnSpPr>
        <p:spPr>
          <a:xfrm flipH="1" flipV="1">
            <a:off x="3389745" y="1107137"/>
            <a:ext cx="2212110" cy="1068788"/>
          </a:xfrm>
          <a:prstGeom prst="straightConnector1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F00FB3-AB60-1FC9-B7F9-2732D735815D}"/>
              </a:ext>
            </a:extLst>
          </p:cNvPr>
          <p:cNvCxnSpPr>
            <a:cxnSpLocks/>
          </p:cNvCxnSpPr>
          <p:nvPr/>
        </p:nvCxnSpPr>
        <p:spPr>
          <a:xfrm flipH="1" flipV="1">
            <a:off x="3038764" y="1445491"/>
            <a:ext cx="2512290" cy="1476602"/>
          </a:xfrm>
          <a:prstGeom prst="straightConnector1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ABC4EF-0A22-2E05-6D44-0B6368E59F24}"/>
              </a:ext>
            </a:extLst>
          </p:cNvPr>
          <p:cNvCxnSpPr>
            <a:cxnSpLocks/>
          </p:cNvCxnSpPr>
          <p:nvPr/>
        </p:nvCxnSpPr>
        <p:spPr>
          <a:xfrm flipH="1">
            <a:off x="2346036" y="3827257"/>
            <a:ext cx="3611419" cy="245979"/>
          </a:xfrm>
          <a:prstGeom prst="straightConnector1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CD25A5-274A-B9FE-A736-9A556249D577}"/>
              </a:ext>
            </a:extLst>
          </p:cNvPr>
          <p:cNvCxnSpPr>
            <a:cxnSpLocks/>
          </p:cNvCxnSpPr>
          <p:nvPr/>
        </p:nvCxnSpPr>
        <p:spPr>
          <a:xfrm flipH="1">
            <a:off x="3846945" y="4612347"/>
            <a:ext cx="1704109" cy="800162"/>
          </a:xfrm>
          <a:prstGeom prst="straightConnector1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42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FCD623-4BAE-31F2-A32A-D29D16104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120"/>
          <a:stretch/>
        </p:blipFill>
        <p:spPr>
          <a:xfrm>
            <a:off x="385978" y="526473"/>
            <a:ext cx="5628843" cy="5172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AE2020-55CD-0AD7-EC7C-B00DAB4D5C43}"/>
              </a:ext>
            </a:extLst>
          </p:cNvPr>
          <p:cNvSpPr txBox="1"/>
          <p:nvPr/>
        </p:nvSpPr>
        <p:spPr>
          <a:xfrm>
            <a:off x="6308436" y="780473"/>
            <a:ext cx="59205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Whenever the page is loaded the table needs to display all the members in the database using the fetch </a:t>
            </a:r>
            <a:r>
              <a:rPr lang="en-US" dirty="0" err="1"/>
              <a:t>api</a:t>
            </a:r>
            <a:r>
              <a:rPr lang="en-US" dirty="0"/>
              <a:t> and “GET” mapping.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….the table needs to be created dynamically – each row and all information will be added so the table needs to be empty initially otherwise new member information will be displayed multiple times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Each row is added to which the values found in the data from the database.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The edit and delete buttons are also added to the table.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2C4690-CF46-C645-9690-53CBC9AE25B3}"/>
              </a:ext>
            </a:extLst>
          </p:cNvPr>
          <p:cNvCxnSpPr>
            <a:cxnSpLocks/>
          </p:cNvCxnSpPr>
          <p:nvPr/>
        </p:nvCxnSpPr>
        <p:spPr>
          <a:xfrm flipH="1" flipV="1">
            <a:off x="3805382" y="3112510"/>
            <a:ext cx="2599855" cy="386757"/>
          </a:xfrm>
          <a:prstGeom prst="straightConnector1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F00FB3-AB60-1FC9-B7F9-2732D735815D}"/>
              </a:ext>
            </a:extLst>
          </p:cNvPr>
          <p:cNvCxnSpPr>
            <a:cxnSpLocks/>
          </p:cNvCxnSpPr>
          <p:nvPr/>
        </p:nvCxnSpPr>
        <p:spPr>
          <a:xfrm flipH="1" flipV="1">
            <a:off x="2669309" y="2253673"/>
            <a:ext cx="3964618" cy="81967"/>
          </a:xfrm>
          <a:prstGeom prst="straightConnector1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ABC4EF-0A22-2E05-6D44-0B6368E59F24}"/>
              </a:ext>
            </a:extLst>
          </p:cNvPr>
          <p:cNvCxnSpPr>
            <a:cxnSpLocks/>
          </p:cNvCxnSpPr>
          <p:nvPr/>
        </p:nvCxnSpPr>
        <p:spPr>
          <a:xfrm flipH="1" flipV="1">
            <a:off x="2290618" y="4062840"/>
            <a:ext cx="4343309" cy="410450"/>
          </a:xfrm>
          <a:prstGeom prst="straightConnector1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CD25A5-274A-B9FE-A736-9A556249D577}"/>
              </a:ext>
            </a:extLst>
          </p:cNvPr>
          <p:cNvCxnSpPr>
            <a:cxnSpLocks/>
          </p:cNvCxnSpPr>
          <p:nvPr/>
        </p:nvCxnSpPr>
        <p:spPr>
          <a:xfrm flipH="1">
            <a:off x="4350327" y="1159452"/>
            <a:ext cx="2054910" cy="78221"/>
          </a:xfrm>
          <a:prstGeom prst="straightConnector1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54DD39-8ABF-59BC-93C7-F2DCF7091A03}"/>
              </a:ext>
            </a:extLst>
          </p:cNvPr>
          <p:cNvSpPr txBox="1"/>
          <p:nvPr/>
        </p:nvSpPr>
        <p:spPr>
          <a:xfrm>
            <a:off x="6548582" y="5698548"/>
            <a:ext cx="469207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NB. For some reason the table page needs to be refreshed before the first member added shows!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401888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197B53-C5C5-E9C9-A38B-17D293CED1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187"/>
          <a:stretch/>
        </p:blipFill>
        <p:spPr>
          <a:xfrm>
            <a:off x="315480" y="463816"/>
            <a:ext cx="5069319" cy="5562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AE2020-55CD-0AD7-EC7C-B00DAB4D5C43}"/>
              </a:ext>
            </a:extLst>
          </p:cNvPr>
          <p:cNvSpPr txBox="1"/>
          <p:nvPr/>
        </p:nvSpPr>
        <p:spPr>
          <a:xfrm>
            <a:off x="5643418" y="705960"/>
            <a:ext cx="59205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As the table is created dynamically and inside a function, I found it difficult to access the edit and delete button from outside the function.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If added to the main show all function it would only work for each new member added.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I found a way to target the class I needed using </a:t>
            </a:r>
            <a:r>
              <a:rPr lang="en-US" dirty="0">
                <a:highlight>
                  <a:srgbClr val="FFFF00"/>
                </a:highlight>
              </a:rPr>
              <a:t>“</a:t>
            </a:r>
            <a:r>
              <a:rPr lang="en-US" dirty="0" err="1">
                <a:highlight>
                  <a:srgbClr val="FFFF00"/>
                </a:highlight>
              </a:rPr>
              <a:t>e.target</a:t>
            </a:r>
            <a:r>
              <a:rPr lang="en-US" dirty="0">
                <a:highlight>
                  <a:srgbClr val="FFFF00"/>
                </a:highlight>
              </a:rPr>
              <a:t>” </a:t>
            </a:r>
            <a:r>
              <a:rPr lang="en-US" dirty="0"/>
              <a:t>however I was unable to access and extract the ID specifically to input into the delete and update functionality.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I could have used a </a:t>
            </a:r>
            <a:r>
              <a:rPr lang="en-US" dirty="0">
                <a:highlight>
                  <a:srgbClr val="FFFF00"/>
                </a:highlight>
              </a:rPr>
              <a:t>“</a:t>
            </a:r>
            <a:r>
              <a:rPr lang="en-US" dirty="0" err="1">
                <a:highlight>
                  <a:srgbClr val="FFFF00"/>
                </a:highlight>
              </a:rPr>
              <a:t>deleteButton.closest</a:t>
            </a:r>
            <a:r>
              <a:rPr lang="en-US" dirty="0">
                <a:highlight>
                  <a:srgbClr val="FFFF00"/>
                </a:highlight>
              </a:rPr>
              <a:t>(“tr”).remove();” </a:t>
            </a:r>
            <a:r>
              <a:rPr lang="en-US" dirty="0"/>
              <a:t>function which would have removed the row but not the data from the database meaning each time the page was reloaded the deleted member would still show.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84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1384" y="267854"/>
            <a:ext cx="2050761" cy="525194"/>
          </a:xfrm>
        </p:spPr>
        <p:txBody>
          <a:bodyPr>
            <a:normAutofit fontScale="90000"/>
          </a:bodyPr>
          <a:lstStyle/>
          <a:p>
            <a:r>
              <a:rPr lang="en-US" sz="3200" b="1" u="sng" dirty="0"/>
              <a:t>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83A78B-AF7E-48CB-FA04-721060EEDB23}"/>
              </a:ext>
            </a:extLst>
          </p:cNvPr>
          <p:cNvSpPr txBox="1"/>
          <p:nvPr/>
        </p:nvSpPr>
        <p:spPr>
          <a:xfrm>
            <a:off x="5283200" y="1163782"/>
            <a:ext cx="652087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My initial plan for the frontend was to input a member and show the tasks all on the one page.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 found this challenging to append the member to the task and incorporate this into the fetch </a:t>
            </a:r>
            <a:r>
              <a:rPr lang="en-US" sz="2200" dirty="0" err="1"/>
              <a:t>api</a:t>
            </a:r>
            <a:r>
              <a:rPr lang="en-US" sz="2200" dirty="0"/>
              <a:t> requests.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 decided to complete the functionality for one entity(member) before adding the functionality and client- side tools for the second entity.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 believe if I was given the opportunity to do this project again, I would again begin with building the back-end component, but perhaps plan the front end more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0909" y="3030913"/>
            <a:ext cx="4945237" cy="1122202"/>
          </a:xfrm>
        </p:spPr>
        <p:txBody>
          <a:bodyPr/>
          <a:lstStyle/>
          <a:p>
            <a:r>
              <a:rPr lang="en-US" sz="6600" b="1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1491" y="4219908"/>
            <a:ext cx="5726545" cy="1792965"/>
          </a:xfrm>
        </p:spPr>
        <p:txBody>
          <a:bodyPr>
            <a:normAutofit/>
          </a:bodyPr>
          <a:lstStyle/>
          <a:p>
            <a:r>
              <a:rPr lang="en-US" sz="3200" dirty="0"/>
              <a:t>SDankwa@qa.com	</a:t>
            </a:r>
          </a:p>
          <a:p>
            <a:r>
              <a:rPr lang="en-US" sz="3200" dirty="0"/>
              <a:t>https://github.com/Sarah-Dankwa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69" y="180544"/>
            <a:ext cx="2370570" cy="585788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b="1" dirty="0"/>
              <a:t>Project management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b="1" dirty="0"/>
              <a:t>Version</a:t>
            </a:r>
            <a:r>
              <a:rPr lang="en-US" dirty="0"/>
              <a:t> </a:t>
            </a:r>
            <a:r>
              <a:rPr lang="en-US" b="1" dirty="0"/>
              <a:t>control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b="1" dirty="0"/>
              <a:t>BACK END + TESTING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US" b="1" dirty="0"/>
              <a:t>Front end + connection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163" y="575483"/>
            <a:ext cx="4082141" cy="1650481"/>
          </a:xfr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rmAutofit fontScale="47500" lnSpcReduction="20000"/>
          </a:bodyPr>
          <a:lstStyle/>
          <a:p>
            <a:r>
              <a:rPr lang="en-US" sz="3200" dirty="0"/>
              <a:t>Trello – Users stories and planning of tasks</a:t>
            </a:r>
          </a:p>
          <a:p>
            <a:r>
              <a:rPr lang="en-US" sz="3200" dirty="0"/>
              <a:t>Lucid Chart – ERD diagrams</a:t>
            </a:r>
          </a:p>
          <a:p>
            <a:r>
              <a:rPr lang="en-US" sz="3200" dirty="0"/>
              <a:t>Office 365 – UML diagrams &amp; Risk assessment</a:t>
            </a:r>
          </a:p>
          <a:p>
            <a:r>
              <a:rPr lang="en-US" sz="3200" dirty="0"/>
              <a:t>Miro – MoSCoW template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557464"/>
            <a:ext cx="3770044" cy="416645"/>
          </a:xfr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/>
          <a:p>
            <a:r>
              <a:rPr lang="en-US" sz="1500" dirty="0"/>
              <a:t>GitHub – Main – Dev – Feature model</a:t>
            </a:r>
          </a:p>
          <a:p>
            <a:endParaRPr lang="en-US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F480BC46-F02C-2183-71CE-68C911A042DC}"/>
              </a:ext>
            </a:extLst>
          </p:cNvPr>
          <p:cNvSpPr txBox="1">
            <a:spLocks/>
          </p:cNvSpPr>
          <p:nvPr/>
        </p:nvSpPr>
        <p:spPr>
          <a:xfrm>
            <a:off x="5557509" y="3229516"/>
            <a:ext cx="5313691" cy="161538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Java </a:t>
            </a:r>
            <a:r>
              <a:rPr lang="en-US" sz="3200" dirty="0" err="1"/>
              <a:t>SpringBoot</a:t>
            </a:r>
            <a:r>
              <a:rPr lang="en-US" sz="3200" dirty="0"/>
              <a:t> – Backend framework ran in Eclipse IDE</a:t>
            </a:r>
          </a:p>
          <a:p>
            <a:r>
              <a:rPr lang="en-US" sz="3200" dirty="0" err="1"/>
              <a:t>PostMan</a:t>
            </a:r>
            <a:r>
              <a:rPr lang="en-US" sz="3200" dirty="0"/>
              <a:t>– API client to test controller methods</a:t>
            </a:r>
          </a:p>
          <a:p>
            <a:r>
              <a:rPr lang="en-US" sz="3200" dirty="0"/>
              <a:t>H2 – Non-persistent database for testing</a:t>
            </a:r>
          </a:p>
          <a:p>
            <a:r>
              <a:rPr lang="en-US" sz="3200" dirty="0"/>
              <a:t>Junit – Unit testing of class methods</a:t>
            </a:r>
          </a:p>
          <a:p>
            <a:r>
              <a:rPr lang="en-US" sz="3200" dirty="0"/>
              <a:t>Mockito – Integration testing across classes</a:t>
            </a:r>
          </a:p>
          <a:p>
            <a:endParaRPr lang="en-US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CE2FB132-BE95-2EC7-574F-FBD3BAC7101A}"/>
              </a:ext>
            </a:extLst>
          </p:cNvPr>
          <p:cNvSpPr txBox="1">
            <a:spLocks/>
          </p:cNvSpPr>
          <p:nvPr/>
        </p:nvSpPr>
        <p:spPr>
          <a:xfrm>
            <a:off x="5996236" y="5034792"/>
            <a:ext cx="4944235" cy="161538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HTML – Front end/UI framework</a:t>
            </a:r>
          </a:p>
          <a:p>
            <a:r>
              <a:rPr lang="en-US" sz="1500" dirty="0"/>
              <a:t>CSS– Design framework for front end</a:t>
            </a:r>
          </a:p>
          <a:p>
            <a:r>
              <a:rPr lang="en-US" sz="1500" dirty="0"/>
              <a:t>JavaScript – Document object model to dynamically interact with html document for functionality.</a:t>
            </a:r>
          </a:p>
          <a:p>
            <a:r>
              <a:rPr lang="en-US" sz="1500" dirty="0"/>
              <a:t>Fetch API – connect with database in the back end.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857" y="138403"/>
            <a:ext cx="6137852" cy="7575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/>
              <a:t>Project MANAGEMENT</a:t>
            </a:r>
          </a:p>
        </p:txBody>
      </p:sp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C6D409E-4F88-2BDB-CECA-E4A29759D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84" y="2410690"/>
            <a:ext cx="8910976" cy="41152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CA888F-C6AB-A230-8EF8-C2D88976270F}"/>
              </a:ext>
            </a:extLst>
          </p:cNvPr>
          <p:cNvSpPr txBox="1"/>
          <p:nvPr/>
        </p:nvSpPr>
        <p:spPr>
          <a:xfrm>
            <a:off x="493857" y="895927"/>
            <a:ext cx="8446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started with a project management to outline the project and initial planning.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initial idea was a member task planner with different admin and member CRUD functionality.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D22FBD-5C9A-4968-9E86-172F437F29CA}"/>
              </a:ext>
            </a:extLst>
          </p:cNvPr>
          <p:cNvSpPr txBox="1"/>
          <p:nvPr/>
        </p:nvSpPr>
        <p:spPr>
          <a:xfrm>
            <a:off x="4207020" y="1653451"/>
            <a:ext cx="2766436" cy="64633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Different user stories for admin and members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CE5AB2-FCB6-4D61-ACBB-2471B832A25C}"/>
              </a:ext>
            </a:extLst>
          </p:cNvPr>
          <p:cNvSpPr txBox="1"/>
          <p:nvPr/>
        </p:nvSpPr>
        <p:spPr>
          <a:xfrm>
            <a:off x="9425564" y="2609379"/>
            <a:ext cx="2766436" cy="203132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Tasks in the “Doing” section each have a story point based on their level of complexity.</a:t>
            </a:r>
          </a:p>
          <a:p>
            <a:r>
              <a:rPr lang="en-US" dirty="0"/>
              <a:t>They are added to the “Testing” section when done.</a:t>
            </a:r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5DC02B-3EF8-5000-3423-AB6BBF9C4B4C}"/>
              </a:ext>
            </a:extLst>
          </p:cNvPr>
          <p:cNvCxnSpPr/>
          <p:nvPr/>
        </p:nvCxnSpPr>
        <p:spPr>
          <a:xfrm flipH="1">
            <a:off x="7047345" y="3306618"/>
            <a:ext cx="2327564" cy="68349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1589BF-84D2-6844-65C6-624EC1230CE6}"/>
              </a:ext>
            </a:extLst>
          </p:cNvPr>
          <p:cNvCxnSpPr>
            <a:cxnSpLocks/>
          </p:cNvCxnSpPr>
          <p:nvPr/>
        </p:nvCxnSpPr>
        <p:spPr>
          <a:xfrm flipH="1">
            <a:off x="4207020" y="2373815"/>
            <a:ext cx="1027784" cy="16162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3CB259-0D0B-C7D6-277F-C616EA21A925}"/>
              </a:ext>
            </a:extLst>
          </p:cNvPr>
          <p:cNvSpPr txBox="1"/>
          <p:nvPr/>
        </p:nvSpPr>
        <p:spPr>
          <a:xfrm>
            <a:off x="228600" y="1874853"/>
            <a:ext cx="33089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hlinkClick r:id="rId3"/>
              </a:rPr>
              <a:t>https://trello.com/b/r3Qry3wT/task-list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5375" y="411834"/>
            <a:ext cx="4110522" cy="557951"/>
          </a:xfrm>
        </p:spPr>
        <p:txBody>
          <a:bodyPr>
            <a:normAutofit/>
          </a:bodyPr>
          <a:lstStyle/>
          <a:p>
            <a:r>
              <a:rPr lang="en-ZA" sz="3200" b="1" dirty="0"/>
              <a:t>VERSION CONTROL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E2C708-91E7-7F08-3A29-14C1426AD57C}"/>
              </a:ext>
            </a:extLst>
          </p:cNvPr>
          <p:cNvSpPr txBox="1"/>
          <p:nvPr/>
        </p:nvSpPr>
        <p:spPr>
          <a:xfrm>
            <a:off x="5757923" y="1274619"/>
            <a:ext cx="60721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Begin with empty repo in Github.com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Java application in Eclipse as local git repository and link to the remote repo.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branch =&gt; dev branch =&gt; different feature branches based on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Merge feature branches to dev and push to remote.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FINALLY merge dev to main and push to main.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DC3F5-5EAA-D307-3BDB-C957D6620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07" y="1774826"/>
            <a:ext cx="5294457" cy="193196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8B68D2-5B88-13E1-1083-9D1B9342D995}"/>
              </a:ext>
            </a:extLst>
          </p:cNvPr>
          <p:cNvSpPr txBox="1"/>
          <p:nvPr/>
        </p:nvSpPr>
        <p:spPr>
          <a:xfrm>
            <a:off x="3089419" y="5094190"/>
            <a:ext cx="4299671" cy="64633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Deleted feature branches before screen-shotting!!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0632E3-CE55-E738-C9DD-C32BB94F60AA}"/>
              </a:ext>
            </a:extLst>
          </p:cNvPr>
          <p:cNvCxnSpPr/>
          <p:nvPr/>
        </p:nvCxnSpPr>
        <p:spPr>
          <a:xfrm flipV="1">
            <a:off x="3759200" y="2678545"/>
            <a:ext cx="0" cy="231722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48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839" y="193821"/>
            <a:ext cx="6137852" cy="757524"/>
          </a:xfrm>
        </p:spPr>
        <p:txBody>
          <a:bodyPr>
            <a:normAutofit/>
          </a:bodyPr>
          <a:lstStyle/>
          <a:p>
            <a:r>
              <a:rPr lang="en-US" sz="3600" b="1" dirty="0"/>
              <a:t>BACK END +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C49FFC-ECD6-274E-75F9-37FE1266E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43" y="2410692"/>
            <a:ext cx="6680057" cy="40125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00E813-8D86-AE06-BA24-4B244BDF77C1}"/>
              </a:ext>
            </a:extLst>
          </p:cNvPr>
          <p:cNvSpPr txBox="1"/>
          <p:nvPr/>
        </p:nvSpPr>
        <p:spPr>
          <a:xfrm>
            <a:off x="431943" y="1052945"/>
            <a:ext cx="8446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SpringBoot</a:t>
            </a:r>
            <a:r>
              <a:rPr lang="en-US" dirty="0"/>
              <a:t> is the perfect way to create fast-running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Connection to database is the via service and model layers and to the front-end via the controller layer.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30764D-A095-C5F7-AB31-9E6DA709CE71}"/>
              </a:ext>
            </a:extLst>
          </p:cNvPr>
          <p:cNvCxnSpPr/>
          <p:nvPr/>
        </p:nvCxnSpPr>
        <p:spPr>
          <a:xfrm>
            <a:off x="5061527" y="1671782"/>
            <a:ext cx="701964" cy="22352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C40F0D-CF44-0931-DB2F-D1445E753109}"/>
              </a:ext>
            </a:extLst>
          </p:cNvPr>
          <p:cNvCxnSpPr/>
          <p:nvPr/>
        </p:nvCxnSpPr>
        <p:spPr>
          <a:xfrm flipH="1">
            <a:off x="2189018" y="1976275"/>
            <a:ext cx="175491" cy="181987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5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58D34E-2FF3-14CD-A7BD-39F7399EE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80" y="219652"/>
            <a:ext cx="4775345" cy="43425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FDB7F4-E915-3FC2-68B3-ED59DBC5F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914" y="219652"/>
            <a:ext cx="4990829" cy="39090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729E7B-FAC4-5916-4585-066D05BBA5F6}"/>
              </a:ext>
            </a:extLst>
          </p:cNvPr>
          <p:cNvSpPr txBox="1"/>
          <p:nvPr/>
        </p:nvSpPr>
        <p:spPr>
          <a:xfrm>
            <a:off x="471055" y="4830618"/>
            <a:ext cx="11360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fulfil my initial idea the member entity would have a “role” column attached which would be a normal member or admin.</a:t>
            </a:r>
            <a:r>
              <a:rPr lang="en-GB" dirty="0"/>
              <a:t> Admin would have access to different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 ended up adjusting this idea and ended up with members and tasks only.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member could have 0 or more tasks and each task would be associated with a member.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89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729E7B-FAC4-5916-4585-066D05BBA5F6}"/>
              </a:ext>
            </a:extLst>
          </p:cNvPr>
          <p:cNvSpPr txBox="1"/>
          <p:nvPr/>
        </p:nvSpPr>
        <p:spPr>
          <a:xfrm>
            <a:off x="471056" y="4830618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servi</a:t>
            </a:r>
            <a:r>
              <a:rPr lang="en-GB" dirty="0" err="1"/>
              <a:t>ssociated</a:t>
            </a:r>
            <a:r>
              <a:rPr lang="en-GB" dirty="0"/>
              <a:t> with a member.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05045D-F10E-2C3C-BC23-715296450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3" y="553983"/>
            <a:ext cx="3907182" cy="50707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FF2527-F284-5815-71BE-9D5BEAF73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436" y="457000"/>
            <a:ext cx="5952066" cy="52647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914A42-6558-E81C-FC0F-8B5C3E6E3FCC}"/>
              </a:ext>
            </a:extLst>
          </p:cNvPr>
          <p:cNvSpPr txBox="1"/>
          <p:nvPr/>
        </p:nvSpPr>
        <p:spPr>
          <a:xfrm>
            <a:off x="1145309" y="64655"/>
            <a:ext cx="289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SERVICE LAYER</a:t>
            </a:r>
            <a:endParaRPr lang="en-GB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C93C09-C6D3-943F-72FA-C3244A99C835}"/>
              </a:ext>
            </a:extLst>
          </p:cNvPr>
          <p:cNvSpPr txBox="1"/>
          <p:nvPr/>
        </p:nvSpPr>
        <p:spPr>
          <a:xfrm>
            <a:off x="6867236" y="30763"/>
            <a:ext cx="370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CONTROLLER LAYER</a:t>
            </a:r>
            <a:endParaRPr lang="en-GB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AF310C-9763-49C1-B299-EFE8F7409DEF}"/>
              </a:ext>
            </a:extLst>
          </p:cNvPr>
          <p:cNvSpPr txBox="1"/>
          <p:nvPr/>
        </p:nvSpPr>
        <p:spPr>
          <a:xfrm>
            <a:off x="254001" y="5721727"/>
            <a:ext cx="4904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Acts as a go between the application and entities. For example, it provides the logic needed to “get all members” if required.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4067F5-A9FD-3057-0511-FD16C9C4BB11}"/>
              </a:ext>
            </a:extLst>
          </p:cNvPr>
          <p:cNvSpPr txBox="1"/>
          <p:nvPr/>
        </p:nvSpPr>
        <p:spPr>
          <a:xfrm>
            <a:off x="5676517" y="5721727"/>
            <a:ext cx="5952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Responsible for processing API requests and rendering the view as an HTTP Response. I.e., when get all members is invoked the response renders as accepted!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558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41B1C8-1088-1858-7DE3-DCE1E2FB0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69" y="199670"/>
            <a:ext cx="7534911" cy="35670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906BB9-BCB3-D33C-ACA4-5B59FE82F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394" y="2791180"/>
            <a:ext cx="6276975" cy="38671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884DE0-50A8-83E7-7DF8-D022B367E4FD}"/>
              </a:ext>
            </a:extLst>
          </p:cNvPr>
          <p:cNvSpPr txBox="1"/>
          <p:nvPr/>
        </p:nvSpPr>
        <p:spPr>
          <a:xfrm>
            <a:off x="7139709" y="554182"/>
            <a:ext cx="4185660" cy="92333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Checking controller API requests. </a:t>
            </a:r>
          </a:p>
          <a:p>
            <a:r>
              <a:rPr lang="en-US" dirty="0"/>
              <a:t>For example, “POST” is for creation of objects.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3E96E1-EE71-9B17-49CF-88A4E9CAE915}"/>
              </a:ext>
            </a:extLst>
          </p:cNvPr>
          <p:cNvCxnSpPr/>
          <p:nvPr/>
        </p:nvCxnSpPr>
        <p:spPr>
          <a:xfrm flipH="1" flipV="1">
            <a:off x="1025236" y="443345"/>
            <a:ext cx="6031346" cy="7389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2BE9D8-4359-ADDC-0ABC-879B05898EA0}"/>
              </a:ext>
            </a:extLst>
          </p:cNvPr>
          <p:cNvSpPr txBox="1"/>
          <p:nvPr/>
        </p:nvSpPr>
        <p:spPr>
          <a:xfrm>
            <a:off x="8938955" y="1765014"/>
            <a:ext cx="1756755" cy="3693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HTTP response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5DBA46-009D-DE67-8ECB-74BAC1534023}"/>
              </a:ext>
            </a:extLst>
          </p:cNvPr>
          <p:cNvCxnSpPr>
            <a:cxnSpLocks/>
          </p:cNvCxnSpPr>
          <p:nvPr/>
        </p:nvCxnSpPr>
        <p:spPr>
          <a:xfrm flipH="1">
            <a:off x="6797964" y="1949680"/>
            <a:ext cx="2050472" cy="53490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19F5ED3-9E69-490B-C5CA-A00F00090F02}"/>
              </a:ext>
            </a:extLst>
          </p:cNvPr>
          <p:cNvSpPr txBox="1"/>
          <p:nvPr/>
        </p:nvSpPr>
        <p:spPr>
          <a:xfrm>
            <a:off x="506269" y="4055137"/>
            <a:ext cx="4185660" cy="3693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shows in non-persistent database</a:t>
            </a:r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0E587F-4418-6181-EAEB-89CCE4CC06C7}"/>
              </a:ext>
            </a:extLst>
          </p:cNvPr>
          <p:cNvCxnSpPr>
            <a:cxnSpLocks/>
          </p:cNvCxnSpPr>
          <p:nvPr/>
        </p:nvCxnSpPr>
        <p:spPr>
          <a:xfrm>
            <a:off x="3925455" y="4553527"/>
            <a:ext cx="1209963" cy="72967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7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6447DF-395C-888E-900E-0CF3E297B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36" y="358054"/>
            <a:ext cx="4065886" cy="2913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DF8094-603E-C910-A9CB-F93B45D51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42" y="3586307"/>
            <a:ext cx="7172817" cy="3175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9CB48E-19BE-60DF-2C29-F2DF3806BD00}"/>
              </a:ext>
            </a:extLst>
          </p:cNvPr>
          <p:cNvSpPr txBox="1"/>
          <p:nvPr/>
        </p:nvSpPr>
        <p:spPr>
          <a:xfrm>
            <a:off x="6169891" y="803563"/>
            <a:ext cx="4185660" cy="64633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Added 3 dependencies to POM to enable testing of application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950425-EA62-4CBE-2ED1-240A6BCDABA3}"/>
              </a:ext>
            </a:extLst>
          </p:cNvPr>
          <p:cNvCxnSpPr/>
          <p:nvPr/>
        </p:nvCxnSpPr>
        <p:spPr>
          <a:xfrm flipH="1" flipV="1">
            <a:off x="4082473" y="868218"/>
            <a:ext cx="1847272" cy="147782"/>
          </a:xfrm>
          <a:prstGeom prst="straightConnector1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E6C1E6-4424-5032-4CB7-D6152A6563BF}"/>
              </a:ext>
            </a:extLst>
          </p:cNvPr>
          <p:cNvCxnSpPr>
            <a:cxnSpLocks/>
          </p:cNvCxnSpPr>
          <p:nvPr/>
        </p:nvCxnSpPr>
        <p:spPr>
          <a:xfrm flipH="1">
            <a:off x="4082473" y="1168400"/>
            <a:ext cx="1999672" cy="503382"/>
          </a:xfrm>
          <a:prstGeom prst="straightConnector1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F35FC3-B788-D83A-378B-6E6859538093}"/>
              </a:ext>
            </a:extLst>
          </p:cNvPr>
          <p:cNvCxnSpPr>
            <a:cxnSpLocks/>
          </p:cNvCxnSpPr>
          <p:nvPr/>
        </p:nvCxnSpPr>
        <p:spPr>
          <a:xfrm flipH="1">
            <a:off x="4147127" y="1320800"/>
            <a:ext cx="2087418" cy="1183050"/>
          </a:xfrm>
          <a:prstGeom prst="straightConnector1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DEBA85-0273-A532-84B3-2CFCA0E8FA4A}"/>
              </a:ext>
            </a:extLst>
          </p:cNvPr>
          <p:cNvSpPr txBox="1"/>
          <p:nvPr/>
        </p:nvSpPr>
        <p:spPr>
          <a:xfrm>
            <a:off x="7889159" y="2782669"/>
            <a:ext cx="4185660" cy="397031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Example Task Service test for adding tasks to system.</a:t>
            </a:r>
          </a:p>
          <a:p>
            <a:pPr marL="342900" indent="-342900">
              <a:buAutoNum type="arabicPeriod"/>
            </a:pPr>
            <a:r>
              <a:rPr lang="en-US" dirty="0"/>
              <a:t>Create a member first for task to be assigned to. (Tests can be performed in any order so there needs to be a member).</a:t>
            </a:r>
          </a:p>
          <a:p>
            <a:pPr marL="342900" indent="-342900">
              <a:buAutoNum type="arabicPeriod"/>
            </a:pPr>
            <a:r>
              <a:rPr lang="en-US" dirty="0"/>
              <a:t>Mockito will check that when the member is created, it is added to the system (returned) in the correct format(i.e., with the generated id number).</a:t>
            </a:r>
          </a:p>
          <a:p>
            <a:pPr marL="342900" indent="-342900">
              <a:buAutoNum type="arabicPeriod"/>
            </a:pPr>
            <a:r>
              <a:rPr lang="en-US" dirty="0"/>
              <a:t>Create a task with the member id.</a:t>
            </a:r>
          </a:p>
          <a:p>
            <a:pPr marL="342900" indent="-342900">
              <a:buAutoNum type="arabicPeriod"/>
            </a:pPr>
            <a:r>
              <a:rPr lang="en-US" dirty="0"/>
              <a:t>Check task is saved and that this happens only once.</a:t>
            </a:r>
            <a:endParaRPr lang="en-GB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8344BE-2FC5-B153-01F0-16699B55F9D4}"/>
              </a:ext>
            </a:extLst>
          </p:cNvPr>
          <p:cNvCxnSpPr>
            <a:cxnSpLocks/>
          </p:cNvCxnSpPr>
          <p:nvPr/>
        </p:nvCxnSpPr>
        <p:spPr>
          <a:xfrm flipH="1">
            <a:off x="5889487" y="3004272"/>
            <a:ext cx="1999672" cy="503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955151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131</TotalTime>
  <Words>1062</Words>
  <Application>Microsoft Office PowerPoint</Application>
  <PresentationFormat>Widescreen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Tenorite</vt:lpstr>
      <vt:lpstr>Wingdings</vt:lpstr>
      <vt:lpstr>Monoline</vt:lpstr>
      <vt:lpstr>SARAH DANKWA FULL STACK PROJECT</vt:lpstr>
      <vt:lpstr>Tools</vt:lpstr>
      <vt:lpstr>Project MANAGEMENT</vt:lpstr>
      <vt:lpstr>VERSION CONTROL</vt:lpstr>
      <vt:lpstr>BACK END +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FRONT END + CONNECTION</vt:lpstr>
      <vt:lpstr>FRONT END + CONNECTION</vt:lpstr>
      <vt:lpstr>PowerPoint Presentation</vt:lpstr>
      <vt:lpstr>PowerPoint Presentation</vt:lpstr>
      <vt:lpstr>PowerPoint Presentation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Sarah Dankwa</dc:creator>
  <cp:lastModifiedBy>Sarah Dankwa</cp:lastModifiedBy>
  <cp:revision>1</cp:revision>
  <dcterms:created xsi:type="dcterms:W3CDTF">2022-08-18T21:20:54Z</dcterms:created>
  <dcterms:modified xsi:type="dcterms:W3CDTF">2022-08-18T23:31:55Z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