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E82-DA23-4373-B8EB-66FD7922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WUBRG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E2DB-ED67-49F2-B977-81F04B06B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(Team 8)</a:t>
            </a:r>
            <a:br>
              <a:rPr lang="en-US" dirty="0"/>
            </a:br>
            <a:r>
              <a:rPr lang="en-US" dirty="0"/>
              <a:t>Brandon Cuthbertson, Neel Pandya, Sarah Hanson</a:t>
            </a:r>
          </a:p>
        </p:txBody>
      </p:sp>
    </p:spTree>
    <p:extLst>
      <p:ext uri="{BB962C8B-B14F-4D97-AF65-F5344CB8AC3E}">
        <p14:creationId xmlns:p14="http://schemas.microsoft.com/office/powerpoint/2010/main" val="19305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DB4A-CBC3-4F6C-B0A6-17A6EDC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F7FC-A786-4151-8DE9-1F83017E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Team 8</a:t>
            </a:r>
          </a:p>
        </p:txBody>
      </p:sp>
    </p:spTree>
    <p:extLst>
      <p:ext uri="{BB962C8B-B14F-4D97-AF65-F5344CB8AC3E}">
        <p14:creationId xmlns:p14="http://schemas.microsoft.com/office/powerpoint/2010/main" val="15261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8C2F-F9F6-4874-B7F9-17D380DD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Shop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6D60-03B4-47FD-A536-3EFD8499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1582"/>
          </a:xfrm>
        </p:spPr>
        <p:txBody>
          <a:bodyPr numCol="3">
            <a:normAutofit lnSpcReduction="10000"/>
          </a:bodyPr>
          <a:lstStyle/>
          <a:p>
            <a:r>
              <a:rPr lang="en-US" b="1" dirty="0"/>
              <a:t>Brandon</a:t>
            </a:r>
          </a:p>
          <a:p>
            <a:pPr lvl="1"/>
            <a:r>
              <a:rPr lang="en-US" dirty="0"/>
              <a:t>Form Design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Final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Sarah</a:t>
            </a:r>
          </a:p>
          <a:p>
            <a:pPr lvl="1"/>
            <a:r>
              <a:rPr lang="en-US" dirty="0"/>
              <a:t>Database Integration</a:t>
            </a:r>
          </a:p>
          <a:p>
            <a:pPr lvl="1"/>
            <a:r>
              <a:rPr lang="en-US" dirty="0"/>
              <a:t>Project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Neel</a:t>
            </a:r>
          </a:p>
          <a:p>
            <a:pPr lvl="1"/>
            <a:r>
              <a:rPr lang="en-US" dirty="0"/>
              <a:t>General Form Design</a:t>
            </a:r>
          </a:p>
          <a:p>
            <a:pPr lvl="1"/>
            <a:r>
              <a:rPr lang="en-US" dirty="0"/>
              <a:t>Data Integration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D9D8-F044-4B4C-AF82-A4628E0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EA6-9CA7-4C35-A7F9-1483E4A6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demonstration of the Workshop 4 windows form application followed by question.</a:t>
            </a:r>
          </a:p>
        </p:txBody>
      </p:sp>
    </p:spTree>
    <p:extLst>
      <p:ext uri="{BB962C8B-B14F-4D97-AF65-F5344CB8AC3E}">
        <p14:creationId xmlns:p14="http://schemas.microsoft.com/office/powerpoint/2010/main" val="99997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D9E8-547C-43BF-B078-379CDE48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1A9B-8C4D-445C-9FD5-7762D23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b="1" dirty="0"/>
              <a:t>Brandon</a:t>
            </a:r>
          </a:p>
          <a:p>
            <a:pPr lvl="1"/>
            <a:r>
              <a:rPr lang="en-US" dirty="0"/>
              <a:t>Website Design</a:t>
            </a:r>
          </a:p>
          <a:p>
            <a:pPr lvl="1"/>
            <a:r>
              <a:rPr lang="en-US" dirty="0"/>
              <a:t>Contacts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Validation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Sarah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User Page</a:t>
            </a:r>
          </a:p>
          <a:p>
            <a:pPr lvl="1"/>
            <a:r>
              <a:rPr lang="en-US" dirty="0"/>
              <a:t>Register</a:t>
            </a:r>
          </a:p>
          <a:p>
            <a:pPr lvl="1"/>
            <a:r>
              <a:rPr lang="en-US" dirty="0"/>
              <a:t>Database integration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Neel</a:t>
            </a:r>
          </a:p>
          <a:p>
            <a:pPr lvl="1"/>
            <a:r>
              <a:rPr lang="en-US" dirty="0"/>
              <a:t>Booking page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20053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8A8A-5CAD-4E65-952E-C3004699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46E-9368-494E-AD5C-FADEA1CC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demonstration of the Workshop 5 Website followed by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50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51</TotalTime>
  <Words>83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Team WUBRG</vt:lpstr>
      <vt:lpstr>Who are we?</vt:lpstr>
      <vt:lpstr>Work Shop 4</vt:lpstr>
      <vt:lpstr>Demonstration</vt:lpstr>
      <vt:lpstr>Workshop 5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Cuthbertson</dc:creator>
  <cp:lastModifiedBy>Brandon Cuthbertson</cp:lastModifiedBy>
  <cp:revision>9</cp:revision>
  <dcterms:created xsi:type="dcterms:W3CDTF">2020-02-18T20:11:09Z</dcterms:created>
  <dcterms:modified xsi:type="dcterms:W3CDTF">2020-02-19T04:44:24Z</dcterms:modified>
</cp:coreProperties>
</file>