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D2DE7-A3CB-4999-9254-757A2A8EF5AB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3CD35-DE0E-4DE3-A07B-A9983DA061B7}">
      <dgm:prSet phldrT="[Text]"/>
      <dgm:spPr/>
      <dgm:t>
        <a:bodyPr/>
        <a:lstStyle/>
        <a:p>
          <a:r>
            <a:rPr lang="en-US" dirty="0"/>
            <a:t>Brandon Cuthbertson</a:t>
          </a:r>
        </a:p>
      </dgm:t>
    </dgm:pt>
    <dgm:pt modelId="{4695792E-D238-40BA-A321-AF483C4E0AB9}" type="parTrans" cxnId="{2E353F04-1770-48E6-95D8-C41FDBD99095}">
      <dgm:prSet/>
      <dgm:spPr/>
      <dgm:t>
        <a:bodyPr/>
        <a:lstStyle/>
        <a:p>
          <a:endParaRPr lang="en-US"/>
        </a:p>
      </dgm:t>
    </dgm:pt>
    <dgm:pt modelId="{98238F63-791F-4878-8683-D22EC7C1FA26}" type="sibTrans" cxnId="{2E353F04-1770-48E6-95D8-C41FDBD99095}">
      <dgm:prSet/>
      <dgm:spPr/>
      <dgm:t>
        <a:bodyPr/>
        <a:lstStyle/>
        <a:p>
          <a:endParaRPr lang="en-US"/>
        </a:p>
      </dgm:t>
    </dgm:pt>
    <dgm:pt modelId="{BF84F542-53FB-4DE9-A685-B3F807076EBD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810FE61C-585E-4E0E-891D-26E174D4DB4A}" type="parTrans" cxnId="{EBC4ECCD-B405-413B-9FC7-7FA12F6C6F56}">
      <dgm:prSet/>
      <dgm:spPr/>
      <dgm:t>
        <a:bodyPr/>
        <a:lstStyle/>
        <a:p>
          <a:endParaRPr lang="en-US"/>
        </a:p>
      </dgm:t>
    </dgm:pt>
    <dgm:pt modelId="{34A63C22-AD38-49C0-831D-AB8BB8131597}" type="sibTrans" cxnId="{EBC4ECCD-B405-413B-9FC7-7FA12F6C6F56}">
      <dgm:prSet/>
      <dgm:spPr/>
      <dgm:t>
        <a:bodyPr/>
        <a:lstStyle/>
        <a:p>
          <a:endParaRPr lang="en-US"/>
        </a:p>
      </dgm:t>
    </dgm:pt>
    <dgm:pt modelId="{B3B4EE68-23DA-4D57-A93B-08C7887D48A2}">
      <dgm:prSet phldrT="[Text]"/>
      <dgm:spPr/>
      <dgm:t>
        <a:bodyPr/>
        <a:lstStyle/>
        <a:p>
          <a:r>
            <a:rPr lang="en-US" dirty="0"/>
            <a:t>Neel Pandya</a:t>
          </a:r>
        </a:p>
      </dgm:t>
    </dgm:pt>
    <dgm:pt modelId="{12FDA424-AF8E-4807-872D-4EA009AB3F36}" type="parTrans" cxnId="{17EB980C-30BB-4393-B4E6-AF694D75FC84}">
      <dgm:prSet/>
      <dgm:spPr/>
      <dgm:t>
        <a:bodyPr/>
        <a:lstStyle/>
        <a:p>
          <a:endParaRPr lang="en-US"/>
        </a:p>
      </dgm:t>
    </dgm:pt>
    <dgm:pt modelId="{F882FA53-7012-4252-8D95-D8B84886A3C8}" type="sibTrans" cxnId="{17EB980C-30BB-4393-B4E6-AF694D75FC84}">
      <dgm:prSet/>
      <dgm:spPr/>
      <dgm:t>
        <a:bodyPr/>
        <a:lstStyle/>
        <a:p>
          <a:endParaRPr lang="en-US"/>
        </a:p>
      </dgm:t>
    </dgm:pt>
    <dgm:pt modelId="{B20EA83A-44AA-4ABB-A92A-014A5C354D08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4B0B7334-DBB7-43A2-BD06-577E296B49BC}" type="parTrans" cxnId="{52F2B283-C262-4183-BA93-2042DB0D16E8}">
      <dgm:prSet/>
      <dgm:spPr/>
      <dgm:t>
        <a:bodyPr/>
        <a:lstStyle/>
        <a:p>
          <a:endParaRPr lang="en-US"/>
        </a:p>
      </dgm:t>
    </dgm:pt>
    <dgm:pt modelId="{F76392E7-6ABE-4F54-8F60-4FC2596D0F37}" type="sibTrans" cxnId="{52F2B283-C262-4183-BA93-2042DB0D16E8}">
      <dgm:prSet/>
      <dgm:spPr/>
      <dgm:t>
        <a:bodyPr/>
        <a:lstStyle/>
        <a:p>
          <a:endParaRPr lang="en-US"/>
        </a:p>
      </dgm:t>
    </dgm:pt>
    <dgm:pt modelId="{9E1A3532-60CF-458B-9584-B19A0CB2EF14}">
      <dgm:prSet phldrT="[Text]"/>
      <dgm:spPr/>
      <dgm:t>
        <a:bodyPr/>
        <a:lstStyle/>
        <a:p>
          <a:r>
            <a:rPr lang="en-US" dirty="0"/>
            <a:t>Sarah Hanson</a:t>
          </a:r>
        </a:p>
      </dgm:t>
    </dgm:pt>
    <dgm:pt modelId="{216D432B-7289-4C5D-9CC3-E6BA0F2CE98F}" type="parTrans" cxnId="{103C0B01-C8EA-4D82-8450-95CAD8772B0D}">
      <dgm:prSet/>
      <dgm:spPr/>
      <dgm:t>
        <a:bodyPr/>
        <a:lstStyle/>
        <a:p>
          <a:endParaRPr lang="en-US"/>
        </a:p>
      </dgm:t>
    </dgm:pt>
    <dgm:pt modelId="{78867E4A-B0BC-4776-9C0C-A9A0954EAFAE}" type="sibTrans" cxnId="{103C0B01-C8EA-4D82-8450-95CAD8772B0D}">
      <dgm:prSet/>
      <dgm:spPr/>
      <dgm:t>
        <a:bodyPr/>
        <a:lstStyle/>
        <a:p>
          <a:endParaRPr lang="en-US"/>
        </a:p>
      </dgm:t>
    </dgm:pt>
    <dgm:pt modelId="{C0EEE3D2-D18F-4302-9C7C-DB9F077CEFC9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C0984EF9-3D41-42C6-BB75-8C9F82A8518F}" type="parTrans" cxnId="{0FBD2C57-DFFF-44DB-BE8B-BE65367A4584}">
      <dgm:prSet/>
      <dgm:spPr/>
      <dgm:t>
        <a:bodyPr/>
        <a:lstStyle/>
        <a:p>
          <a:endParaRPr lang="en-US"/>
        </a:p>
      </dgm:t>
    </dgm:pt>
    <dgm:pt modelId="{85DA1A69-692B-4800-9B77-54E327B04D55}" type="sibTrans" cxnId="{0FBD2C57-DFFF-44DB-BE8B-BE65367A4584}">
      <dgm:prSet/>
      <dgm:spPr/>
      <dgm:t>
        <a:bodyPr/>
        <a:lstStyle/>
        <a:p>
          <a:endParaRPr lang="en-US"/>
        </a:p>
      </dgm:t>
    </dgm:pt>
    <dgm:pt modelId="{357C4E48-9E85-477A-B1F1-83ED5D095B8E}" type="pres">
      <dgm:prSet presAssocID="{804D2DE7-A3CB-4999-9254-757A2A8EF5AB}" presName="linear" presStyleCnt="0">
        <dgm:presLayoutVars>
          <dgm:dir/>
          <dgm:resizeHandles val="exact"/>
        </dgm:presLayoutVars>
      </dgm:prSet>
      <dgm:spPr/>
    </dgm:pt>
    <dgm:pt modelId="{852F4C14-3D25-48D1-94EB-CDB1C073DEA9}" type="pres">
      <dgm:prSet presAssocID="{8CC3CD35-DE0E-4DE3-A07B-A9983DA061B7}" presName="comp" presStyleCnt="0"/>
      <dgm:spPr/>
    </dgm:pt>
    <dgm:pt modelId="{32D0796D-A443-468F-B6E1-C820340FF841}" type="pres">
      <dgm:prSet presAssocID="{8CC3CD35-DE0E-4DE3-A07B-A9983DA061B7}" presName="box" presStyleLbl="node1" presStyleIdx="0" presStyleCnt="3"/>
      <dgm:spPr/>
    </dgm:pt>
    <dgm:pt modelId="{3705051A-FCE8-4195-8233-01C75E70B286}" type="pres">
      <dgm:prSet presAssocID="{8CC3CD35-DE0E-4DE3-A07B-A9983DA061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9FC8F6-C826-44AD-8840-7E5684591079}" type="pres">
      <dgm:prSet presAssocID="{8CC3CD35-DE0E-4DE3-A07B-A9983DA061B7}" presName="text" presStyleLbl="node1" presStyleIdx="0" presStyleCnt="3">
        <dgm:presLayoutVars>
          <dgm:bulletEnabled val="1"/>
        </dgm:presLayoutVars>
      </dgm:prSet>
      <dgm:spPr/>
    </dgm:pt>
    <dgm:pt modelId="{49C563A3-A777-4391-A519-7B78E795E182}" type="pres">
      <dgm:prSet presAssocID="{98238F63-791F-4878-8683-D22EC7C1FA26}" presName="spacer" presStyleCnt="0"/>
      <dgm:spPr/>
    </dgm:pt>
    <dgm:pt modelId="{55B6BD1B-0C4D-473C-84D1-6B796B797A34}" type="pres">
      <dgm:prSet presAssocID="{B3B4EE68-23DA-4D57-A93B-08C7887D48A2}" presName="comp" presStyleCnt="0"/>
      <dgm:spPr/>
    </dgm:pt>
    <dgm:pt modelId="{845FC5BD-F61E-46E4-BD9E-32F160FEFF73}" type="pres">
      <dgm:prSet presAssocID="{B3B4EE68-23DA-4D57-A93B-08C7887D48A2}" presName="box" presStyleLbl="node1" presStyleIdx="1" presStyleCnt="3"/>
      <dgm:spPr/>
    </dgm:pt>
    <dgm:pt modelId="{C8C04C70-7CB5-4884-A782-D07DB4FAEE4F}" type="pres">
      <dgm:prSet presAssocID="{B3B4EE68-23DA-4D57-A93B-08C7887D48A2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4F7C9796-174B-4ECE-81BC-5BBD3CAF4EAE}" type="pres">
      <dgm:prSet presAssocID="{B3B4EE68-23DA-4D57-A93B-08C7887D48A2}" presName="text" presStyleLbl="node1" presStyleIdx="1" presStyleCnt="3">
        <dgm:presLayoutVars>
          <dgm:bulletEnabled val="1"/>
        </dgm:presLayoutVars>
      </dgm:prSet>
      <dgm:spPr/>
    </dgm:pt>
    <dgm:pt modelId="{E5D6F7AC-4AC0-4ED3-B820-D72D0594EAF5}" type="pres">
      <dgm:prSet presAssocID="{F882FA53-7012-4252-8D95-D8B84886A3C8}" presName="spacer" presStyleCnt="0"/>
      <dgm:spPr/>
    </dgm:pt>
    <dgm:pt modelId="{2F660D93-9B70-4609-805C-628696E69308}" type="pres">
      <dgm:prSet presAssocID="{9E1A3532-60CF-458B-9584-B19A0CB2EF14}" presName="comp" presStyleCnt="0"/>
      <dgm:spPr/>
    </dgm:pt>
    <dgm:pt modelId="{1FE1D8D3-AA45-419D-A0C1-953066594F7C}" type="pres">
      <dgm:prSet presAssocID="{9E1A3532-60CF-458B-9584-B19A0CB2EF14}" presName="box" presStyleLbl="node1" presStyleIdx="2" presStyleCnt="3"/>
      <dgm:spPr/>
    </dgm:pt>
    <dgm:pt modelId="{1A0D9054-D72E-4262-A9EF-ACC48505D12A}" type="pres">
      <dgm:prSet presAssocID="{9E1A3532-60CF-458B-9584-B19A0CB2EF14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6F65B347-DC6B-4BC3-861D-12B2EE2BB2CB}" type="pres">
      <dgm:prSet presAssocID="{9E1A3532-60CF-458B-9584-B19A0CB2EF14}" presName="text" presStyleLbl="node1" presStyleIdx="2" presStyleCnt="3">
        <dgm:presLayoutVars>
          <dgm:bulletEnabled val="1"/>
        </dgm:presLayoutVars>
      </dgm:prSet>
      <dgm:spPr/>
    </dgm:pt>
  </dgm:ptLst>
  <dgm:cxnLst>
    <dgm:cxn modelId="{103C0B01-C8EA-4D82-8450-95CAD8772B0D}" srcId="{804D2DE7-A3CB-4999-9254-757A2A8EF5AB}" destId="{9E1A3532-60CF-458B-9584-B19A0CB2EF14}" srcOrd="2" destOrd="0" parTransId="{216D432B-7289-4C5D-9CC3-E6BA0F2CE98F}" sibTransId="{78867E4A-B0BC-4776-9C0C-A9A0954EAFAE}"/>
    <dgm:cxn modelId="{2E353F04-1770-48E6-95D8-C41FDBD99095}" srcId="{804D2DE7-A3CB-4999-9254-757A2A8EF5AB}" destId="{8CC3CD35-DE0E-4DE3-A07B-A9983DA061B7}" srcOrd="0" destOrd="0" parTransId="{4695792E-D238-40BA-A321-AF483C4E0AB9}" sibTransId="{98238F63-791F-4878-8683-D22EC7C1FA26}"/>
    <dgm:cxn modelId="{17EB980C-30BB-4393-B4E6-AF694D75FC84}" srcId="{804D2DE7-A3CB-4999-9254-757A2A8EF5AB}" destId="{B3B4EE68-23DA-4D57-A93B-08C7887D48A2}" srcOrd="1" destOrd="0" parTransId="{12FDA424-AF8E-4807-872D-4EA009AB3F36}" sibTransId="{F882FA53-7012-4252-8D95-D8B84886A3C8}"/>
    <dgm:cxn modelId="{22E6A41F-2F20-4A07-9104-472822494DE7}" type="presOf" srcId="{B3B4EE68-23DA-4D57-A93B-08C7887D48A2}" destId="{4F7C9796-174B-4ECE-81BC-5BBD3CAF4EAE}" srcOrd="1" destOrd="0" presId="urn:microsoft.com/office/officeart/2005/8/layout/vList4"/>
    <dgm:cxn modelId="{C06F206B-F317-49D2-AE03-3A21DE13C06E}" type="presOf" srcId="{B20EA83A-44AA-4ABB-A92A-014A5C354D08}" destId="{845FC5BD-F61E-46E4-BD9E-32F160FEFF73}" srcOrd="0" destOrd="1" presId="urn:microsoft.com/office/officeart/2005/8/layout/vList4"/>
    <dgm:cxn modelId="{E0423252-55B6-4965-9020-3854A7CD9E16}" type="presOf" srcId="{8CC3CD35-DE0E-4DE3-A07B-A9983DA061B7}" destId="{C79FC8F6-C826-44AD-8840-7E5684591079}" srcOrd="1" destOrd="0" presId="urn:microsoft.com/office/officeart/2005/8/layout/vList4"/>
    <dgm:cxn modelId="{0FBD2C57-DFFF-44DB-BE8B-BE65367A4584}" srcId="{9E1A3532-60CF-458B-9584-B19A0CB2EF14}" destId="{C0EEE3D2-D18F-4302-9C7C-DB9F077CEFC9}" srcOrd="0" destOrd="0" parTransId="{C0984EF9-3D41-42C6-BB75-8C9F82A8518F}" sibTransId="{85DA1A69-692B-4800-9B77-54E327B04D55}"/>
    <dgm:cxn modelId="{F87EA25A-D3ED-46D5-A7EF-B7EA21D769FB}" type="presOf" srcId="{B20EA83A-44AA-4ABB-A92A-014A5C354D08}" destId="{4F7C9796-174B-4ECE-81BC-5BBD3CAF4EAE}" srcOrd="1" destOrd="1" presId="urn:microsoft.com/office/officeart/2005/8/layout/vList4"/>
    <dgm:cxn modelId="{76388C81-ED85-40AC-9591-C39B9BE68A29}" type="presOf" srcId="{C0EEE3D2-D18F-4302-9C7C-DB9F077CEFC9}" destId="{1FE1D8D3-AA45-419D-A0C1-953066594F7C}" srcOrd="0" destOrd="1" presId="urn:microsoft.com/office/officeart/2005/8/layout/vList4"/>
    <dgm:cxn modelId="{52F2B283-C262-4183-BA93-2042DB0D16E8}" srcId="{B3B4EE68-23DA-4D57-A93B-08C7887D48A2}" destId="{B20EA83A-44AA-4ABB-A92A-014A5C354D08}" srcOrd="0" destOrd="0" parTransId="{4B0B7334-DBB7-43A2-BD06-577E296B49BC}" sibTransId="{F76392E7-6ABE-4F54-8F60-4FC2596D0F37}"/>
    <dgm:cxn modelId="{6F56A887-6168-48B2-807F-12EE4B640B5E}" type="presOf" srcId="{9E1A3532-60CF-458B-9584-B19A0CB2EF14}" destId="{1FE1D8D3-AA45-419D-A0C1-953066594F7C}" srcOrd="0" destOrd="0" presId="urn:microsoft.com/office/officeart/2005/8/layout/vList4"/>
    <dgm:cxn modelId="{223108A4-4F06-43E7-9BF9-0BDE45ED6AA1}" type="presOf" srcId="{BF84F542-53FB-4DE9-A685-B3F807076EBD}" destId="{C79FC8F6-C826-44AD-8840-7E5684591079}" srcOrd="1" destOrd="1" presId="urn:microsoft.com/office/officeart/2005/8/layout/vList4"/>
    <dgm:cxn modelId="{6D2F92C9-AB96-4BE6-B1ED-2B5C008718CF}" type="presOf" srcId="{9E1A3532-60CF-458B-9584-B19A0CB2EF14}" destId="{6F65B347-DC6B-4BC3-861D-12B2EE2BB2CB}" srcOrd="1" destOrd="0" presId="urn:microsoft.com/office/officeart/2005/8/layout/vList4"/>
    <dgm:cxn modelId="{31C0A4C9-16B6-406C-8F6D-A4EA1F3BFB17}" type="presOf" srcId="{8CC3CD35-DE0E-4DE3-A07B-A9983DA061B7}" destId="{32D0796D-A443-468F-B6E1-C820340FF841}" srcOrd="0" destOrd="0" presId="urn:microsoft.com/office/officeart/2005/8/layout/vList4"/>
    <dgm:cxn modelId="{EBC4ECCD-B405-413B-9FC7-7FA12F6C6F56}" srcId="{8CC3CD35-DE0E-4DE3-A07B-A9983DA061B7}" destId="{BF84F542-53FB-4DE9-A685-B3F807076EBD}" srcOrd="0" destOrd="0" parTransId="{810FE61C-585E-4E0E-891D-26E174D4DB4A}" sibTransId="{34A63C22-AD38-49C0-831D-AB8BB8131597}"/>
    <dgm:cxn modelId="{F8E35EDE-6DEF-47BE-8749-2E9B2C816414}" type="presOf" srcId="{BF84F542-53FB-4DE9-A685-B3F807076EBD}" destId="{32D0796D-A443-468F-B6E1-C820340FF841}" srcOrd="0" destOrd="1" presId="urn:microsoft.com/office/officeart/2005/8/layout/vList4"/>
    <dgm:cxn modelId="{8227C9E7-1A6C-42C8-B2F0-A3BEF810E3F4}" type="presOf" srcId="{B3B4EE68-23DA-4D57-A93B-08C7887D48A2}" destId="{845FC5BD-F61E-46E4-BD9E-32F160FEFF73}" srcOrd="0" destOrd="0" presId="urn:microsoft.com/office/officeart/2005/8/layout/vList4"/>
    <dgm:cxn modelId="{3EBF62ED-56C4-406A-8CC1-76D2A54960D5}" type="presOf" srcId="{C0EEE3D2-D18F-4302-9C7C-DB9F077CEFC9}" destId="{6F65B347-DC6B-4BC3-861D-12B2EE2BB2CB}" srcOrd="1" destOrd="1" presId="urn:microsoft.com/office/officeart/2005/8/layout/vList4"/>
    <dgm:cxn modelId="{286F42FD-4D14-41CD-B156-1BA92A8A152C}" type="presOf" srcId="{804D2DE7-A3CB-4999-9254-757A2A8EF5AB}" destId="{357C4E48-9E85-477A-B1F1-83ED5D095B8E}" srcOrd="0" destOrd="0" presId="urn:microsoft.com/office/officeart/2005/8/layout/vList4"/>
    <dgm:cxn modelId="{594D2018-AB40-4941-91F5-F0717FBC0C28}" type="presParOf" srcId="{357C4E48-9E85-477A-B1F1-83ED5D095B8E}" destId="{852F4C14-3D25-48D1-94EB-CDB1C073DEA9}" srcOrd="0" destOrd="0" presId="urn:microsoft.com/office/officeart/2005/8/layout/vList4"/>
    <dgm:cxn modelId="{5590CD1F-980D-4E2E-9391-8F165AFEA172}" type="presParOf" srcId="{852F4C14-3D25-48D1-94EB-CDB1C073DEA9}" destId="{32D0796D-A443-468F-B6E1-C820340FF841}" srcOrd="0" destOrd="0" presId="urn:microsoft.com/office/officeart/2005/8/layout/vList4"/>
    <dgm:cxn modelId="{3463016A-D55C-4B90-8AFE-9EF520E5057F}" type="presParOf" srcId="{852F4C14-3D25-48D1-94EB-CDB1C073DEA9}" destId="{3705051A-FCE8-4195-8233-01C75E70B286}" srcOrd="1" destOrd="0" presId="urn:microsoft.com/office/officeart/2005/8/layout/vList4"/>
    <dgm:cxn modelId="{CCDD4955-F9CE-447D-AA24-BEF43E87BB79}" type="presParOf" srcId="{852F4C14-3D25-48D1-94EB-CDB1C073DEA9}" destId="{C79FC8F6-C826-44AD-8840-7E5684591079}" srcOrd="2" destOrd="0" presId="urn:microsoft.com/office/officeart/2005/8/layout/vList4"/>
    <dgm:cxn modelId="{7B952805-199C-4AA0-8C67-718D49DE40E5}" type="presParOf" srcId="{357C4E48-9E85-477A-B1F1-83ED5D095B8E}" destId="{49C563A3-A777-4391-A519-7B78E795E182}" srcOrd="1" destOrd="0" presId="urn:microsoft.com/office/officeart/2005/8/layout/vList4"/>
    <dgm:cxn modelId="{5025FD1D-56FF-4D12-AD95-47EC38A354E7}" type="presParOf" srcId="{357C4E48-9E85-477A-B1F1-83ED5D095B8E}" destId="{55B6BD1B-0C4D-473C-84D1-6B796B797A34}" srcOrd="2" destOrd="0" presId="urn:microsoft.com/office/officeart/2005/8/layout/vList4"/>
    <dgm:cxn modelId="{E95E6296-A1AF-4765-93EC-EA88635FE938}" type="presParOf" srcId="{55B6BD1B-0C4D-473C-84D1-6B796B797A34}" destId="{845FC5BD-F61E-46E4-BD9E-32F160FEFF73}" srcOrd="0" destOrd="0" presId="urn:microsoft.com/office/officeart/2005/8/layout/vList4"/>
    <dgm:cxn modelId="{A052DDC9-A032-40DD-8424-199DF2AA00EE}" type="presParOf" srcId="{55B6BD1B-0C4D-473C-84D1-6B796B797A34}" destId="{C8C04C70-7CB5-4884-A782-D07DB4FAEE4F}" srcOrd="1" destOrd="0" presId="urn:microsoft.com/office/officeart/2005/8/layout/vList4"/>
    <dgm:cxn modelId="{0D352E47-0666-4DD8-8081-3BB4095EA47D}" type="presParOf" srcId="{55B6BD1B-0C4D-473C-84D1-6B796B797A34}" destId="{4F7C9796-174B-4ECE-81BC-5BBD3CAF4EAE}" srcOrd="2" destOrd="0" presId="urn:microsoft.com/office/officeart/2005/8/layout/vList4"/>
    <dgm:cxn modelId="{1AE8BE58-EE3C-4152-A081-1396A9D76C27}" type="presParOf" srcId="{357C4E48-9E85-477A-B1F1-83ED5D095B8E}" destId="{E5D6F7AC-4AC0-4ED3-B820-D72D0594EAF5}" srcOrd="3" destOrd="0" presId="urn:microsoft.com/office/officeart/2005/8/layout/vList4"/>
    <dgm:cxn modelId="{DA006B80-4E8E-4485-9673-0BA9CAE1CF31}" type="presParOf" srcId="{357C4E48-9E85-477A-B1F1-83ED5D095B8E}" destId="{2F660D93-9B70-4609-805C-628696E69308}" srcOrd="4" destOrd="0" presId="urn:microsoft.com/office/officeart/2005/8/layout/vList4"/>
    <dgm:cxn modelId="{E73A550C-AF91-4E4E-8B25-DCE30E2264BD}" type="presParOf" srcId="{2F660D93-9B70-4609-805C-628696E69308}" destId="{1FE1D8D3-AA45-419D-A0C1-953066594F7C}" srcOrd="0" destOrd="0" presId="urn:microsoft.com/office/officeart/2005/8/layout/vList4"/>
    <dgm:cxn modelId="{868B9529-E704-456F-BDC9-4E8C7183B757}" type="presParOf" srcId="{2F660D93-9B70-4609-805C-628696E69308}" destId="{1A0D9054-D72E-4262-A9EF-ACC48505D12A}" srcOrd="1" destOrd="0" presId="urn:microsoft.com/office/officeart/2005/8/layout/vList4"/>
    <dgm:cxn modelId="{7F4E27B0-4356-45F5-93D3-87E71A0838AF}" type="presParOf" srcId="{2F660D93-9B70-4609-805C-628696E69308}" destId="{6F65B347-DC6B-4BC3-861D-12B2EE2BB2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5FB73-95F9-499B-8FB4-3EAFC8DF2F38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EE8A9-DCDF-4A2B-8C54-35DA34636488}">
      <dgm:prSet phldrT="[Text]"/>
      <dgm:spPr/>
      <dgm:t>
        <a:bodyPr/>
        <a:lstStyle/>
        <a:p>
          <a:r>
            <a:rPr lang="en-US" dirty="0"/>
            <a:t>Brandon</a:t>
          </a:r>
        </a:p>
      </dgm:t>
    </dgm:pt>
    <dgm:pt modelId="{140668BE-9E63-4D59-B3E6-C887ACAB1487}" type="parTrans" cxnId="{01603A8D-93F3-4644-BDF0-CB485452AF20}">
      <dgm:prSet/>
      <dgm:spPr/>
      <dgm:t>
        <a:bodyPr/>
        <a:lstStyle/>
        <a:p>
          <a:endParaRPr lang="en-US"/>
        </a:p>
      </dgm:t>
    </dgm:pt>
    <dgm:pt modelId="{4BF41CAA-2925-404E-B0FB-3E3A2C70EC3B}" type="sibTrans" cxnId="{01603A8D-93F3-4644-BDF0-CB485452AF20}">
      <dgm:prSet/>
      <dgm:spPr/>
      <dgm:t>
        <a:bodyPr/>
        <a:lstStyle/>
        <a:p>
          <a:endParaRPr lang="en-US"/>
        </a:p>
      </dgm:t>
    </dgm:pt>
    <dgm:pt modelId="{6E34B88F-5F2B-4C96-85DC-4421AFDAF1EA}">
      <dgm:prSet phldrT="[Text]"/>
      <dgm:spPr/>
      <dgm:t>
        <a:bodyPr/>
        <a:lstStyle/>
        <a:p>
          <a:r>
            <a:rPr lang="en-US" dirty="0"/>
            <a:t>Form Design</a:t>
          </a:r>
        </a:p>
      </dgm:t>
    </dgm:pt>
    <dgm:pt modelId="{6DB0FDB0-24B2-47A4-8A3F-D6628B4A8E5F}" type="parTrans" cxnId="{E7A2E8EB-53EA-45E4-8CFB-7F08C3810BF5}">
      <dgm:prSet/>
      <dgm:spPr/>
      <dgm:t>
        <a:bodyPr/>
        <a:lstStyle/>
        <a:p>
          <a:endParaRPr lang="en-US"/>
        </a:p>
      </dgm:t>
    </dgm:pt>
    <dgm:pt modelId="{656350C2-CD20-4627-A997-826A7F42908D}" type="sibTrans" cxnId="{E7A2E8EB-53EA-45E4-8CFB-7F08C3810BF5}">
      <dgm:prSet/>
      <dgm:spPr/>
      <dgm:t>
        <a:bodyPr/>
        <a:lstStyle/>
        <a:p>
          <a:endParaRPr lang="en-US"/>
        </a:p>
      </dgm:t>
    </dgm:pt>
    <dgm:pt modelId="{006D91B3-AAC0-4BC5-8531-9729ACE79BCA}">
      <dgm:prSet phldrT="[Text]"/>
      <dgm:spPr/>
      <dgm:t>
        <a:bodyPr/>
        <a:lstStyle/>
        <a:p>
          <a:r>
            <a:rPr lang="en-US" dirty="0"/>
            <a:t>Neel</a:t>
          </a:r>
        </a:p>
      </dgm:t>
    </dgm:pt>
    <dgm:pt modelId="{A07BA2AD-2160-45C5-B183-7DEE4B143CA7}" type="parTrans" cxnId="{484510AD-FC0C-4C1A-9B3D-4B0552C47F20}">
      <dgm:prSet/>
      <dgm:spPr/>
      <dgm:t>
        <a:bodyPr/>
        <a:lstStyle/>
        <a:p>
          <a:endParaRPr lang="en-US"/>
        </a:p>
      </dgm:t>
    </dgm:pt>
    <dgm:pt modelId="{8954F626-BFB3-4827-9DEB-B81E74EFC300}" type="sibTrans" cxnId="{484510AD-FC0C-4C1A-9B3D-4B0552C47F20}">
      <dgm:prSet/>
      <dgm:spPr/>
      <dgm:t>
        <a:bodyPr/>
        <a:lstStyle/>
        <a:p>
          <a:endParaRPr lang="en-US"/>
        </a:p>
      </dgm:t>
    </dgm:pt>
    <dgm:pt modelId="{D8C538EE-7705-4C75-B17B-6CC2D8B4875D}">
      <dgm:prSet phldrT="[Text]"/>
      <dgm:spPr/>
      <dgm:t>
        <a:bodyPr/>
        <a:lstStyle/>
        <a:p>
          <a:r>
            <a:rPr lang="en-US" dirty="0"/>
            <a:t>General Form Design</a:t>
          </a:r>
        </a:p>
      </dgm:t>
    </dgm:pt>
    <dgm:pt modelId="{0EEFD668-2320-4E8E-B40D-CCB8DC8E5F47}" type="parTrans" cxnId="{FADDA2FC-F035-40FA-AC26-D5C24904277F}">
      <dgm:prSet/>
      <dgm:spPr/>
      <dgm:t>
        <a:bodyPr/>
        <a:lstStyle/>
        <a:p>
          <a:endParaRPr lang="en-US"/>
        </a:p>
      </dgm:t>
    </dgm:pt>
    <dgm:pt modelId="{C2603874-BA4F-4EBC-BD84-306F382021CF}" type="sibTrans" cxnId="{FADDA2FC-F035-40FA-AC26-D5C24904277F}">
      <dgm:prSet/>
      <dgm:spPr/>
      <dgm:t>
        <a:bodyPr/>
        <a:lstStyle/>
        <a:p>
          <a:endParaRPr lang="en-US"/>
        </a:p>
      </dgm:t>
    </dgm:pt>
    <dgm:pt modelId="{0C5F3D90-90AE-4282-886B-D3312C9E47AA}">
      <dgm:prSet phldrT="[Text]"/>
      <dgm:spPr/>
      <dgm:t>
        <a:bodyPr/>
        <a:lstStyle/>
        <a:p>
          <a:r>
            <a:rPr lang="en-US" dirty="0"/>
            <a:t>Sarah</a:t>
          </a:r>
        </a:p>
      </dgm:t>
    </dgm:pt>
    <dgm:pt modelId="{100D8A8A-EAC5-4C17-B8AB-4B4F4290DB47}" type="parTrans" cxnId="{D1F043F1-C065-40A3-B740-E43371C875BE}">
      <dgm:prSet/>
      <dgm:spPr/>
      <dgm:t>
        <a:bodyPr/>
        <a:lstStyle/>
        <a:p>
          <a:endParaRPr lang="en-US"/>
        </a:p>
      </dgm:t>
    </dgm:pt>
    <dgm:pt modelId="{51EAD650-FD6C-48B3-A4F8-6D2879268D2D}" type="sibTrans" cxnId="{D1F043F1-C065-40A3-B740-E43371C875BE}">
      <dgm:prSet/>
      <dgm:spPr/>
      <dgm:t>
        <a:bodyPr/>
        <a:lstStyle/>
        <a:p>
          <a:endParaRPr lang="en-US"/>
        </a:p>
      </dgm:t>
    </dgm:pt>
    <dgm:pt modelId="{9F47671C-2DDC-49CD-9464-76136CF04B9A}">
      <dgm:prSet phldrT="[Text]"/>
      <dgm:spPr/>
      <dgm:t>
        <a:bodyPr/>
        <a:lstStyle/>
        <a:p>
          <a:r>
            <a:rPr lang="en-US" dirty="0"/>
            <a:t>Database Integration</a:t>
          </a:r>
        </a:p>
      </dgm:t>
    </dgm:pt>
    <dgm:pt modelId="{BC7650FE-5ABF-4526-8A42-12E139170A49}" type="parTrans" cxnId="{37914C90-440C-42C1-97AC-9E3E1C22AFA3}">
      <dgm:prSet/>
      <dgm:spPr/>
      <dgm:t>
        <a:bodyPr/>
        <a:lstStyle/>
        <a:p>
          <a:endParaRPr lang="en-US"/>
        </a:p>
      </dgm:t>
    </dgm:pt>
    <dgm:pt modelId="{B118173E-5E50-4AAC-8E17-4A02F72B9314}" type="sibTrans" cxnId="{37914C90-440C-42C1-97AC-9E3E1C22AFA3}">
      <dgm:prSet/>
      <dgm:spPr/>
      <dgm:t>
        <a:bodyPr/>
        <a:lstStyle/>
        <a:p>
          <a:endParaRPr lang="en-US"/>
        </a:p>
      </dgm:t>
    </dgm:pt>
    <dgm:pt modelId="{37297818-28D5-4417-ACAA-5DF1C03B40B4}">
      <dgm:prSet/>
      <dgm:spPr/>
      <dgm:t>
        <a:bodyPr/>
        <a:lstStyle/>
        <a:p>
          <a:r>
            <a:rPr lang="en-US"/>
            <a:t>Validation</a:t>
          </a:r>
        </a:p>
      </dgm:t>
    </dgm:pt>
    <dgm:pt modelId="{9FE76B67-4927-4DDA-9A46-79FA084D8C76}" type="parTrans" cxnId="{346A2565-5F08-400F-B605-18FDE45FA849}">
      <dgm:prSet/>
      <dgm:spPr/>
      <dgm:t>
        <a:bodyPr/>
        <a:lstStyle/>
        <a:p>
          <a:endParaRPr lang="en-US"/>
        </a:p>
      </dgm:t>
    </dgm:pt>
    <dgm:pt modelId="{E29930F9-F525-4B0B-B614-DE6BD13B1754}" type="sibTrans" cxnId="{346A2565-5F08-400F-B605-18FDE45FA849}">
      <dgm:prSet/>
      <dgm:spPr/>
      <dgm:t>
        <a:bodyPr/>
        <a:lstStyle/>
        <a:p>
          <a:endParaRPr lang="en-US"/>
        </a:p>
      </dgm:t>
    </dgm:pt>
    <dgm:pt modelId="{256F4E74-68F5-4C1F-8287-0B37B2FEA467}">
      <dgm:prSet/>
      <dgm:spPr/>
      <dgm:t>
        <a:bodyPr/>
        <a:lstStyle/>
        <a:p>
          <a:r>
            <a:rPr lang="en-US" dirty="0"/>
            <a:t>Final Troubleshooting</a:t>
          </a:r>
        </a:p>
      </dgm:t>
    </dgm:pt>
    <dgm:pt modelId="{5BD1A77E-03FA-4BD0-A0EF-0CA963A64111}" type="parTrans" cxnId="{C4AD1A28-D913-4628-B65B-15E72939E095}">
      <dgm:prSet/>
      <dgm:spPr/>
      <dgm:t>
        <a:bodyPr/>
        <a:lstStyle/>
        <a:p>
          <a:endParaRPr lang="en-US"/>
        </a:p>
      </dgm:t>
    </dgm:pt>
    <dgm:pt modelId="{2E25713E-FF06-497C-8345-0CAFFA097948}" type="sibTrans" cxnId="{C4AD1A28-D913-4628-B65B-15E72939E095}">
      <dgm:prSet/>
      <dgm:spPr/>
      <dgm:t>
        <a:bodyPr/>
        <a:lstStyle/>
        <a:p>
          <a:endParaRPr lang="en-US"/>
        </a:p>
      </dgm:t>
    </dgm:pt>
    <dgm:pt modelId="{BBA3A8DA-FB68-4AEF-8863-50698EFCC8FC}">
      <dgm:prSet/>
      <dgm:spPr/>
      <dgm:t>
        <a:bodyPr/>
        <a:lstStyle/>
        <a:p>
          <a:r>
            <a:rPr lang="en-US" dirty="0"/>
            <a:t>Project Troubleshooting</a:t>
          </a:r>
        </a:p>
      </dgm:t>
    </dgm:pt>
    <dgm:pt modelId="{F1C36417-2AC6-42C8-9DEF-C2A49619724E}" type="parTrans" cxnId="{6B64E1EE-0190-4FB3-B70D-E30F9867204F}">
      <dgm:prSet/>
      <dgm:spPr/>
      <dgm:t>
        <a:bodyPr/>
        <a:lstStyle/>
        <a:p>
          <a:endParaRPr lang="en-US"/>
        </a:p>
      </dgm:t>
    </dgm:pt>
    <dgm:pt modelId="{0CE67E49-3E2F-4775-9170-6C05C83425A8}" type="sibTrans" cxnId="{6B64E1EE-0190-4FB3-B70D-E30F9867204F}">
      <dgm:prSet/>
      <dgm:spPr/>
      <dgm:t>
        <a:bodyPr/>
        <a:lstStyle/>
        <a:p>
          <a:endParaRPr lang="en-US"/>
        </a:p>
      </dgm:t>
    </dgm:pt>
    <dgm:pt modelId="{BC83A6CC-CB78-45B3-B763-1601D82031AB}">
      <dgm:prSet/>
      <dgm:spPr/>
      <dgm:t>
        <a:bodyPr/>
        <a:lstStyle/>
        <a:p>
          <a:r>
            <a:rPr lang="en-US" dirty="0"/>
            <a:t>Data Integration</a:t>
          </a:r>
        </a:p>
      </dgm:t>
    </dgm:pt>
    <dgm:pt modelId="{4980710B-D1A3-47A5-BBA9-2EDB6BE53D58}" type="parTrans" cxnId="{038C6E09-5E6F-4AD8-8D8F-3760CBDBBA35}">
      <dgm:prSet/>
      <dgm:spPr/>
      <dgm:t>
        <a:bodyPr/>
        <a:lstStyle/>
        <a:p>
          <a:endParaRPr lang="en-US"/>
        </a:p>
      </dgm:t>
    </dgm:pt>
    <dgm:pt modelId="{E2177EB5-C012-4845-88E2-18AD816C46A2}" type="sibTrans" cxnId="{038C6E09-5E6F-4AD8-8D8F-3760CBDBBA35}">
      <dgm:prSet/>
      <dgm:spPr/>
      <dgm:t>
        <a:bodyPr/>
        <a:lstStyle/>
        <a:p>
          <a:endParaRPr lang="en-US"/>
        </a:p>
      </dgm:t>
    </dgm:pt>
    <dgm:pt modelId="{777D5AAB-9495-4FAD-A47B-3C74F459C19D}">
      <dgm:prSet/>
      <dgm:spPr/>
      <dgm:t>
        <a:bodyPr/>
        <a:lstStyle/>
        <a:p>
          <a:r>
            <a:rPr lang="en-US" dirty="0"/>
            <a:t>Add Package</a:t>
          </a:r>
        </a:p>
      </dgm:t>
    </dgm:pt>
    <dgm:pt modelId="{855D20EB-D458-4588-AC63-4F0B04697848}" type="parTrans" cxnId="{FCEE14D0-3C0D-49AB-A3B8-51042677973D}">
      <dgm:prSet/>
      <dgm:spPr/>
      <dgm:t>
        <a:bodyPr/>
        <a:lstStyle/>
        <a:p>
          <a:endParaRPr lang="en-US"/>
        </a:p>
      </dgm:t>
    </dgm:pt>
    <dgm:pt modelId="{9843C480-786F-4D42-8D6B-6ED1A5534613}" type="sibTrans" cxnId="{FCEE14D0-3C0D-49AB-A3B8-51042677973D}">
      <dgm:prSet/>
      <dgm:spPr/>
      <dgm:t>
        <a:bodyPr/>
        <a:lstStyle/>
        <a:p>
          <a:endParaRPr lang="en-US"/>
        </a:p>
      </dgm:t>
    </dgm:pt>
    <dgm:pt modelId="{9775648A-FF2E-41FC-AE38-FED826E03E8E}">
      <dgm:prSet/>
      <dgm:spPr/>
      <dgm:t>
        <a:bodyPr/>
        <a:lstStyle/>
        <a:p>
          <a:r>
            <a:rPr lang="en-US" dirty="0"/>
            <a:t>Edit Package</a:t>
          </a:r>
        </a:p>
      </dgm:t>
    </dgm:pt>
    <dgm:pt modelId="{6B9D5145-0180-42C9-97A1-2360DC320AB5}" type="parTrans" cxnId="{E5C0C6BD-77E9-4D42-B86F-325A59A5EED7}">
      <dgm:prSet/>
      <dgm:spPr/>
      <dgm:t>
        <a:bodyPr/>
        <a:lstStyle/>
        <a:p>
          <a:endParaRPr lang="en-US"/>
        </a:p>
      </dgm:t>
    </dgm:pt>
    <dgm:pt modelId="{9DDD7B76-2DAA-4203-8DE8-ED0080712EC5}" type="sibTrans" cxnId="{E5C0C6BD-77E9-4D42-B86F-325A59A5EED7}">
      <dgm:prSet/>
      <dgm:spPr/>
      <dgm:t>
        <a:bodyPr/>
        <a:lstStyle/>
        <a:p>
          <a:endParaRPr lang="en-US"/>
        </a:p>
      </dgm:t>
    </dgm:pt>
    <dgm:pt modelId="{37389A9E-F859-4E13-AF85-8A12F0388882}">
      <dgm:prSet/>
      <dgm:spPr/>
      <dgm:t>
        <a:bodyPr/>
        <a:lstStyle/>
        <a:p>
          <a:r>
            <a:rPr lang="en-US" dirty="0"/>
            <a:t>Add Product</a:t>
          </a:r>
        </a:p>
      </dgm:t>
    </dgm:pt>
    <dgm:pt modelId="{8C75D0B0-21DB-41A5-A698-3B1CAE7883E7}" type="parTrans" cxnId="{A9961CCD-9038-47B7-9893-D3D274E7DF57}">
      <dgm:prSet/>
      <dgm:spPr/>
      <dgm:t>
        <a:bodyPr/>
        <a:lstStyle/>
        <a:p>
          <a:endParaRPr lang="en-US"/>
        </a:p>
      </dgm:t>
    </dgm:pt>
    <dgm:pt modelId="{9BAB571A-279E-4B0F-BBD9-6791C97540FF}" type="sibTrans" cxnId="{A9961CCD-9038-47B7-9893-D3D274E7DF57}">
      <dgm:prSet/>
      <dgm:spPr/>
      <dgm:t>
        <a:bodyPr/>
        <a:lstStyle/>
        <a:p>
          <a:endParaRPr lang="en-US"/>
        </a:p>
      </dgm:t>
    </dgm:pt>
    <dgm:pt modelId="{0B20150E-E551-4454-92A6-28534836EBB1}" type="pres">
      <dgm:prSet presAssocID="{4545FB73-95F9-499B-8FB4-3EAFC8DF2F38}" presName="linearFlow" presStyleCnt="0">
        <dgm:presLayoutVars>
          <dgm:dir/>
          <dgm:animLvl val="lvl"/>
          <dgm:resizeHandles/>
        </dgm:presLayoutVars>
      </dgm:prSet>
      <dgm:spPr/>
    </dgm:pt>
    <dgm:pt modelId="{10F0B9B6-1860-4382-9BA4-FA6D9CDDDEC3}" type="pres">
      <dgm:prSet presAssocID="{4A8EE8A9-DCDF-4A2B-8C54-35DA34636488}" presName="compositeNode" presStyleCnt="0">
        <dgm:presLayoutVars>
          <dgm:bulletEnabled val="1"/>
        </dgm:presLayoutVars>
      </dgm:prSet>
      <dgm:spPr/>
    </dgm:pt>
    <dgm:pt modelId="{45FE533D-07BE-4379-9980-B1C8B51C26EE}" type="pres">
      <dgm:prSet presAssocID="{4A8EE8A9-DCDF-4A2B-8C54-35DA3463648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C285C30-CE49-44FC-A361-751FAFC97CDE}" type="pres">
      <dgm:prSet presAssocID="{4A8EE8A9-DCDF-4A2B-8C54-35DA34636488}" presName="childNode" presStyleLbl="node1" presStyleIdx="0" presStyleCnt="3">
        <dgm:presLayoutVars>
          <dgm:bulletEnabled val="1"/>
        </dgm:presLayoutVars>
      </dgm:prSet>
      <dgm:spPr/>
    </dgm:pt>
    <dgm:pt modelId="{5C6144ED-8206-4833-911D-F402316D4301}" type="pres">
      <dgm:prSet presAssocID="{4A8EE8A9-DCDF-4A2B-8C54-35DA3463648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41169F4-8CAE-4515-AB3A-9244655E6BF6}" type="pres">
      <dgm:prSet presAssocID="{4BF41CAA-2925-404E-B0FB-3E3A2C70EC3B}" presName="sibTrans" presStyleCnt="0"/>
      <dgm:spPr/>
    </dgm:pt>
    <dgm:pt modelId="{A70581CA-964D-4558-BCCF-8FC575543862}" type="pres">
      <dgm:prSet presAssocID="{006D91B3-AAC0-4BC5-8531-9729ACE79BCA}" presName="compositeNode" presStyleCnt="0">
        <dgm:presLayoutVars>
          <dgm:bulletEnabled val="1"/>
        </dgm:presLayoutVars>
      </dgm:prSet>
      <dgm:spPr/>
    </dgm:pt>
    <dgm:pt modelId="{30EDCC17-B06E-4774-BFA2-BDA69FB4905B}" type="pres">
      <dgm:prSet presAssocID="{006D91B3-AAC0-4BC5-8531-9729ACE79BCA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7BDA4C9-184E-4707-AF56-FF94C17E539C}" type="pres">
      <dgm:prSet presAssocID="{006D91B3-AAC0-4BC5-8531-9729ACE79BCA}" presName="childNode" presStyleLbl="node1" presStyleIdx="1" presStyleCnt="3">
        <dgm:presLayoutVars>
          <dgm:bulletEnabled val="1"/>
        </dgm:presLayoutVars>
      </dgm:prSet>
      <dgm:spPr/>
    </dgm:pt>
    <dgm:pt modelId="{80B91816-D763-4230-B18B-1282E1B467D6}" type="pres">
      <dgm:prSet presAssocID="{006D91B3-AAC0-4BC5-8531-9729ACE79BC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A994392-A1C8-4C46-BE01-B5099DCE7132}" type="pres">
      <dgm:prSet presAssocID="{8954F626-BFB3-4827-9DEB-B81E74EFC300}" presName="sibTrans" presStyleCnt="0"/>
      <dgm:spPr/>
    </dgm:pt>
    <dgm:pt modelId="{03E825F9-E508-441F-9031-03A436E61D28}" type="pres">
      <dgm:prSet presAssocID="{0C5F3D90-90AE-4282-886B-D3312C9E47AA}" presName="compositeNode" presStyleCnt="0">
        <dgm:presLayoutVars>
          <dgm:bulletEnabled val="1"/>
        </dgm:presLayoutVars>
      </dgm:prSet>
      <dgm:spPr/>
    </dgm:pt>
    <dgm:pt modelId="{AE8B4CB7-4CDC-461C-A193-CE55DE8EBCAA}" type="pres">
      <dgm:prSet presAssocID="{0C5F3D90-90AE-4282-886B-D3312C9E47AA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2E433AF-8A7A-4A01-AC06-7762FD12D5E1}" type="pres">
      <dgm:prSet presAssocID="{0C5F3D90-90AE-4282-886B-D3312C9E47AA}" presName="childNode" presStyleLbl="node1" presStyleIdx="2" presStyleCnt="3">
        <dgm:presLayoutVars>
          <dgm:bulletEnabled val="1"/>
        </dgm:presLayoutVars>
      </dgm:prSet>
      <dgm:spPr/>
    </dgm:pt>
    <dgm:pt modelId="{B2CAFC69-67B6-44CA-A449-49A34B0B1CDE}" type="pres">
      <dgm:prSet presAssocID="{0C5F3D90-90AE-4282-886B-D3312C9E47A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6823B00-9AAA-46DB-A86C-B4C3839DD859}" type="presOf" srcId="{9F47671C-2DDC-49CD-9464-76136CF04B9A}" destId="{72E433AF-8A7A-4A01-AC06-7762FD12D5E1}" srcOrd="0" destOrd="0" presId="urn:microsoft.com/office/officeart/2005/8/layout/hList2"/>
    <dgm:cxn modelId="{038C6E09-5E6F-4AD8-8D8F-3760CBDBBA35}" srcId="{006D91B3-AAC0-4BC5-8531-9729ACE79BCA}" destId="{BC83A6CC-CB78-45B3-B763-1601D82031AB}" srcOrd="1" destOrd="0" parTransId="{4980710B-D1A3-47A5-BBA9-2EDB6BE53D58}" sibTransId="{E2177EB5-C012-4845-88E2-18AD816C46A2}"/>
    <dgm:cxn modelId="{43A09A1D-E03C-48EC-9290-1309E2DF3BF7}" type="presOf" srcId="{4A8EE8A9-DCDF-4A2B-8C54-35DA34636488}" destId="{5C6144ED-8206-4833-911D-F402316D4301}" srcOrd="0" destOrd="0" presId="urn:microsoft.com/office/officeart/2005/8/layout/hList2"/>
    <dgm:cxn modelId="{C4AD1A28-D913-4628-B65B-15E72939E095}" srcId="{4A8EE8A9-DCDF-4A2B-8C54-35DA34636488}" destId="{256F4E74-68F5-4C1F-8287-0B37B2FEA467}" srcOrd="2" destOrd="0" parTransId="{5BD1A77E-03FA-4BD0-A0EF-0CA963A64111}" sibTransId="{2E25713E-FF06-497C-8345-0CAFFA097948}"/>
    <dgm:cxn modelId="{D23D9B30-4B90-4357-8B66-366CA408F3F2}" type="presOf" srcId="{6E34B88F-5F2B-4C96-85DC-4421AFDAF1EA}" destId="{8C285C30-CE49-44FC-A361-751FAFC97CDE}" srcOrd="0" destOrd="0" presId="urn:microsoft.com/office/officeart/2005/8/layout/hList2"/>
    <dgm:cxn modelId="{DE613034-3E5D-4A07-BDDD-404892058CDB}" type="presOf" srcId="{777D5AAB-9495-4FAD-A47B-3C74F459C19D}" destId="{67BDA4C9-184E-4707-AF56-FF94C17E539C}" srcOrd="0" destOrd="2" presId="urn:microsoft.com/office/officeart/2005/8/layout/hList2"/>
    <dgm:cxn modelId="{59DA683E-8CB2-4BBC-AB9C-3A720C2B84B3}" type="presOf" srcId="{37389A9E-F859-4E13-AF85-8A12F0388882}" destId="{67BDA4C9-184E-4707-AF56-FF94C17E539C}" srcOrd="0" destOrd="4" presId="urn:microsoft.com/office/officeart/2005/8/layout/hList2"/>
    <dgm:cxn modelId="{346A2565-5F08-400F-B605-18FDE45FA849}" srcId="{4A8EE8A9-DCDF-4A2B-8C54-35DA34636488}" destId="{37297818-28D5-4417-ACAA-5DF1C03B40B4}" srcOrd="1" destOrd="0" parTransId="{9FE76B67-4927-4DDA-9A46-79FA084D8C76}" sibTransId="{E29930F9-F525-4B0B-B614-DE6BD13B1754}"/>
    <dgm:cxn modelId="{399F1C47-E9C1-4B93-B072-5640BE7C5DCE}" type="presOf" srcId="{4545FB73-95F9-499B-8FB4-3EAFC8DF2F38}" destId="{0B20150E-E551-4454-92A6-28534836EBB1}" srcOrd="0" destOrd="0" presId="urn:microsoft.com/office/officeart/2005/8/layout/hList2"/>
    <dgm:cxn modelId="{D0738D48-E9CB-41CF-AE1F-0944B3DB27BA}" type="presOf" srcId="{0C5F3D90-90AE-4282-886B-D3312C9E47AA}" destId="{B2CAFC69-67B6-44CA-A449-49A34B0B1CDE}" srcOrd="0" destOrd="0" presId="urn:microsoft.com/office/officeart/2005/8/layout/hList2"/>
    <dgm:cxn modelId="{52B67F49-A099-48A6-93CE-5BF0277A4EEB}" type="presOf" srcId="{37297818-28D5-4417-ACAA-5DF1C03B40B4}" destId="{8C285C30-CE49-44FC-A361-751FAFC97CDE}" srcOrd="0" destOrd="1" presId="urn:microsoft.com/office/officeart/2005/8/layout/hList2"/>
    <dgm:cxn modelId="{01603A8D-93F3-4644-BDF0-CB485452AF20}" srcId="{4545FB73-95F9-499B-8FB4-3EAFC8DF2F38}" destId="{4A8EE8A9-DCDF-4A2B-8C54-35DA34636488}" srcOrd="0" destOrd="0" parTransId="{140668BE-9E63-4D59-B3E6-C887ACAB1487}" sibTransId="{4BF41CAA-2925-404E-B0FB-3E3A2C70EC3B}"/>
    <dgm:cxn modelId="{37914C90-440C-42C1-97AC-9E3E1C22AFA3}" srcId="{0C5F3D90-90AE-4282-886B-D3312C9E47AA}" destId="{9F47671C-2DDC-49CD-9464-76136CF04B9A}" srcOrd="0" destOrd="0" parTransId="{BC7650FE-5ABF-4526-8A42-12E139170A49}" sibTransId="{B118173E-5E50-4AAC-8E17-4A02F72B9314}"/>
    <dgm:cxn modelId="{363BAC99-089E-4E48-AF54-769E9C2FFF6B}" type="presOf" srcId="{006D91B3-AAC0-4BC5-8531-9729ACE79BCA}" destId="{80B91816-D763-4230-B18B-1282E1B467D6}" srcOrd="0" destOrd="0" presId="urn:microsoft.com/office/officeart/2005/8/layout/hList2"/>
    <dgm:cxn modelId="{1A7C53A7-2706-4BBD-B293-D5F7635EBA18}" type="presOf" srcId="{BBA3A8DA-FB68-4AEF-8863-50698EFCC8FC}" destId="{72E433AF-8A7A-4A01-AC06-7762FD12D5E1}" srcOrd="0" destOrd="1" presId="urn:microsoft.com/office/officeart/2005/8/layout/hList2"/>
    <dgm:cxn modelId="{EAE086AC-5C4C-46DA-A678-9A6CFC101BC1}" type="presOf" srcId="{D8C538EE-7705-4C75-B17B-6CC2D8B4875D}" destId="{67BDA4C9-184E-4707-AF56-FF94C17E539C}" srcOrd="0" destOrd="0" presId="urn:microsoft.com/office/officeart/2005/8/layout/hList2"/>
    <dgm:cxn modelId="{484510AD-FC0C-4C1A-9B3D-4B0552C47F20}" srcId="{4545FB73-95F9-499B-8FB4-3EAFC8DF2F38}" destId="{006D91B3-AAC0-4BC5-8531-9729ACE79BCA}" srcOrd="1" destOrd="0" parTransId="{A07BA2AD-2160-45C5-B183-7DEE4B143CA7}" sibTransId="{8954F626-BFB3-4827-9DEB-B81E74EFC300}"/>
    <dgm:cxn modelId="{E5C0C6BD-77E9-4D42-B86F-325A59A5EED7}" srcId="{BC83A6CC-CB78-45B3-B763-1601D82031AB}" destId="{9775648A-FF2E-41FC-AE38-FED826E03E8E}" srcOrd="1" destOrd="0" parTransId="{6B9D5145-0180-42C9-97A1-2360DC320AB5}" sibTransId="{9DDD7B76-2DAA-4203-8DE8-ED0080712EC5}"/>
    <dgm:cxn modelId="{6FF28EC1-4392-403B-8B99-493BB535025A}" type="presOf" srcId="{256F4E74-68F5-4C1F-8287-0B37B2FEA467}" destId="{8C285C30-CE49-44FC-A361-751FAFC97CDE}" srcOrd="0" destOrd="2" presId="urn:microsoft.com/office/officeart/2005/8/layout/hList2"/>
    <dgm:cxn modelId="{A9961CCD-9038-47B7-9893-D3D274E7DF57}" srcId="{BC83A6CC-CB78-45B3-B763-1601D82031AB}" destId="{37389A9E-F859-4E13-AF85-8A12F0388882}" srcOrd="2" destOrd="0" parTransId="{8C75D0B0-21DB-41A5-A698-3B1CAE7883E7}" sibTransId="{9BAB571A-279E-4B0F-BBD9-6791C97540FF}"/>
    <dgm:cxn modelId="{FCEE14D0-3C0D-49AB-A3B8-51042677973D}" srcId="{BC83A6CC-CB78-45B3-B763-1601D82031AB}" destId="{777D5AAB-9495-4FAD-A47B-3C74F459C19D}" srcOrd="0" destOrd="0" parTransId="{855D20EB-D458-4588-AC63-4F0B04697848}" sibTransId="{9843C480-786F-4D42-8D6B-6ED1A5534613}"/>
    <dgm:cxn modelId="{8C3EC1D1-6C07-48EF-A8A0-2BAD26B3D864}" type="presOf" srcId="{9775648A-FF2E-41FC-AE38-FED826E03E8E}" destId="{67BDA4C9-184E-4707-AF56-FF94C17E539C}" srcOrd="0" destOrd="3" presId="urn:microsoft.com/office/officeart/2005/8/layout/hList2"/>
    <dgm:cxn modelId="{10F2BDE6-9DCC-4708-A68D-021DAB9359EF}" type="presOf" srcId="{BC83A6CC-CB78-45B3-B763-1601D82031AB}" destId="{67BDA4C9-184E-4707-AF56-FF94C17E539C}" srcOrd="0" destOrd="1" presId="urn:microsoft.com/office/officeart/2005/8/layout/hList2"/>
    <dgm:cxn modelId="{E7A2E8EB-53EA-45E4-8CFB-7F08C3810BF5}" srcId="{4A8EE8A9-DCDF-4A2B-8C54-35DA34636488}" destId="{6E34B88F-5F2B-4C96-85DC-4421AFDAF1EA}" srcOrd="0" destOrd="0" parTransId="{6DB0FDB0-24B2-47A4-8A3F-D6628B4A8E5F}" sibTransId="{656350C2-CD20-4627-A997-826A7F42908D}"/>
    <dgm:cxn modelId="{6B64E1EE-0190-4FB3-B70D-E30F9867204F}" srcId="{0C5F3D90-90AE-4282-886B-D3312C9E47AA}" destId="{BBA3A8DA-FB68-4AEF-8863-50698EFCC8FC}" srcOrd="1" destOrd="0" parTransId="{F1C36417-2AC6-42C8-9DEF-C2A49619724E}" sibTransId="{0CE67E49-3E2F-4775-9170-6C05C83425A8}"/>
    <dgm:cxn modelId="{D1F043F1-C065-40A3-B740-E43371C875BE}" srcId="{4545FB73-95F9-499B-8FB4-3EAFC8DF2F38}" destId="{0C5F3D90-90AE-4282-886B-D3312C9E47AA}" srcOrd="2" destOrd="0" parTransId="{100D8A8A-EAC5-4C17-B8AB-4B4F4290DB47}" sibTransId="{51EAD650-FD6C-48B3-A4F8-6D2879268D2D}"/>
    <dgm:cxn modelId="{FADDA2FC-F035-40FA-AC26-D5C24904277F}" srcId="{006D91B3-AAC0-4BC5-8531-9729ACE79BCA}" destId="{D8C538EE-7705-4C75-B17B-6CC2D8B4875D}" srcOrd="0" destOrd="0" parTransId="{0EEFD668-2320-4E8E-B40D-CCB8DC8E5F47}" sibTransId="{C2603874-BA4F-4EBC-BD84-306F382021CF}"/>
    <dgm:cxn modelId="{87A7BF6A-7522-4B4E-AA70-7D1CA3D77B50}" type="presParOf" srcId="{0B20150E-E551-4454-92A6-28534836EBB1}" destId="{10F0B9B6-1860-4382-9BA4-FA6D9CDDDEC3}" srcOrd="0" destOrd="0" presId="urn:microsoft.com/office/officeart/2005/8/layout/hList2"/>
    <dgm:cxn modelId="{44188EB0-3EB5-4E9D-935D-6A20BEE95476}" type="presParOf" srcId="{10F0B9B6-1860-4382-9BA4-FA6D9CDDDEC3}" destId="{45FE533D-07BE-4379-9980-B1C8B51C26EE}" srcOrd="0" destOrd="0" presId="urn:microsoft.com/office/officeart/2005/8/layout/hList2"/>
    <dgm:cxn modelId="{4EF55904-9BC2-46FC-AA5E-8C2B59D6E62A}" type="presParOf" srcId="{10F0B9B6-1860-4382-9BA4-FA6D9CDDDEC3}" destId="{8C285C30-CE49-44FC-A361-751FAFC97CDE}" srcOrd="1" destOrd="0" presId="urn:microsoft.com/office/officeart/2005/8/layout/hList2"/>
    <dgm:cxn modelId="{9418D5C6-A913-4DD3-857F-126FA7D2E6C0}" type="presParOf" srcId="{10F0B9B6-1860-4382-9BA4-FA6D9CDDDEC3}" destId="{5C6144ED-8206-4833-911D-F402316D4301}" srcOrd="2" destOrd="0" presId="urn:microsoft.com/office/officeart/2005/8/layout/hList2"/>
    <dgm:cxn modelId="{9D415DC3-6DC0-45F0-9E56-C9A36992BDD2}" type="presParOf" srcId="{0B20150E-E551-4454-92A6-28534836EBB1}" destId="{E41169F4-8CAE-4515-AB3A-9244655E6BF6}" srcOrd="1" destOrd="0" presId="urn:microsoft.com/office/officeart/2005/8/layout/hList2"/>
    <dgm:cxn modelId="{43C6E57D-4D12-414F-A73F-E15B0B4D1E0C}" type="presParOf" srcId="{0B20150E-E551-4454-92A6-28534836EBB1}" destId="{A70581CA-964D-4558-BCCF-8FC575543862}" srcOrd="2" destOrd="0" presId="urn:microsoft.com/office/officeart/2005/8/layout/hList2"/>
    <dgm:cxn modelId="{986B07EA-EB80-4C61-B67C-91DD6B5776CE}" type="presParOf" srcId="{A70581CA-964D-4558-BCCF-8FC575543862}" destId="{30EDCC17-B06E-4774-BFA2-BDA69FB4905B}" srcOrd="0" destOrd="0" presId="urn:microsoft.com/office/officeart/2005/8/layout/hList2"/>
    <dgm:cxn modelId="{FC6E7781-423A-4DF9-BD3E-863D8B850DE6}" type="presParOf" srcId="{A70581CA-964D-4558-BCCF-8FC575543862}" destId="{67BDA4C9-184E-4707-AF56-FF94C17E539C}" srcOrd="1" destOrd="0" presId="urn:microsoft.com/office/officeart/2005/8/layout/hList2"/>
    <dgm:cxn modelId="{5283E6FB-E431-440F-9FF1-ECD247A89159}" type="presParOf" srcId="{A70581CA-964D-4558-BCCF-8FC575543862}" destId="{80B91816-D763-4230-B18B-1282E1B467D6}" srcOrd="2" destOrd="0" presId="urn:microsoft.com/office/officeart/2005/8/layout/hList2"/>
    <dgm:cxn modelId="{95177BB4-581D-43BF-847F-58AA295668F0}" type="presParOf" srcId="{0B20150E-E551-4454-92A6-28534836EBB1}" destId="{EA994392-A1C8-4C46-BE01-B5099DCE7132}" srcOrd="3" destOrd="0" presId="urn:microsoft.com/office/officeart/2005/8/layout/hList2"/>
    <dgm:cxn modelId="{7C14E30F-D01C-449B-8C51-4726E9D36A46}" type="presParOf" srcId="{0B20150E-E551-4454-92A6-28534836EBB1}" destId="{03E825F9-E508-441F-9031-03A436E61D28}" srcOrd="4" destOrd="0" presId="urn:microsoft.com/office/officeart/2005/8/layout/hList2"/>
    <dgm:cxn modelId="{15627B37-8F9D-40E1-BC37-372ABAACFDC0}" type="presParOf" srcId="{03E825F9-E508-441F-9031-03A436E61D28}" destId="{AE8B4CB7-4CDC-461C-A193-CE55DE8EBCAA}" srcOrd="0" destOrd="0" presId="urn:microsoft.com/office/officeart/2005/8/layout/hList2"/>
    <dgm:cxn modelId="{874FE80C-3FE5-41E6-A2B4-9C323DFFF84E}" type="presParOf" srcId="{03E825F9-E508-441F-9031-03A436E61D28}" destId="{72E433AF-8A7A-4A01-AC06-7762FD12D5E1}" srcOrd="1" destOrd="0" presId="urn:microsoft.com/office/officeart/2005/8/layout/hList2"/>
    <dgm:cxn modelId="{E436692E-16F9-4F47-881D-9E067E1E3C83}" type="presParOf" srcId="{03E825F9-E508-441F-9031-03A436E61D28}" destId="{B2CAFC69-67B6-44CA-A449-49A34B0B1CD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855F8-22C3-4CB2-80F9-8701CFFD50F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24E20-AB4B-475E-90A0-F572DA42DC8B}">
      <dgm:prSet phldrT="[Text]"/>
      <dgm:spPr/>
      <dgm:t>
        <a:bodyPr/>
        <a:lstStyle/>
        <a:p>
          <a:r>
            <a:rPr lang="en-US" dirty="0"/>
            <a:t>Brandon</a:t>
          </a:r>
        </a:p>
      </dgm:t>
    </dgm:pt>
    <dgm:pt modelId="{5A02805B-1643-430D-9E49-A2CDCA3694E2}" type="parTrans" cxnId="{5A00462F-20C0-476A-B612-604309D99213}">
      <dgm:prSet/>
      <dgm:spPr/>
      <dgm:t>
        <a:bodyPr/>
        <a:lstStyle/>
        <a:p>
          <a:endParaRPr lang="en-US"/>
        </a:p>
      </dgm:t>
    </dgm:pt>
    <dgm:pt modelId="{30EDC3D4-43BA-478B-B02E-B278B6362076}" type="sibTrans" cxnId="{5A00462F-20C0-476A-B612-604309D99213}">
      <dgm:prSet/>
      <dgm:spPr/>
      <dgm:t>
        <a:bodyPr/>
        <a:lstStyle/>
        <a:p>
          <a:endParaRPr lang="en-US"/>
        </a:p>
      </dgm:t>
    </dgm:pt>
    <dgm:pt modelId="{9D7FA192-972D-45B1-A3C5-7B6E1D802156}">
      <dgm:prSet phldrT="[Text]"/>
      <dgm:spPr/>
      <dgm:t>
        <a:bodyPr/>
        <a:lstStyle/>
        <a:p>
          <a:r>
            <a:rPr lang="en-US" dirty="0"/>
            <a:t>Website Design</a:t>
          </a:r>
        </a:p>
      </dgm:t>
    </dgm:pt>
    <dgm:pt modelId="{110C1C0B-35F2-4A48-B938-B557C9CFD104}" type="parTrans" cxnId="{362F5A4A-FCAF-4A6B-9303-D58271FDBBF6}">
      <dgm:prSet/>
      <dgm:spPr/>
      <dgm:t>
        <a:bodyPr/>
        <a:lstStyle/>
        <a:p>
          <a:endParaRPr lang="en-US"/>
        </a:p>
      </dgm:t>
    </dgm:pt>
    <dgm:pt modelId="{DF82187D-F979-40E9-A22E-83A3F9877859}" type="sibTrans" cxnId="{362F5A4A-FCAF-4A6B-9303-D58271FDBBF6}">
      <dgm:prSet/>
      <dgm:spPr/>
      <dgm:t>
        <a:bodyPr/>
        <a:lstStyle/>
        <a:p>
          <a:endParaRPr lang="en-US"/>
        </a:p>
      </dgm:t>
    </dgm:pt>
    <dgm:pt modelId="{F52AF16A-1D87-4A94-B6FB-67A0EBD39625}">
      <dgm:prSet phldrT="[Text]"/>
      <dgm:spPr/>
      <dgm:t>
        <a:bodyPr/>
        <a:lstStyle/>
        <a:p>
          <a:r>
            <a:rPr lang="en-US" dirty="0"/>
            <a:t>Neel</a:t>
          </a:r>
        </a:p>
      </dgm:t>
    </dgm:pt>
    <dgm:pt modelId="{07415EE5-794C-4DF7-BF14-7D66EC40B5E7}" type="parTrans" cxnId="{923FC759-084F-4CC1-9CE5-26CC94D065F6}">
      <dgm:prSet/>
      <dgm:spPr/>
      <dgm:t>
        <a:bodyPr/>
        <a:lstStyle/>
        <a:p>
          <a:endParaRPr lang="en-US"/>
        </a:p>
      </dgm:t>
    </dgm:pt>
    <dgm:pt modelId="{DA4F1C15-BC3E-4CDF-BED6-E5CAB5454DE2}" type="sibTrans" cxnId="{923FC759-084F-4CC1-9CE5-26CC94D065F6}">
      <dgm:prSet/>
      <dgm:spPr/>
      <dgm:t>
        <a:bodyPr/>
        <a:lstStyle/>
        <a:p>
          <a:endParaRPr lang="en-US"/>
        </a:p>
      </dgm:t>
    </dgm:pt>
    <dgm:pt modelId="{3E9DAE50-1BB4-4613-A17B-6F57C68A1BB3}">
      <dgm:prSet phldrT="[Text]" custT="1"/>
      <dgm:spPr/>
      <dgm:t>
        <a:bodyPr/>
        <a:lstStyle/>
        <a:p>
          <a:r>
            <a:rPr lang="en-US" sz="1600" dirty="0"/>
            <a:t>Booking page</a:t>
          </a:r>
        </a:p>
      </dgm:t>
    </dgm:pt>
    <dgm:pt modelId="{C6C6AB38-DDD7-44AF-93A7-9DA2453EDE48}" type="parTrans" cxnId="{4A0D0B13-C748-46DC-82B5-B93F4D2ABB28}">
      <dgm:prSet/>
      <dgm:spPr/>
      <dgm:t>
        <a:bodyPr/>
        <a:lstStyle/>
        <a:p>
          <a:endParaRPr lang="en-US"/>
        </a:p>
      </dgm:t>
    </dgm:pt>
    <dgm:pt modelId="{B8500D8A-1870-4115-8E02-AFE4BD7B57B3}" type="sibTrans" cxnId="{4A0D0B13-C748-46DC-82B5-B93F4D2ABB28}">
      <dgm:prSet/>
      <dgm:spPr/>
      <dgm:t>
        <a:bodyPr/>
        <a:lstStyle/>
        <a:p>
          <a:endParaRPr lang="en-US"/>
        </a:p>
      </dgm:t>
    </dgm:pt>
    <dgm:pt modelId="{E40DBD63-18D8-45F5-8C00-D9C14B3970B7}">
      <dgm:prSet phldrT="[Text]"/>
      <dgm:spPr/>
      <dgm:t>
        <a:bodyPr/>
        <a:lstStyle/>
        <a:p>
          <a:r>
            <a:rPr lang="en-US" dirty="0"/>
            <a:t>Sarah</a:t>
          </a:r>
        </a:p>
      </dgm:t>
    </dgm:pt>
    <dgm:pt modelId="{89F21721-2ECA-49FF-9A5D-E1BD8D1BA0C0}" type="parTrans" cxnId="{4FCC68CB-D67F-40C8-AA58-B1414203F8C2}">
      <dgm:prSet/>
      <dgm:spPr/>
      <dgm:t>
        <a:bodyPr/>
        <a:lstStyle/>
        <a:p>
          <a:endParaRPr lang="en-US"/>
        </a:p>
      </dgm:t>
    </dgm:pt>
    <dgm:pt modelId="{090DDFD8-FDE3-4511-B431-5DFD65B797EB}" type="sibTrans" cxnId="{4FCC68CB-D67F-40C8-AA58-B1414203F8C2}">
      <dgm:prSet/>
      <dgm:spPr/>
      <dgm:t>
        <a:bodyPr/>
        <a:lstStyle/>
        <a:p>
          <a:endParaRPr lang="en-US"/>
        </a:p>
      </dgm:t>
    </dgm:pt>
    <dgm:pt modelId="{92DE11AE-89BD-4531-A0A3-7721F1D4033E}">
      <dgm:prSet phldrT="[Text]"/>
      <dgm:spPr/>
      <dgm:t>
        <a:bodyPr/>
        <a:lstStyle/>
        <a:p>
          <a:endParaRPr lang="en-US" dirty="0"/>
        </a:p>
      </dgm:t>
    </dgm:pt>
    <dgm:pt modelId="{EB9E15F6-1E19-4068-8393-EA3FF9F89101}" type="parTrans" cxnId="{FDCE98CF-0058-4463-8A78-BCD9A18962BB}">
      <dgm:prSet/>
      <dgm:spPr/>
      <dgm:t>
        <a:bodyPr/>
        <a:lstStyle/>
        <a:p>
          <a:endParaRPr lang="en-US"/>
        </a:p>
      </dgm:t>
    </dgm:pt>
    <dgm:pt modelId="{D1A3F497-3143-49EA-8D6F-84C973859CF3}" type="sibTrans" cxnId="{FDCE98CF-0058-4463-8A78-BCD9A18962BB}">
      <dgm:prSet/>
      <dgm:spPr/>
      <dgm:t>
        <a:bodyPr/>
        <a:lstStyle/>
        <a:p>
          <a:endParaRPr lang="en-US"/>
        </a:p>
      </dgm:t>
    </dgm:pt>
    <dgm:pt modelId="{8607D7BD-7E19-463A-BA86-CB99CB2FDC67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3E6545AE-A424-456F-8294-B8501424FF86}" type="parTrans" cxnId="{B8B42845-2002-42A7-BCB3-2BF3C9CB5CEE}">
      <dgm:prSet/>
      <dgm:spPr/>
      <dgm:t>
        <a:bodyPr/>
        <a:lstStyle/>
        <a:p>
          <a:endParaRPr lang="en-US"/>
        </a:p>
      </dgm:t>
    </dgm:pt>
    <dgm:pt modelId="{CAD50D4C-DC97-4E69-BDC9-C176BCB1E60A}" type="sibTrans" cxnId="{B8B42845-2002-42A7-BCB3-2BF3C9CB5CEE}">
      <dgm:prSet/>
      <dgm:spPr/>
      <dgm:t>
        <a:bodyPr/>
        <a:lstStyle/>
        <a:p>
          <a:endParaRPr lang="en-US"/>
        </a:p>
      </dgm:t>
    </dgm:pt>
    <dgm:pt modelId="{B3B06C73-677D-4BCE-B9C3-ABB846E43E54}">
      <dgm:prSet/>
      <dgm:spPr/>
      <dgm:t>
        <a:bodyPr/>
        <a:lstStyle/>
        <a:p>
          <a:r>
            <a:rPr lang="en-US" dirty="0"/>
            <a:t>Index</a:t>
          </a:r>
        </a:p>
      </dgm:t>
    </dgm:pt>
    <dgm:pt modelId="{97D441E2-1AE0-4D98-BF8A-B34693B831CA}" type="parTrans" cxnId="{EF474381-229B-4A5A-A7CB-763832385E9D}">
      <dgm:prSet/>
      <dgm:spPr/>
      <dgm:t>
        <a:bodyPr/>
        <a:lstStyle/>
        <a:p>
          <a:endParaRPr lang="en-US"/>
        </a:p>
      </dgm:t>
    </dgm:pt>
    <dgm:pt modelId="{A9930BDB-7D21-46F9-B647-D082BE1B8796}" type="sibTrans" cxnId="{EF474381-229B-4A5A-A7CB-763832385E9D}">
      <dgm:prSet/>
      <dgm:spPr/>
      <dgm:t>
        <a:bodyPr/>
        <a:lstStyle/>
        <a:p>
          <a:endParaRPr lang="en-US"/>
        </a:p>
      </dgm:t>
    </dgm:pt>
    <dgm:pt modelId="{B7356C28-C544-437B-B567-807FA5ECD80C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9C21C07D-572D-45DE-9C27-977140DC481F}" type="parTrans" cxnId="{50E8072F-CBBB-4BCA-ADAA-81B66FAF35C4}">
      <dgm:prSet/>
      <dgm:spPr/>
      <dgm:t>
        <a:bodyPr/>
        <a:lstStyle/>
        <a:p>
          <a:endParaRPr lang="en-US"/>
        </a:p>
      </dgm:t>
    </dgm:pt>
    <dgm:pt modelId="{9C87F881-7CA0-4DEC-8C35-F51B4145314B}" type="sibTrans" cxnId="{50E8072F-CBBB-4BCA-ADAA-81B66FAF35C4}">
      <dgm:prSet/>
      <dgm:spPr/>
      <dgm:t>
        <a:bodyPr/>
        <a:lstStyle/>
        <a:p>
          <a:endParaRPr lang="en-US"/>
        </a:p>
      </dgm:t>
    </dgm:pt>
    <dgm:pt modelId="{7C16A837-9C82-46D5-97A8-74505CFFCD7C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C628B32B-969C-45A3-BA3C-D94DE2AB250B}" type="parTrans" cxnId="{07C4AE95-B738-44F2-9F1B-FE3DE0EF0A30}">
      <dgm:prSet/>
      <dgm:spPr/>
      <dgm:t>
        <a:bodyPr/>
        <a:lstStyle/>
        <a:p>
          <a:endParaRPr lang="en-US"/>
        </a:p>
      </dgm:t>
    </dgm:pt>
    <dgm:pt modelId="{16660E05-1D8D-4AE8-B7B9-198BD297B63B}" type="sibTrans" cxnId="{07C4AE95-B738-44F2-9F1B-FE3DE0EF0A30}">
      <dgm:prSet/>
      <dgm:spPr/>
      <dgm:t>
        <a:bodyPr/>
        <a:lstStyle/>
        <a:p>
          <a:endParaRPr lang="en-US"/>
        </a:p>
      </dgm:t>
    </dgm:pt>
    <dgm:pt modelId="{08C67DF3-182D-4AFF-A624-0D447238A097}">
      <dgm:prSet/>
      <dgm:spPr/>
      <dgm:t>
        <a:bodyPr/>
        <a:lstStyle/>
        <a:p>
          <a:endParaRPr lang="en-US" dirty="0"/>
        </a:p>
      </dgm:t>
    </dgm:pt>
    <dgm:pt modelId="{356FC0C4-8EC5-4E62-A0AA-B2247201305D}" type="parTrans" cxnId="{D832CAB2-7A04-428A-A139-8EC32A15B13F}">
      <dgm:prSet/>
      <dgm:spPr/>
      <dgm:t>
        <a:bodyPr/>
        <a:lstStyle/>
        <a:p>
          <a:endParaRPr lang="en-US"/>
        </a:p>
      </dgm:t>
    </dgm:pt>
    <dgm:pt modelId="{D4E06F00-B922-4FBC-AF3D-F0CE94BCB3A5}" type="sibTrans" cxnId="{D832CAB2-7A04-428A-A139-8EC32A15B13F}">
      <dgm:prSet/>
      <dgm:spPr/>
      <dgm:t>
        <a:bodyPr/>
        <a:lstStyle/>
        <a:p>
          <a:endParaRPr lang="en-US"/>
        </a:p>
      </dgm:t>
    </dgm:pt>
    <dgm:pt modelId="{5E1A5C36-10D5-45A1-AD16-69413B4F004B}">
      <dgm:prSet/>
      <dgm:spPr/>
      <dgm:t>
        <a:bodyPr/>
        <a:lstStyle/>
        <a:p>
          <a:endParaRPr lang="en-US" dirty="0"/>
        </a:p>
      </dgm:t>
    </dgm:pt>
    <dgm:pt modelId="{138852DC-96AC-435B-A973-133332B07746}" type="parTrans" cxnId="{608A009E-1351-44C8-9359-952FA990884B}">
      <dgm:prSet/>
      <dgm:spPr/>
      <dgm:t>
        <a:bodyPr/>
        <a:lstStyle/>
        <a:p>
          <a:endParaRPr lang="en-US"/>
        </a:p>
      </dgm:t>
    </dgm:pt>
    <dgm:pt modelId="{4C64BEB3-D2F8-4B3A-A75D-747D1262677D}" type="sibTrans" cxnId="{608A009E-1351-44C8-9359-952FA990884B}">
      <dgm:prSet/>
      <dgm:spPr/>
      <dgm:t>
        <a:bodyPr/>
        <a:lstStyle/>
        <a:p>
          <a:endParaRPr lang="en-US"/>
        </a:p>
      </dgm:t>
    </dgm:pt>
    <dgm:pt modelId="{514A89C5-4F22-42E0-BFBC-EFD630A40098}">
      <dgm:prSet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694E33EC-4C67-497F-802C-AE73C5D38D95}" type="parTrans" cxnId="{13273CEC-32FD-4BB7-B29D-37051F907729}">
      <dgm:prSet/>
      <dgm:spPr/>
      <dgm:t>
        <a:bodyPr/>
        <a:lstStyle/>
        <a:p>
          <a:endParaRPr lang="en-US"/>
        </a:p>
      </dgm:t>
    </dgm:pt>
    <dgm:pt modelId="{7FD5E7DA-4225-47BC-81FB-379DD5A88CFF}" type="sibTrans" cxnId="{13273CEC-32FD-4BB7-B29D-37051F907729}">
      <dgm:prSet/>
      <dgm:spPr/>
      <dgm:t>
        <a:bodyPr/>
        <a:lstStyle/>
        <a:p>
          <a:endParaRPr lang="en-US"/>
        </a:p>
      </dgm:t>
    </dgm:pt>
    <dgm:pt modelId="{2A92E52B-9392-4FE1-8AAF-BAC36CB9B7EF}">
      <dgm:prSet/>
      <dgm:spPr/>
      <dgm:t>
        <a:bodyPr/>
        <a:lstStyle/>
        <a:p>
          <a:r>
            <a:rPr lang="en-US"/>
            <a:t>User Page</a:t>
          </a:r>
          <a:endParaRPr lang="en-US" dirty="0"/>
        </a:p>
      </dgm:t>
    </dgm:pt>
    <dgm:pt modelId="{49885CAD-5F11-453E-B387-E46E808AC516}" type="parTrans" cxnId="{E082A803-59B7-40BA-87A5-D251D92FEDAB}">
      <dgm:prSet/>
      <dgm:spPr/>
      <dgm:t>
        <a:bodyPr/>
        <a:lstStyle/>
        <a:p>
          <a:endParaRPr lang="en-US"/>
        </a:p>
      </dgm:t>
    </dgm:pt>
    <dgm:pt modelId="{AF0517CE-A3B8-40A3-837E-0B0FA02F7DD9}" type="sibTrans" cxnId="{E082A803-59B7-40BA-87A5-D251D92FEDAB}">
      <dgm:prSet/>
      <dgm:spPr/>
      <dgm:t>
        <a:bodyPr/>
        <a:lstStyle/>
        <a:p>
          <a:endParaRPr lang="en-US"/>
        </a:p>
      </dgm:t>
    </dgm:pt>
    <dgm:pt modelId="{2E54CBF2-607C-4C90-AD6D-E45A0F73D774}">
      <dgm:prSet/>
      <dgm:spPr/>
      <dgm:t>
        <a:bodyPr/>
        <a:lstStyle/>
        <a:p>
          <a:r>
            <a:rPr lang="en-US"/>
            <a:t>Register</a:t>
          </a:r>
          <a:endParaRPr lang="en-US" dirty="0"/>
        </a:p>
      </dgm:t>
    </dgm:pt>
    <dgm:pt modelId="{5BB49E0D-7601-4FBF-A5A2-DFF8FD39CCD5}" type="parTrans" cxnId="{AEC40282-4BB4-49B9-AABB-95A62A596C96}">
      <dgm:prSet/>
      <dgm:spPr/>
      <dgm:t>
        <a:bodyPr/>
        <a:lstStyle/>
        <a:p>
          <a:endParaRPr lang="en-US"/>
        </a:p>
      </dgm:t>
    </dgm:pt>
    <dgm:pt modelId="{9F47B7B9-8ED6-4A12-B2BA-51570BCB4BE1}" type="sibTrans" cxnId="{AEC40282-4BB4-49B9-AABB-95A62A596C96}">
      <dgm:prSet/>
      <dgm:spPr/>
      <dgm:t>
        <a:bodyPr/>
        <a:lstStyle/>
        <a:p>
          <a:endParaRPr lang="en-US"/>
        </a:p>
      </dgm:t>
    </dgm:pt>
    <dgm:pt modelId="{CEFE9F16-93D5-4CD1-8133-84937C47EB39}">
      <dgm:prSet/>
      <dgm:spPr/>
      <dgm:t>
        <a:bodyPr/>
        <a:lstStyle/>
        <a:p>
          <a:r>
            <a:rPr lang="en-US" dirty="0"/>
            <a:t>Database Integration</a:t>
          </a:r>
        </a:p>
      </dgm:t>
    </dgm:pt>
    <dgm:pt modelId="{79EAB62D-55D7-42D3-8C71-84C3F206405C}" type="parTrans" cxnId="{592E172C-1B69-46BB-932A-87925EB6BED4}">
      <dgm:prSet/>
      <dgm:spPr/>
      <dgm:t>
        <a:bodyPr/>
        <a:lstStyle/>
        <a:p>
          <a:endParaRPr lang="en-US"/>
        </a:p>
      </dgm:t>
    </dgm:pt>
    <dgm:pt modelId="{10011AD4-6E5F-4473-8819-551A8D44B414}" type="sibTrans" cxnId="{592E172C-1B69-46BB-932A-87925EB6BED4}">
      <dgm:prSet/>
      <dgm:spPr/>
      <dgm:t>
        <a:bodyPr/>
        <a:lstStyle/>
        <a:p>
          <a:endParaRPr lang="en-US"/>
        </a:p>
      </dgm:t>
    </dgm:pt>
    <dgm:pt modelId="{5BDCF70F-A383-4B29-8601-97BB3E626407}">
      <dgm:prSet phldrT="[Text]" custT="1"/>
      <dgm:spPr/>
      <dgm:t>
        <a:bodyPr/>
        <a:lstStyle/>
        <a:p>
          <a:r>
            <a:rPr lang="en-US" sz="1600" dirty="0"/>
            <a:t>Packages</a:t>
          </a:r>
        </a:p>
      </dgm:t>
    </dgm:pt>
    <dgm:pt modelId="{AB7EC743-2A48-4144-8EBE-FFE4E3C67ED9}" type="parTrans" cxnId="{B36B02AF-5282-4438-BC04-2F24C8CD13A5}">
      <dgm:prSet/>
      <dgm:spPr/>
    </dgm:pt>
    <dgm:pt modelId="{BDD961A6-BD0F-4893-BFBF-1D04E6235E9E}" type="sibTrans" cxnId="{B36B02AF-5282-4438-BC04-2F24C8CD13A5}">
      <dgm:prSet/>
      <dgm:spPr/>
    </dgm:pt>
    <dgm:pt modelId="{37E2C44B-2E94-42EF-8295-78EF7F67C705}">
      <dgm:prSet phldrT="[Text]" custT="1"/>
      <dgm:spPr/>
      <dgm:t>
        <a:bodyPr/>
        <a:lstStyle/>
        <a:p>
          <a:r>
            <a:rPr lang="en-US" sz="1600" dirty="0"/>
            <a:t>Registration</a:t>
          </a:r>
        </a:p>
        <a:p>
          <a:endParaRPr lang="en-US" sz="3600" dirty="0"/>
        </a:p>
      </dgm:t>
    </dgm:pt>
    <dgm:pt modelId="{97FC25FA-90CF-4553-82C7-54DB839A3CE9}" type="parTrans" cxnId="{789013D2-902D-4663-9998-BCB43B057C53}">
      <dgm:prSet/>
      <dgm:spPr/>
    </dgm:pt>
    <dgm:pt modelId="{AD69F247-7EF2-49E5-8EB7-40F791AE1D54}" type="sibTrans" cxnId="{789013D2-902D-4663-9998-BCB43B057C53}">
      <dgm:prSet/>
      <dgm:spPr/>
    </dgm:pt>
    <dgm:pt modelId="{66C6D366-5956-49DB-86A6-8CE473B0FF41}" type="pres">
      <dgm:prSet presAssocID="{0AD855F8-22C3-4CB2-80F9-8701CFFD50FC}" presName="linearFlow" presStyleCnt="0">
        <dgm:presLayoutVars>
          <dgm:dir/>
          <dgm:animLvl val="lvl"/>
          <dgm:resizeHandles/>
        </dgm:presLayoutVars>
      </dgm:prSet>
      <dgm:spPr/>
    </dgm:pt>
    <dgm:pt modelId="{82249B67-E9CE-4D5A-BBCB-B1BB86365B97}" type="pres">
      <dgm:prSet presAssocID="{75524E20-AB4B-475E-90A0-F572DA42DC8B}" presName="compositeNode" presStyleCnt="0">
        <dgm:presLayoutVars>
          <dgm:bulletEnabled val="1"/>
        </dgm:presLayoutVars>
      </dgm:prSet>
      <dgm:spPr/>
    </dgm:pt>
    <dgm:pt modelId="{38C6EEFC-9A92-4A2D-A2EB-7D59C43C930D}" type="pres">
      <dgm:prSet presAssocID="{75524E20-AB4B-475E-90A0-F572DA42DC8B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871F0A-EC53-44D9-95FA-80A6A6A66279}" type="pres">
      <dgm:prSet presAssocID="{75524E20-AB4B-475E-90A0-F572DA42DC8B}" presName="childNode" presStyleLbl="node1" presStyleIdx="0" presStyleCnt="3">
        <dgm:presLayoutVars>
          <dgm:bulletEnabled val="1"/>
        </dgm:presLayoutVars>
      </dgm:prSet>
      <dgm:spPr/>
    </dgm:pt>
    <dgm:pt modelId="{F736B9CE-9161-479C-AD10-8DFB3948B69B}" type="pres">
      <dgm:prSet presAssocID="{75524E20-AB4B-475E-90A0-F572DA42DC8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F6CACF4-B45B-42AA-861F-97FA18027BE2}" type="pres">
      <dgm:prSet presAssocID="{30EDC3D4-43BA-478B-B02E-B278B6362076}" presName="sibTrans" presStyleCnt="0"/>
      <dgm:spPr/>
    </dgm:pt>
    <dgm:pt modelId="{7B881960-F9C1-4136-8691-D7BEAC8150D1}" type="pres">
      <dgm:prSet presAssocID="{F52AF16A-1D87-4A94-B6FB-67A0EBD39625}" presName="compositeNode" presStyleCnt="0">
        <dgm:presLayoutVars>
          <dgm:bulletEnabled val="1"/>
        </dgm:presLayoutVars>
      </dgm:prSet>
      <dgm:spPr/>
    </dgm:pt>
    <dgm:pt modelId="{C0F7534D-65C4-460F-AFB8-5E73B6501A20}" type="pres">
      <dgm:prSet presAssocID="{F52AF16A-1D87-4A94-B6FB-67A0EBD39625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C3C09F-ADA1-4F5D-8E1D-3EC928C13A10}" type="pres">
      <dgm:prSet presAssocID="{F52AF16A-1D87-4A94-B6FB-67A0EBD39625}" presName="childNode" presStyleLbl="node1" presStyleIdx="1" presStyleCnt="3">
        <dgm:presLayoutVars>
          <dgm:bulletEnabled val="1"/>
        </dgm:presLayoutVars>
      </dgm:prSet>
      <dgm:spPr/>
    </dgm:pt>
    <dgm:pt modelId="{5FE59CF4-9468-47C5-A5FB-FDAD2DE33A6D}" type="pres">
      <dgm:prSet presAssocID="{F52AF16A-1D87-4A94-B6FB-67A0EBD3962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374D3A9E-36FC-469E-97AE-97C058540416}" type="pres">
      <dgm:prSet presAssocID="{DA4F1C15-BC3E-4CDF-BED6-E5CAB5454DE2}" presName="sibTrans" presStyleCnt="0"/>
      <dgm:spPr/>
    </dgm:pt>
    <dgm:pt modelId="{A713FB7F-94F8-43CB-B186-A59799977D4B}" type="pres">
      <dgm:prSet presAssocID="{E40DBD63-18D8-45F5-8C00-D9C14B3970B7}" presName="compositeNode" presStyleCnt="0">
        <dgm:presLayoutVars>
          <dgm:bulletEnabled val="1"/>
        </dgm:presLayoutVars>
      </dgm:prSet>
      <dgm:spPr/>
    </dgm:pt>
    <dgm:pt modelId="{21BC0163-1848-4299-B9E8-8081AFD7E5F1}" type="pres">
      <dgm:prSet presAssocID="{E40DBD63-18D8-45F5-8C00-D9C14B3970B7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906EB0-2468-4E83-92C9-F9235AE2FF75}" type="pres">
      <dgm:prSet presAssocID="{E40DBD63-18D8-45F5-8C00-D9C14B3970B7}" presName="childNode" presStyleLbl="node1" presStyleIdx="2" presStyleCnt="3">
        <dgm:presLayoutVars>
          <dgm:bulletEnabled val="1"/>
        </dgm:presLayoutVars>
      </dgm:prSet>
      <dgm:spPr/>
    </dgm:pt>
    <dgm:pt modelId="{69491514-0072-49D8-8B94-9D353335EA83}" type="pres">
      <dgm:prSet presAssocID="{E40DBD63-18D8-45F5-8C00-D9C14B3970B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A6C05E03-34F8-4A61-8767-6201D1851628}" type="presOf" srcId="{92DE11AE-89BD-4531-A0A3-7721F1D4033E}" destId="{22906EB0-2468-4E83-92C9-F9235AE2FF75}" srcOrd="0" destOrd="0" presId="urn:microsoft.com/office/officeart/2005/8/layout/hList2"/>
    <dgm:cxn modelId="{E082A803-59B7-40BA-87A5-D251D92FEDAB}" srcId="{E40DBD63-18D8-45F5-8C00-D9C14B3970B7}" destId="{2A92E52B-9392-4FE1-8AAF-BAC36CB9B7EF}" srcOrd="2" destOrd="0" parTransId="{49885CAD-5F11-453E-B387-E46E808AC516}" sibTransId="{AF0517CE-A3B8-40A3-837E-0B0FA02F7DD9}"/>
    <dgm:cxn modelId="{C53F2709-D6A5-4263-88C6-4E90DA6E561F}" type="presOf" srcId="{7C16A837-9C82-46D5-97A8-74505CFFCD7C}" destId="{B3871F0A-EC53-44D9-95FA-80A6A6A66279}" srcOrd="0" destOrd="4" presId="urn:microsoft.com/office/officeart/2005/8/layout/hList2"/>
    <dgm:cxn modelId="{4A0D0B13-C748-46DC-82B5-B93F4D2ABB28}" srcId="{F52AF16A-1D87-4A94-B6FB-67A0EBD39625}" destId="{3E9DAE50-1BB4-4613-A17B-6F57C68A1BB3}" srcOrd="0" destOrd="0" parTransId="{C6C6AB38-DDD7-44AF-93A7-9DA2453EDE48}" sibTransId="{B8500D8A-1870-4115-8E02-AFE4BD7B57B3}"/>
    <dgm:cxn modelId="{C705831A-2584-43FB-B647-710C0322CDA2}" type="presOf" srcId="{8607D7BD-7E19-463A-BA86-CB99CB2FDC67}" destId="{B3871F0A-EC53-44D9-95FA-80A6A6A66279}" srcOrd="0" destOrd="1" presId="urn:microsoft.com/office/officeart/2005/8/layout/hList2"/>
    <dgm:cxn modelId="{10461024-93C3-43D1-B7D8-65450BC9534B}" type="presOf" srcId="{08C67DF3-182D-4AFF-A624-0D447238A097}" destId="{22906EB0-2468-4E83-92C9-F9235AE2FF75}" srcOrd="0" destOrd="5" presId="urn:microsoft.com/office/officeart/2005/8/layout/hList2"/>
    <dgm:cxn modelId="{592E172C-1B69-46BB-932A-87925EB6BED4}" srcId="{E40DBD63-18D8-45F5-8C00-D9C14B3970B7}" destId="{CEFE9F16-93D5-4CD1-8133-84937C47EB39}" srcOrd="4" destOrd="0" parTransId="{79EAB62D-55D7-42D3-8C71-84C3F206405C}" sibTransId="{10011AD4-6E5F-4473-8819-551A8D44B414}"/>
    <dgm:cxn modelId="{50E8072F-CBBB-4BCA-ADAA-81B66FAF35C4}" srcId="{75524E20-AB4B-475E-90A0-F572DA42DC8B}" destId="{B7356C28-C544-437B-B567-807FA5ECD80C}" srcOrd="3" destOrd="0" parTransId="{9C21C07D-572D-45DE-9C27-977140DC481F}" sibTransId="{9C87F881-7CA0-4DEC-8C35-F51B4145314B}"/>
    <dgm:cxn modelId="{5A00462F-20C0-476A-B612-604309D99213}" srcId="{0AD855F8-22C3-4CB2-80F9-8701CFFD50FC}" destId="{75524E20-AB4B-475E-90A0-F572DA42DC8B}" srcOrd="0" destOrd="0" parTransId="{5A02805B-1643-430D-9E49-A2CDCA3694E2}" sibTransId="{30EDC3D4-43BA-478B-B02E-B278B6362076}"/>
    <dgm:cxn modelId="{0D5C8A2F-C6F5-4314-86AB-038F63832FA3}" type="presOf" srcId="{514A89C5-4F22-42E0-BFBC-EFD630A40098}" destId="{22906EB0-2468-4E83-92C9-F9235AE2FF75}" srcOrd="0" destOrd="1" presId="urn:microsoft.com/office/officeart/2005/8/layout/hList2"/>
    <dgm:cxn modelId="{F2930031-929A-4962-A3A1-327EE3CF1700}" type="presOf" srcId="{75524E20-AB4B-475E-90A0-F572DA42DC8B}" destId="{F736B9CE-9161-479C-AD10-8DFB3948B69B}" srcOrd="0" destOrd="0" presId="urn:microsoft.com/office/officeart/2005/8/layout/hList2"/>
    <dgm:cxn modelId="{B8B42845-2002-42A7-BCB3-2BF3C9CB5CEE}" srcId="{75524E20-AB4B-475E-90A0-F572DA42DC8B}" destId="{8607D7BD-7E19-463A-BA86-CB99CB2FDC67}" srcOrd="1" destOrd="0" parTransId="{3E6545AE-A424-456F-8294-B8501424FF86}" sibTransId="{CAD50D4C-DC97-4E69-BDC9-C176BCB1E60A}"/>
    <dgm:cxn modelId="{362F5A4A-FCAF-4A6B-9303-D58271FDBBF6}" srcId="{75524E20-AB4B-475E-90A0-F572DA42DC8B}" destId="{9D7FA192-972D-45B1-A3C5-7B6E1D802156}" srcOrd="0" destOrd="0" parTransId="{110C1C0B-35F2-4A48-B938-B557C9CFD104}" sibTransId="{DF82187D-F979-40E9-A22E-83A3F9877859}"/>
    <dgm:cxn modelId="{923FC759-084F-4CC1-9CE5-26CC94D065F6}" srcId="{0AD855F8-22C3-4CB2-80F9-8701CFFD50FC}" destId="{F52AF16A-1D87-4A94-B6FB-67A0EBD39625}" srcOrd="1" destOrd="0" parTransId="{07415EE5-794C-4DF7-BF14-7D66EC40B5E7}" sibTransId="{DA4F1C15-BC3E-4CDF-BED6-E5CAB5454DE2}"/>
    <dgm:cxn modelId="{0D02087E-205D-4C87-A268-32E41B714B55}" type="presOf" srcId="{0AD855F8-22C3-4CB2-80F9-8701CFFD50FC}" destId="{66C6D366-5956-49DB-86A6-8CE473B0FF41}" srcOrd="0" destOrd="0" presId="urn:microsoft.com/office/officeart/2005/8/layout/hList2"/>
    <dgm:cxn modelId="{EF474381-229B-4A5A-A7CB-763832385E9D}" srcId="{75524E20-AB4B-475E-90A0-F572DA42DC8B}" destId="{B3B06C73-677D-4BCE-B9C3-ABB846E43E54}" srcOrd="2" destOrd="0" parTransId="{97D441E2-1AE0-4D98-BF8A-B34693B831CA}" sibTransId="{A9930BDB-7D21-46F9-B647-D082BE1B8796}"/>
    <dgm:cxn modelId="{AEC40282-4BB4-49B9-AABB-95A62A596C96}" srcId="{E40DBD63-18D8-45F5-8C00-D9C14B3970B7}" destId="{2E54CBF2-607C-4C90-AD6D-E45A0F73D774}" srcOrd="3" destOrd="0" parTransId="{5BB49E0D-7601-4FBF-A5A2-DFF8FD39CCD5}" sibTransId="{9F47B7B9-8ED6-4A12-B2BA-51570BCB4BE1}"/>
    <dgm:cxn modelId="{81CB0982-45A8-4FF3-AEE9-06F0FF919279}" type="presOf" srcId="{2A92E52B-9392-4FE1-8AAF-BAC36CB9B7EF}" destId="{22906EB0-2468-4E83-92C9-F9235AE2FF75}" srcOrd="0" destOrd="2" presId="urn:microsoft.com/office/officeart/2005/8/layout/hList2"/>
    <dgm:cxn modelId="{E185BC8E-7B98-416A-889C-37BDA869596A}" type="presOf" srcId="{9D7FA192-972D-45B1-A3C5-7B6E1D802156}" destId="{B3871F0A-EC53-44D9-95FA-80A6A6A66279}" srcOrd="0" destOrd="0" presId="urn:microsoft.com/office/officeart/2005/8/layout/hList2"/>
    <dgm:cxn modelId="{CD413D8F-08F4-4A5B-98ED-66993F533C67}" type="presOf" srcId="{37E2C44B-2E94-42EF-8295-78EF7F67C705}" destId="{80C3C09F-ADA1-4F5D-8E1D-3EC928C13A10}" srcOrd="0" destOrd="2" presId="urn:microsoft.com/office/officeart/2005/8/layout/hList2"/>
    <dgm:cxn modelId="{DD5F8E8F-7655-41CB-95BC-4B6C676D0637}" type="presOf" srcId="{F52AF16A-1D87-4A94-B6FB-67A0EBD39625}" destId="{5FE59CF4-9468-47C5-A5FB-FDAD2DE33A6D}" srcOrd="0" destOrd="0" presId="urn:microsoft.com/office/officeart/2005/8/layout/hList2"/>
    <dgm:cxn modelId="{07C4AE95-B738-44F2-9F1B-FE3DE0EF0A30}" srcId="{75524E20-AB4B-475E-90A0-F572DA42DC8B}" destId="{7C16A837-9C82-46D5-97A8-74505CFFCD7C}" srcOrd="4" destOrd="0" parTransId="{C628B32B-969C-45A3-BA3C-D94DE2AB250B}" sibTransId="{16660E05-1D8D-4AE8-B7B9-198BD297B63B}"/>
    <dgm:cxn modelId="{608A009E-1351-44C8-9359-952FA990884B}" srcId="{E40DBD63-18D8-45F5-8C00-D9C14B3970B7}" destId="{5E1A5C36-10D5-45A1-AD16-69413B4F004B}" srcOrd="6" destOrd="0" parTransId="{138852DC-96AC-435B-A973-133332B07746}" sibTransId="{4C64BEB3-D2F8-4B3A-A75D-747D1262677D}"/>
    <dgm:cxn modelId="{C2A009A1-8319-4087-A37B-CB2F694425DE}" type="presOf" srcId="{3E9DAE50-1BB4-4613-A17B-6F57C68A1BB3}" destId="{80C3C09F-ADA1-4F5D-8E1D-3EC928C13A10}" srcOrd="0" destOrd="0" presId="urn:microsoft.com/office/officeart/2005/8/layout/hList2"/>
    <dgm:cxn modelId="{B36B02AF-5282-4438-BC04-2F24C8CD13A5}" srcId="{F52AF16A-1D87-4A94-B6FB-67A0EBD39625}" destId="{5BDCF70F-A383-4B29-8601-97BB3E626407}" srcOrd="1" destOrd="0" parTransId="{AB7EC743-2A48-4144-8EBE-FFE4E3C67ED9}" sibTransId="{BDD961A6-BD0F-4893-BFBF-1D04E6235E9E}"/>
    <dgm:cxn modelId="{D832CAB2-7A04-428A-A139-8EC32A15B13F}" srcId="{E40DBD63-18D8-45F5-8C00-D9C14B3970B7}" destId="{08C67DF3-182D-4AFF-A624-0D447238A097}" srcOrd="5" destOrd="0" parTransId="{356FC0C4-8EC5-4E62-A0AA-B2247201305D}" sibTransId="{D4E06F00-B922-4FBC-AF3D-F0CE94BCB3A5}"/>
    <dgm:cxn modelId="{10D1E8B3-DC60-451C-85DF-B5EFFE256D2A}" type="presOf" srcId="{2E54CBF2-607C-4C90-AD6D-E45A0F73D774}" destId="{22906EB0-2468-4E83-92C9-F9235AE2FF75}" srcOrd="0" destOrd="3" presId="urn:microsoft.com/office/officeart/2005/8/layout/hList2"/>
    <dgm:cxn modelId="{4FCC68CB-D67F-40C8-AA58-B1414203F8C2}" srcId="{0AD855F8-22C3-4CB2-80F9-8701CFFD50FC}" destId="{E40DBD63-18D8-45F5-8C00-D9C14B3970B7}" srcOrd="2" destOrd="0" parTransId="{89F21721-2ECA-49FF-9A5D-E1BD8D1BA0C0}" sibTransId="{090DDFD8-FDE3-4511-B431-5DFD65B797EB}"/>
    <dgm:cxn modelId="{FDCE98CF-0058-4463-8A78-BCD9A18962BB}" srcId="{E40DBD63-18D8-45F5-8C00-D9C14B3970B7}" destId="{92DE11AE-89BD-4531-A0A3-7721F1D4033E}" srcOrd="0" destOrd="0" parTransId="{EB9E15F6-1E19-4068-8393-EA3FF9F89101}" sibTransId="{D1A3F497-3143-49EA-8D6F-84C973859CF3}"/>
    <dgm:cxn modelId="{789013D2-902D-4663-9998-BCB43B057C53}" srcId="{F52AF16A-1D87-4A94-B6FB-67A0EBD39625}" destId="{37E2C44B-2E94-42EF-8295-78EF7F67C705}" srcOrd="2" destOrd="0" parTransId="{97FC25FA-90CF-4553-82C7-54DB839A3CE9}" sibTransId="{AD69F247-7EF2-49E5-8EB7-40F791AE1D54}"/>
    <dgm:cxn modelId="{8A060FD6-3949-4280-A5C4-3B97F1532196}" type="presOf" srcId="{5E1A5C36-10D5-45A1-AD16-69413B4F004B}" destId="{22906EB0-2468-4E83-92C9-F9235AE2FF75}" srcOrd="0" destOrd="6" presId="urn:microsoft.com/office/officeart/2005/8/layout/hList2"/>
    <dgm:cxn modelId="{AAF86AE8-A6CD-4BCF-B91B-8D78F267231F}" type="presOf" srcId="{B3B06C73-677D-4BCE-B9C3-ABB846E43E54}" destId="{B3871F0A-EC53-44D9-95FA-80A6A6A66279}" srcOrd="0" destOrd="2" presId="urn:microsoft.com/office/officeart/2005/8/layout/hList2"/>
    <dgm:cxn modelId="{13273CEC-32FD-4BB7-B29D-37051F907729}" srcId="{E40DBD63-18D8-45F5-8C00-D9C14B3970B7}" destId="{514A89C5-4F22-42E0-BFBC-EFD630A40098}" srcOrd="1" destOrd="0" parTransId="{694E33EC-4C67-497F-802C-AE73C5D38D95}" sibTransId="{7FD5E7DA-4225-47BC-81FB-379DD5A88CFF}"/>
    <dgm:cxn modelId="{2B20E8EC-3809-42D5-8E24-4A14B5BDE2C8}" type="presOf" srcId="{CEFE9F16-93D5-4CD1-8133-84937C47EB39}" destId="{22906EB0-2468-4E83-92C9-F9235AE2FF75}" srcOrd="0" destOrd="4" presId="urn:microsoft.com/office/officeart/2005/8/layout/hList2"/>
    <dgm:cxn modelId="{CE982FEF-EA9F-433E-B321-F2A8B344A244}" type="presOf" srcId="{5BDCF70F-A383-4B29-8601-97BB3E626407}" destId="{80C3C09F-ADA1-4F5D-8E1D-3EC928C13A10}" srcOrd="0" destOrd="1" presId="urn:microsoft.com/office/officeart/2005/8/layout/hList2"/>
    <dgm:cxn modelId="{61A9D5F5-941B-446C-AD57-3AA9A5B727EB}" type="presOf" srcId="{B7356C28-C544-437B-B567-807FA5ECD80C}" destId="{B3871F0A-EC53-44D9-95FA-80A6A6A66279}" srcOrd="0" destOrd="3" presId="urn:microsoft.com/office/officeart/2005/8/layout/hList2"/>
    <dgm:cxn modelId="{B4787FF8-4610-4488-8E8D-6B4F0CE63BF3}" type="presOf" srcId="{E40DBD63-18D8-45F5-8C00-D9C14B3970B7}" destId="{69491514-0072-49D8-8B94-9D353335EA83}" srcOrd="0" destOrd="0" presId="urn:microsoft.com/office/officeart/2005/8/layout/hList2"/>
    <dgm:cxn modelId="{9E1350DD-69AC-4A89-88E4-E74CA02167F7}" type="presParOf" srcId="{66C6D366-5956-49DB-86A6-8CE473B0FF41}" destId="{82249B67-E9CE-4D5A-BBCB-B1BB86365B97}" srcOrd="0" destOrd="0" presId="urn:microsoft.com/office/officeart/2005/8/layout/hList2"/>
    <dgm:cxn modelId="{4E3C137A-84FC-4DC4-8A7A-380FB8EA7DFA}" type="presParOf" srcId="{82249B67-E9CE-4D5A-BBCB-B1BB86365B97}" destId="{38C6EEFC-9A92-4A2D-A2EB-7D59C43C930D}" srcOrd="0" destOrd="0" presId="urn:microsoft.com/office/officeart/2005/8/layout/hList2"/>
    <dgm:cxn modelId="{C89A9F36-0777-470B-96D6-4517D427B26F}" type="presParOf" srcId="{82249B67-E9CE-4D5A-BBCB-B1BB86365B97}" destId="{B3871F0A-EC53-44D9-95FA-80A6A6A66279}" srcOrd="1" destOrd="0" presId="urn:microsoft.com/office/officeart/2005/8/layout/hList2"/>
    <dgm:cxn modelId="{C145770C-8A35-4AB1-A4D9-4AC5E435E462}" type="presParOf" srcId="{82249B67-E9CE-4D5A-BBCB-B1BB86365B97}" destId="{F736B9CE-9161-479C-AD10-8DFB3948B69B}" srcOrd="2" destOrd="0" presId="urn:microsoft.com/office/officeart/2005/8/layout/hList2"/>
    <dgm:cxn modelId="{1DF7F5F2-8DBB-41C9-B50F-FB37D7F34E30}" type="presParOf" srcId="{66C6D366-5956-49DB-86A6-8CE473B0FF41}" destId="{AF6CACF4-B45B-42AA-861F-97FA18027BE2}" srcOrd="1" destOrd="0" presId="urn:microsoft.com/office/officeart/2005/8/layout/hList2"/>
    <dgm:cxn modelId="{C215E40E-5CA0-4153-8C68-BBEC63EC68A3}" type="presParOf" srcId="{66C6D366-5956-49DB-86A6-8CE473B0FF41}" destId="{7B881960-F9C1-4136-8691-D7BEAC8150D1}" srcOrd="2" destOrd="0" presId="urn:microsoft.com/office/officeart/2005/8/layout/hList2"/>
    <dgm:cxn modelId="{7C85AE7A-828E-4212-96C1-D2E8CA2E11A5}" type="presParOf" srcId="{7B881960-F9C1-4136-8691-D7BEAC8150D1}" destId="{C0F7534D-65C4-460F-AFB8-5E73B6501A20}" srcOrd="0" destOrd="0" presId="urn:microsoft.com/office/officeart/2005/8/layout/hList2"/>
    <dgm:cxn modelId="{6DA2BE20-7C23-45F4-843B-8FE759D4CF73}" type="presParOf" srcId="{7B881960-F9C1-4136-8691-D7BEAC8150D1}" destId="{80C3C09F-ADA1-4F5D-8E1D-3EC928C13A10}" srcOrd="1" destOrd="0" presId="urn:microsoft.com/office/officeart/2005/8/layout/hList2"/>
    <dgm:cxn modelId="{D8F0D119-03B6-46BB-B287-63E975BD5800}" type="presParOf" srcId="{7B881960-F9C1-4136-8691-D7BEAC8150D1}" destId="{5FE59CF4-9468-47C5-A5FB-FDAD2DE33A6D}" srcOrd="2" destOrd="0" presId="urn:microsoft.com/office/officeart/2005/8/layout/hList2"/>
    <dgm:cxn modelId="{0C7D288C-F4F1-421E-BF3A-77DC4B34C7CF}" type="presParOf" srcId="{66C6D366-5956-49DB-86A6-8CE473B0FF41}" destId="{374D3A9E-36FC-469E-97AE-97C058540416}" srcOrd="3" destOrd="0" presId="urn:microsoft.com/office/officeart/2005/8/layout/hList2"/>
    <dgm:cxn modelId="{700D7AA0-1B1A-4317-9CC0-24F6EBE92980}" type="presParOf" srcId="{66C6D366-5956-49DB-86A6-8CE473B0FF41}" destId="{A713FB7F-94F8-43CB-B186-A59799977D4B}" srcOrd="4" destOrd="0" presId="urn:microsoft.com/office/officeart/2005/8/layout/hList2"/>
    <dgm:cxn modelId="{3A0BC308-891D-4A7C-B22F-0EF1CAB806F1}" type="presParOf" srcId="{A713FB7F-94F8-43CB-B186-A59799977D4B}" destId="{21BC0163-1848-4299-B9E8-8081AFD7E5F1}" srcOrd="0" destOrd="0" presId="urn:microsoft.com/office/officeart/2005/8/layout/hList2"/>
    <dgm:cxn modelId="{AF205F8E-6C8B-401A-ACBF-E5954899BB61}" type="presParOf" srcId="{A713FB7F-94F8-43CB-B186-A59799977D4B}" destId="{22906EB0-2468-4E83-92C9-F9235AE2FF75}" srcOrd="1" destOrd="0" presId="urn:microsoft.com/office/officeart/2005/8/layout/hList2"/>
    <dgm:cxn modelId="{2712C6E2-677F-48A6-B1D3-007D0A389068}" type="presParOf" srcId="{A713FB7F-94F8-43CB-B186-A59799977D4B}" destId="{69491514-0072-49D8-8B94-9D353335EA8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0796D-A443-468F-B6E1-C820340FF841}">
      <dsp:nvSpPr>
        <dsp:cNvPr id="0" name=""/>
        <dsp:cNvSpPr/>
      </dsp:nvSpPr>
      <dsp:spPr>
        <a:xfrm>
          <a:off x="0" y="0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Brandon Cuthbertson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0"/>
        <a:ext cx="6087963" cy="969367"/>
      </dsp:txXfrm>
    </dsp:sp>
    <dsp:sp modelId="{3705051A-FCE8-4195-8233-01C75E70B286}">
      <dsp:nvSpPr>
        <dsp:cNvPr id="0" name=""/>
        <dsp:cNvSpPr/>
      </dsp:nvSpPr>
      <dsp:spPr>
        <a:xfrm>
          <a:off x="96936" y="96936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C5BD-F61E-46E4-BD9E-32F160FEFF73}">
      <dsp:nvSpPr>
        <dsp:cNvPr id="0" name=""/>
        <dsp:cNvSpPr/>
      </dsp:nvSpPr>
      <dsp:spPr>
        <a:xfrm>
          <a:off x="0" y="1066303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Neel Pandya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1066303"/>
        <a:ext cx="6087963" cy="969367"/>
      </dsp:txXfrm>
    </dsp:sp>
    <dsp:sp modelId="{C8C04C70-7CB5-4884-A782-D07DB4FAEE4F}">
      <dsp:nvSpPr>
        <dsp:cNvPr id="0" name=""/>
        <dsp:cNvSpPr/>
      </dsp:nvSpPr>
      <dsp:spPr>
        <a:xfrm>
          <a:off x="96936" y="1163240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D8D3-AA45-419D-A0C1-953066594F7C}">
      <dsp:nvSpPr>
        <dsp:cNvPr id="0" name=""/>
        <dsp:cNvSpPr/>
      </dsp:nvSpPr>
      <dsp:spPr>
        <a:xfrm>
          <a:off x="0" y="2132607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Sarah Hanson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2132607"/>
        <a:ext cx="6087963" cy="969367"/>
      </dsp:txXfrm>
    </dsp:sp>
    <dsp:sp modelId="{1A0D9054-D72E-4262-A9EF-ACC48505D12A}">
      <dsp:nvSpPr>
        <dsp:cNvPr id="0" name=""/>
        <dsp:cNvSpPr/>
      </dsp:nvSpPr>
      <dsp:spPr>
        <a:xfrm>
          <a:off x="96936" y="2229544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144ED-8206-4833-911D-F402316D4301}">
      <dsp:nvSpPr>
        <dsp:cNvPr id="0" name=""/>
        <dsp:cNvSpPr/>
      </dsp:nvSpPr>
      <dsp:spPr>
        <a:xfrm rot="16200000">
          <a:off x="-977392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Brandon</a:t>
          </a:r>
        </a:p>
      </dsp:txBody>
      <dsp:txXfrm>
        <a:off x="-977392" y="1610337"/>
        <a:ext cx="2419540" cy="370938"/>
      </dsp:txXfrm>
    </dsp:sp>
    <dsp:sp modelId="{8C285C30-CE49-44FC-A361-751FAFC97CDE}">
      <dsp:nvSpPr>
        <dsp:cNvPr id="0" name=""/>
        <dsp:cNvSpPr/>
      </dsp:nvSpPr>
      <dsp:spPr>
        <a:xfrm>
          <a:off x="417847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Form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Validation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Final Troubleshooting</a:t>
          </a:r>
        </a:p>
      </dsp:txBody>
      <dsp:txXfrm>
        <a:off x="417847" y="586036"/>
        <a:ext cx="1847667" cy="2419540"/>
      </dsp:txXfrm>
    </dsp:sp>
    <dsp:sp modelId="{45FE533D-07BE-4379-9980-B1C8B51C26EE}">
      <dsp:nvSpPr>
        <dsp:cNvPr id="0" name=""/>
        <dsp:cNvSpPr/>
      </dsp:nvSpPr>
      <dsp:spPr>
        <a:xfrm>
          <a:off x="46908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91816-D763-4230-B18B-1282E1B467D6}">
      <dsp:nvSpPr>
        <dsp:cNvPr id="0" name=""/>
        <dsp:cNvSpPr/>
      </dsp:nvSpPr>
      <dsp:spPr>
        <a:xfrm rot="16200000">
          <a:off x="1731958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Neel</a:t>
          </a:r>
        </a:p>
      </dsp:txBody>
      <dsp:txXfrm>
        <a:off x="1731958" y="1610337"/>
        <a:ext cx="2419540" cy="370938"/>
      </dsp:txXfrm>
    </dsp:sp>
    <dsp:sp modelId="{67BDA4C9-184E-4707-AF56-FF94C17E539C}">
      <dsp:nvSpPr>
        <dsp:cNvPr id="0" name=""/>
        <dsp:cNvSpPr/>
      </dsp:nvSpPr>
      <dsp:spPr>
        <a:xfrm>
          <a:off x="312719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 Form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Integration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Package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Edit Package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Product</a:t>
          </a:r>
        </a:p>
      </dsp:txBody>
      <dsp:txXfrm>
        <a:off x="3127198" y="586036"/>
        <a:ext cx="1847667" cy="2419540"/>
      </dsp:txXfrm>
    </dsp:sp>
    <dsp:sp modelId="{30EDCC17-B06E-4774-BFA2-BDA69FB4905B}">
      <dsp:nvSpPr>
        <dsp:cNvPr id="0" name=""/>
        <dsp:cNvSpPr/>
      </dsp:nvSpPr>
      <dsp:spPr>
        <a:xfrm>
          <a:off x="2756259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AFC69-67B6-44CA-A449-49A34B0B1CDE}">
      <dsp:nvSpPr>
        <dsp:cNvPr id="0" name=""/>
        <dsp:cNvSpPr/>
      </dsp:nvSpPr>
      <dsp:spPr>
        <a:xfrm rot="16200000">
          <a:off x="4441309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Sarah</a:t>
          </a:r>
        </a:p>
      </dsp:txBody>
      <dsp:txXfrm>
        <a:off x="4441309" y="1610337"/>
        <a:ext cx="2419540" cy="370938"/>
      </dsp:txXfrm>
    </dsp:sp>
    <dsp:sp modelId="{72E433AF-8A7A-4A01-AC06-7762FD12D5E1}">
      <dsp:nvSpPr>
        <dsp:cNvPr id="0" name=""/>
        <dsp:cNvSpPr/>
      </dsp:nvSpPr>
      <dsp:spPr>
        <a:xfrm>
          <a:off x="583654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Database Integration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Troubleshooting</a:t>
          </a:r>
        </a:p>
      </dsp:txBody>
      <dsp:txXfrm>
        <a:off x="5836548" y="586036"/>
        <a:ext cx="1847667" cy="2419540"/>
      </dsp:txXfrm>
    </dsp:sp>
    <dsp:sp modelId="{AE8B4CB7-4CDC-461C-A193-CE55DE8EBCAA}">
      <dsp:nvSpPr>
        <dsp:cNvPr id="0" name=""/>
        <dsp:cNvSpPr/>
      </dsp:nvSpPr>
      <dsp:spPr>
        <a:xfrm>
          <a:off x="5465610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6B9CE-9161-479C-AD10-8DFB3948B69B}">
      <dsp:nvSpPr>
        <dsp:cNvPr id="0" name=""/>
        <dsp:cNvSpPr/>
      </dsp:nvSpPr>
      <dsp:spPr>
        <a:xfrm rot="16200000">
          <a:off x="-977392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Brandon</a:t>
          </a:r>
        </a:p>
      </dsp:txBody>
      <dsp:txXfrm>
        <a:off x="-977392" y="1610337"/>
        <a:ext cx="2419540" cy="370938"/>
      </dsp:txXfrm>
    </dsp:sp>
    <dsp:sp modelId="{B3871F0A-EC53-44D9-95FA-80A6A6A66279}">
      <dsp:nvSpPr>
        <dsp:cNvPr id="0" name=""/>
        <dsp:cNvSpPr/>
      </dsp:nvSpPr>
      <dsp:spPr>
        <a:xfrm>
          <a:off x="417847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Website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Validation</a:t>
          </a:r>
        </a:p>
      </dsp:txBody>
      <dsp:txXfrm>
        <a:off x="417847" y="586036"/>
        <a:ext cx="1847667" cy="2419540"/>
      </dsp:txXfrm>
    </dsp:sp>
    <dsp:sp modelId="{38C6EEFC-9A92-4A2D-A2EB-7D59C43C930D}">
      <dsp:nvSpPr>
        <dsp:cNvPr id="0" name=""/>
        <dsp:cNvSpPr/>
      </dsp:nvSpPr>
      <dsp:spPr>
        <a:xfrm>
          <a:off x="46908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59CF4-9468-47C5-A5FB-FDAD2DE33A6D}">
      <dsp:nvSpPr>
        <dsp:cNvPr id="0" name=""/>
        <dsp:cNvSpPr/>
      </dsp:nvSpPr>
      <dsp:spPr>
        <a:xfrm rot="16200000">
          <a:off x="1731958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Neel</a:t>
          </a:r>
        </a:p>
      </dsp:txBody>
      <dsp:txXfrm>
        <a:off x="1731958" y="1610337"/>
        <a:ext cx="2419540" cy="370938"/>
      </dsp:txXfrm>
    </dsp:sp>
    <dsp:sp modelId="{80C3C09F-ADA1-4F5D-8E1D-3EC928C13A10}">
      <dsp:nvSpPr>
        <dsp:cNvPr id="0" name=""/>
        <dsp:cNvSpPr/>
      </dsp:nvSpPr>
      <dsp:spPr>
        <a:xfrm>
          <a:off x="312719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714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Booking page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Packages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3127198" y="586036"/>
        <a:ext cx="1847667" cy="2419540"/>
      </dsp:txXfrm>
    </dsp:sp>
    <dsp:sp modelId="{C0F7534D-65C4-460F-AFB8-5E73B6501A20}">
      <dsp:nvSpPr>
        <dsp:cNvPr id="0" name=""/>
        <dsp:cNvSpPr/>
      </dsp:nvSpPr>
      <dsp:spPr>
        <a:xfrm>
          <a:off x="2756259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91514-0072-49D8-8B94-9D353335EA83}">
      <dsp:nvSpPr>
        <dsp:cNvPr id="0" name=""/>
        <dsp:cNvSpPr/>
      </dsp:nvSpPr>
      <dsp:spPr>
        <a:xfrm rot="16200000">
          <a:off x="4441309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Sarah</a:t>
          </a:r>
        </a:p>
      </dsp:txBody>
      <dsp:txXfrm>
        <a:off x="4441309" y="1610337"/>
        <a:ext cx="2419540" cy="370938"/>
      </dsp:txXfrm>
    </dsp:sp>
    <dsp:sp modelId="{22906EB0-2468-4E83-92C9-F9235AE2FF75}">
      <dsp:nvSpPr>
        <dsp:cNvPr id="0" name=""/>
        <dsp:cNvSpPr/>
      </dsp:nvSpPr>
      <dsp:spPr>
        <a:xfrm>
          <a:off x="583654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Login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 Page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Register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Database Integration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36548" y="586036"/>
        <a:ext cx="1847667" cy="2419540"/>
      </dsp:txXfrm>
    </dsp:sp>
    <dsp:sp modelId="{21BC0163-1848-4299-B9E8-8081AFD7E5F1}">
      <dsp:nvSpPr>
        <dsp:cNvPr id="0" name=""/>
        <dsp:cNvSpPr/>
      </dsp:nvSpPr>
      <dsp:spPr>
        <a:xfrm>
          <a:off x="5465610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E82-DA23-4373-B8EB-66FD7922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WUBRG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2DB-ED67-49F2-B977-81F04B06B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(Team 8)</a:t>
            </a:r>
            <a:br>
              <a:rPr lang="en-US" dirty="0"/>
            </a:br>
            <a:r>
              <a:rPr lang="en-US" dirty="0"/>
              <a:t>Brandon Cuthbertson, Neel Pandya, Sarah Hanson</a:t>
            </a:r>
          </a:p>
        </p:txBody>
      </p:sp>
    </p:spTree>
    <p:extLst>
      <p:ext uri="{BB962C8B-B14F-4D97-AF65-F5344CB8AC3E}">
        <p14:creationId xmlns:p14="http://schemas.microsoft.com/office/powerpoint/2010/main" val="19305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4A-CBC3-4F6C-B0A6-17A6EDC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F55A7C-E1E2-476E-BD75-DCE515E02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3663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1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8156-3178-464B-AC71-DA4677A1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42C6B5-2CF2-43D4-98EF-AC4852ABA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7648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4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D9D8-F044-4B4C-AF82-A4628E0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EA6-9CA7-4C35-A7F9-1483E4A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 short demonstration of the Workshop 4 windows form application followed by question.</a:t>
            </a:r>
          </a:p>
        </p:txBody>
      </p:sp>
    </p:spTree>
    <p:extLst>
      <p:ext uri="{BB962C8B-B14F-4D97-AF65-F5344CB8AC3E}">
        <p14:creationId xmlns:p14="http://schemas.microsoft.com/office/powerpoint/2010/main" val="9999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9E8-547C-43BF-B078-379CDE48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3495F9-A97F-4D38-9625-3FE87FDBC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6615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3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8A8A-5CAD-4E65-952E-C3004699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46E-9368-494E-AD5C-FADEA1CC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short demonstration of the Workshop 5 Website followed by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5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184</TotalTime>
  <Words>99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Team WUBRG</vt:lpstr>
      <vt:lpstr>Who are we?</vt:lpstr>
      <vt:lpstr>Web Form</vt:lpstr>
      <vt:lpstr>Demonstration</vt:lpstr>
      <vt:lpstr>Web Site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Cuthbertson</dc:creator>
  <cp:lastModifiedBy>Brandon Cuthbertson</cp:lastModifiedBy>
  <cp:revision>15</cp:revision>
  <dcterms:created xsi:type="dcterms:W3CDTF">2020-02-18T20:11:09Z</dcterms:created>
  <dcterms:modified xsi:type="dcterms:W3CDTF">2020-02-19T17:19:55Z</dcterms:modified>
</cp:coreProperties>
</file>