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876" r:id="rId2"/>
    <p:sldMasterId id="2147483888" r:id="rId3"/>
    <p:sldMasterId id="2147483900" r:id="rId4"/>
    <p:sldMasterId id="2147483915" r:id="rId5"/>
  </p:sldMasterIdLst>
  <p:sldIdLst>
    <p:sldId id="360" r:id="rId6"/>
    <p:sldId id="362" r:id="rId7"/>
    <p:sldId id="364" r:id="rId8"/>
    <p:sldId id="366" r:id="rId9"/>
    <p:sldId id="368" r:id="rId10"/>
    <p:sldId id="369" r:id="rId11"/>
    <p:sldId id="370" r:id="rId12"/>
    <p:sldId id="371" r:id="rId13"/>
    <p:sldId id="372" r:id="rId14"/>
    <p:sldId id="374" r:id="rId15"/>
    <p:sldId id="377" r:id="rId16"/>
    <p:sldId id="379" r:id="rId17"/>
    <p:sldId id="376" r:id="rId18"/>
    <p:sldId id="378" r:id="rId19"/>
    <p:sldId id="380" r:id="rId20"/>
    <p:sldId id="381" r:id="rId21"/>
    <p:sldId id="382" r:id="rId22"/>
    <p:sldId id="385" r:id="rId23"/>
    <p:sldId id="383" r:id="rId24"/>
    <p:sldId id="386" r:id="rId25"/>
    <p:sldId id="387" r:id="rId26"/>
    <p:sldId id="388" r:id="rId27"/>
    <p:sldId id="389" r:id="rId28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tags" Target="tags/tag1.xml" /><Relationship Id="rId3" Type="http://schemas.openxmlformats.org/officeDocument/2006/relationships/slideMaster" Target="slideMasters/slideMaster3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81" Type="http://schemas.microsoft.com/office/2016/11/relationships/changesInfo" Target="changesInfos/changesInfo1.xml" /><Relationship Id="rId9" Type="http://schemas.openxmlformats.org/officeDocument/2006/relationships/slide" Target="slides/slide4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Hesham" userId="fde9f44652f1c836" providerId="LiveId" clId="{455E9DDF-46B7-45C5-B42B-C4D56739E680}"/>
    <pc:docChg chg="undo custSel addSld delSld modSld sldOrd">
      <pc:chgData name="Sarah Hesham" userId="fde9f44652f1c836" providerId="LiveId" clId="{455E9DDF-46B7-45C5-B42B-C4D56739E680}" dt="2022-07-28T23:44:42.913" v="2286" actId="21"/>
      <pc:docMkLst>
        <pc:docMk/>
      </pc:docMkLst>
      <pc:sldChg chg="addSp delSp">
        <pc:chgData name="Sarah Hesham" userId="fde9f44652f1c836" providerId="LiveId" clId="{455E9DDF-46B7-45C5-B42B-C4D56739E680}" dt="2022-07-28T22:56:17.021" v="766" actId="22"/>
        <pc:sldMkLst>
          <pc:docMk/>
          <pc:sldMk cId="3838691030" sldId="274"/>
        </pc:sldMkLst>
        <pc:spChg chg="add del">
          <ac:chgData name="Sarah Hesham" userId="fde9f44652f1c836" providerId="LiveId" clId="{455E9DDF-46B7-45C5-B42B-C4D56739E680}" dt="2022-07-28T22:56:17.021" v="766" actId="22"/>
          <ac:spMkLst>
            <pc:docMk/>
            <pc:sldMk cId="3838691030" sldId="274"/>
            <ac:spMk id="5" creationId="{B327F2A8-5A14-4E6B-A80E-51429C427D43}"/>
          </ac:spMkLst>
        </pc:spChg>
      </pc:sldChg>
      <pc:sldChg chg="modSp">
        <pc:chgData name="Sarah Hesham" userId="fde9f44652f1c836" providerId="LiveId" clId="{455E9DDF-46B7-45C5-B42B-C4D56739E680}" dt="2022-07-20T13:37:05.924" v="73" actId="20577"/>
        <pc:sldMkLst>
          <pc:docMk/>
          <pc:sldMk cId="3882237450" sldId="277"/>
        </pc:sldMkLst>
        <pc:spChg chg="mod">
          <ac:chgData name="Sarah Hesham" userId="fde9f44652f1c836" providerId="LiveId" clId="{455E9DDF-46B7-45C5-B42B-C4D56739E680}" dt="2022-07-20T13:37:05.924" v="73" actId="20577"/>
          <ac:spMkLst>
            <pc:docMk/>
            <pc:sldMk cId="3882237450" sldId="277"/>
            <ac:spMk id="3" creationId="{3FD2B198-18B8-427C-A146-D3DD6949E526}"/>
          </ac:spMkLst>
        </pc:spChg>
      </pc:sldChg>
      <pc:sldChg chg="modSp">
        <pc:chgData name="Sarah Hesham" userId="fde9f44652f1c836" providerId="LiveId" clId="{455E9DDF-46B7-45C5-B42B-C4D56739E680}" dt="2022-07-20T14:02:16.593" v="288" actId="782"/>
        <pc:sldMkLst>
          <pc:docMk/>
          <pc:sldMk cId="2798986423" sldId="325"/>
        </pc:sldMkLst>
        <pc:spChg chg="mod">
          <ac:chgData name="Sarah Hesham" userId="fde9f44652f1c836" providerId="LiveId" clId="{455E9DDF-46B7-45C5-B42B-C4D56739E680}" dt="2022-07-20T14:02:16.593" v="288" actId="782"/>
          <ac:spMkLst>
            <pc:docMk/>
            <pc:sldMk cId="2798986423" sldId="325"/>
            <ac:spMk id="7" creationId="{7198ED10-CBD3-4B24-8BC1-5D2646D07533}"/>
          </ac:spMkLst>
        </pc:spChg>
      </pc:sldChg>
      <pc:sldChg chg="modSp">
        <pc:chgData name="Sarah Hesham" userId="fde9f44652f1c836" providerId="LiveId" clId="{455E9DDF-46B7-45C5-B42B-C4D56739E680}" dt="2022-07-20T14:01:46.833" v="285" actId="12"/>
        <pc:sldMkLst>
          <pc:docMk/>
          <pc:sldMk cId="474681139" sldId="328"/>
        </pc:sldMkLst>
        <pc:spChg chg="mod">
          <ac:chgData name="Sarah Hesham" userId="fde9f44652f1c836" providerId="LiveId" clId="{455E9DDF-46B7-45C5-B42B-C4D56739E680}" dt="2022-07-20T14:01:46.833" v="285" actId="12"/>
          <ac:spMkLst>
            <pc:docMk/>
            <pc:sldMk cId="474681139" sldId="328"/>
            <ac:spMk id="5" creationId="{29C7A8CC-C886-4F4E-849E-9C9C7724B9C5}"/>
          </ac:spMkLst>
        </pc:spChg>
      </pc:sldChg>
      <pc:sldChg chg="modSp">
        <pc:chgData name="Sarah Hesham" userId="fde9f44652f1c836" providerId="LiveId" clId="{455E9DDF-46B7-45C5-B42B-C4D56739E680}" dt="2022-07-20T14:01:35.703" v="284" actId="255"/>
        <pc:sldMkLst>
          <pc:docMk/>
          <pc:sldMk cId="675638042" sldId="331"/>
        </pc:sldMkLst>
        <pc:spChg chg="mod">
          <ac:chgData name="Sarah Hesham" userId="fde9f44652f1c836" providerId="LiveId" clId="{455E9DDF-46B7-45C5-B42B-C4D56739E680}" dt="2022-07-20T14:01:35.703" v="284" actId="255"/>
          <ac:spMkLst>
            <pc:docMk/>
            <pc:sldMk cId="675638042" sldId="331"/>
            <ac:spMk id="4" creationId="{00000000-0000-0000-0000-000000000000}"/>
          </ac:spMkLst>
        </pc:spChg>
        <pc:spChg chg="mod">
          <ac:chgData name="Sarah Hesham" userId="fde9f44652f1c836" providerId="LiveId" clId="{455E9DDF-46B7-45C5-B42B-C4D56739E680}" dt="2022-07-20T14:01:24.014" v="281" actId="255"/>
          <ac:spMkLst>
            <pc:docMk/>
            <pc:sldMk cId="675638042" sldId="331"/>
            <ac:spMk id="7" creationId="{00000000-0000-0000-0000-000000000000}"/>
          </ac:spMkLst>
        </pc:spChg>
        <pc:spChg chg="mod">
          <ac:chgData name="Sarah Hesham" userId="fde9f44652f1c836" providerId="LiveId" clId="{455E9DDF-46B7-45C5-B42B-C4D56739E680}" dt="2022-07-20T14:01:00.841" v="278" actId="12"/>
          <ac:spMkLst>
            <pc:docMk/>
            <pc:sldMk cId="675638042" sldId="331"/>
            <ac:spMk id="8" creationId="{7F6EBB3D-E06B-42C5-8BC6-01737A4848D4}"/>
          </ac:spMkLst>
        </pc:spChg>
      </pc:sldChg>
      <pc:sldChg chg="modSp">
        <pc:chgData name="Sarah Hesham" userId="fde9f44652f1c836" providerId="LiveId" clId="{455E9DDF-46B7-45C5-B42B-C4D56739E680}" dt="2022-07-20T13:58:06.779" v="240" actId="255"/>
        <pc:sldMkLst>
          <pc:docMk/>
          <pc:sldMk cId="2845556884" sldId="332"/>
        </pc:sldMkLst>
        <pc:spChg chg="mod">
          <ac:chgData name="Sarah Hesham" userId="fde9f44652f1c836" providerId="LiveId" clId="{455E9DDF-46B7-45C5-B42B-C4D56739E680}" dt="2022-07-20T13:30:13.897" v="3" actId="20577"/>
          <ac:spMkLst>
            <pc:docMk/>
            <pc:sldMk cId="2845556884" sldId="332"/>
            <ac:spMk id="2" creationId="{8842CCD7-DFD1-4609-87FF-B3916BD19435}"/>
          </ac:spMkLst>
        </pc:spChg>
        <pc:spChg chg="mod">
          <ac:chgData name="Sarah Hesham" userId="fde9f44652f1c836" providerId="LiveId" clId="{455E9DDF-46B7-45C5-B42B-C4D56739E680}" dt="2022-07-20T13:58:06.779" v="240" actId="255"/>
          <ac:spMkLst>
            <pc:docMk/>
            <pc:sldMk cId="2845556884" sldId="332"/>
            <ac:spMk id="3" creationId="{00373D9E-1176-4E46-AC10-732E0E965CFE}"/>
          </ac:spMkLst>
        </pc:spChg>
      </pc:sldChg>
      <pc:sldChg chg="addSp delSp modSp new mod modClrScheme chgLayout">
        <pc:chgData name="Sarah Hesham" userId="fde9f44652f1c836" providerId="LiveId" clId="{455E9DDF-46B7-45C5-B42B-C4D56739E680}" dt="2022-07-20T13:58:48.386" v="250" actId="14100"/>
        <pc:sldMkLst>
          <pc:docMk/>
          <pc:sldMk cId="192037435" sldId="333"/>
        </pc:sldMkLst>
        <pc:spChg chg="del">
          <ac:chgData name="Sarah Hesham" userId="fde9f44652f1c836" providerId="LiveId" clId="{455E9DDF-46B7-45C5-B42B-C4D56739E680}" dt="2022-07-20T13:52:44.659" v="81" actId="700"/>
          <ac:spMkLst>
            <pc:docMk/>
            <pc:sldMk cId="192037435" sldId="333"/>
            <ac:spMk id="2" creationId="{FE365DDB-DA52-4407-BD09-3C2C7CF0FCC4}"/>
          </ac:spMkLst>
        </pc:spChg>
        <pc:spChg chg="del">
          <ac:chgData name="Sarah Hesham" userId="fde9f44652f1c836" providerId="LiveId" clId="{455E9DDF-46B7-45C5-B42B-C4D56739E680}" dt="2022-07-20T13:52:08.434" v="74" actId="931"/>
          <ac:spMkLst>
            <pc:docMk/>
            <pc:sldMk cId="192037435" sldId="333"/>
            <ac:spMk id="3" creationId="{8058BC85-0C31-4D54-88D4-11F31F75B19C}"/>
          </ac:spMkLst>
        </pc:spChg>
        <pc:spChg chg="add del mod">
          <ac:chgData name="Sarah Hesham" userId="fde9f44652f1c836" providerId="LiveId" clId="{455E9DDF-46B7-45C5-B42B-C4D56739E680}" dt="2022-07-20T13:52:24.128" v="76" actId="931"/>
          <ac:spMkLst>
            <pc:docMk/>
            <pc:sldMk cId="192037435" sldId="333"/>
            <ac:spMk id="6" creationId="{F68181C2-5278-4AA1-916C-15D8B034F78F}"/>
          </ac:spMkLst>
        </pc:spChg>
        <pc:spChg chg="add mod ord">
          <ac:chgData name="Sarah Hesham" userId="fde9f44652f1c836" providerId="LiveId" clId="{455E9DDF-46B7-45C5-B42B-C4D56739E680}" dt="2022-07-20T13:56:12.240" v="174" actId="20577"/>
          <ac:spMkLst>
            <pc:docMk/>
            <pc:sldMk cId="192037435" sldId="333"/>
            <ac:spMk id="8" creationId="{CC6C4BB7-9C22-4F26-A9E7-7FBD5B0B5E0D}"/>
          </ac:spMkLst>
        </pc:spChg>
        <pc:spChg chg="add mod">
          <ac:chgData name="Sarah Hesham" userId="fde9f44652f1c836" providerId="LiveId" clId="{455E9DDF-46B7-45C5-B42B-C4D56739E680}" dt="2022-07-20T13:58:48.386" v="250" actId="14100"/>
          <ac:spMkLst>
            <pc:docMk/>
            <pc:sldMk cId="192037435" sldId="333"/>
            <ac:spMk id="9" creationId="{9D363099-599B-4F16-AE2D-91C7F5E0F669}"/>
          </ac:spMkLst>
        </pc:spChg>
        <pc:picChg chg="add del mod ord">
          <ac:chgData name="Sarah Hesham" userId="fde9f44652f1c836" providerId="LiveId" clId="{455E9DDF-46B7-45C5-B42B-C4D56739E680}" dt="2022-07-20T13:52:14.146" v="75" actId="21"/>
          <ac:picMkLst>
            <pc:docMk/>
            <pc:sldMk cId="192037435" sldId="333"/>
            <ac:picMk id="4" creationId="{01292921-EC09-4BD6-9612-682F05399D48}"/>
          </ac:picMkLst>
        </pc:picChg>
        <pc:picChg chg="add mod ord">
          <ac:chgData name="Sarah Hesham" userId="fde9f44652f1c836" providerId="LiveId" clId="{455E9DDF-46B7-45C5-B42B-C4D56739E680}" dt="2022-07-20T13:58:36.658" v="246" actId="14100"/>
          <ac:picMkLst>
            <pc:docMk/>
            <pc:sldMk cId="192037435" sldId="333"/>
            <ac:picMk id="7" creationId="{3BDDEA24-DB12-4940-A80A-3428AD5B0F4A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0:50.978" v="277" actId="12"/>
        <pc:sldMkLst>
          <pc:docMk/>
          <pc:sldMk cId="324053326" sldId="334"/>
        </pc:sldMkLst>
        <pc:spChg chg="add mod ord">
          <ac:chgData name="Sarah Hesham" userId="fde9f44652f1c836" providerId="LiveId" clId="{455E9DDF-46B7-45C5-B42B-C4D56739E680}" dt="2022-07-20T13:56:57.376" v="195" actId="20577"/>
          <ac:spMkLst>
            <pc:docMk/>
            <pc:sldMk cId="324053326" sldId="334"/>
            <ac:spMk id="3" creationId="{5DE9D4D1-4660-460F-9F04-CE1A7867B678}"/>
          </ac:spMkLst>
        </pc:spChg>
        <pc:spChg chg="add mod ord">
          <ac:chgData name="Sarah Hesham" userId="fde9f44652f1c836" providerId="LiveId" clId="{455E9DDF-46B7-45C5-B42B-C4D56739E680}" dt="2022-07-20T14:00:50.978" v="277" actId="12"/>
          <ac:spMkLst>
            <pc:docMk/>
            <pc:sldMk cId="324053326" sldId="334"/>
            <ac:spMk id="4" creationId="{322BA3F0-2198-4B0A-A5D8-633347650771}"/>
          </ac:spMkLst>
        </pc:spChg>
        <pc:spChg chg="add mod">
          <ac:chgData name="Sarah Hesham" userId="fde9f44652f1c836" providerId="LiveId" clId="{455E9DDF-46B7-45C5-B42B-C4D56739E680}" dt="2022-07-20T13:58:29.125" v="244" actId="1076"/>
          <ac:spMkLst>
            <pc:docMk/>
            <pc:sldMk cId="324053326" sldId="334"/>
            <ac:spMk id="5" creationId="{EC3D735F-5D18-4F44-BA8E-9192CAACF1C8}"/>
          </ac:spMkLst>
        </pc:spChg>
        <pc:picChg chg="add mod">
          <ac:chgData name="Sarah Hesham" userId="fde9f44652f1c836" providerId="LiveId" clId="{455E9DDF-46B7-45C5-B42B-C4D56739E680}" dt="2022-07-20T13:56:25.217" v="177" actId="14100"/>
          <ac:picMkLst>
            <pc:docMk/>
            <pc:sldMk cId="324053326" sldId="334"/>
            <ac:picMk id="2" creationId="{698AAAF3-AB62-4589-A926-7DA30051524F}"/>
          </ac:picMkLst>
        </pc:picChg>
      </pc:sldChg>
      <pc:sldChg chg="addSp delSp modSp new mod modClrScheme chgLayout">
        <pc:chgData name="Sarah Hesham" userId="fde9f44652f1c836" providerId="LiveId" clId="{455E9DDF-46B7-45C5-B42B-C4D56739E680}" dt="2022-07-20T14:00:48.563" v="276" actId="12"/>
        <pc:sldMkLst>
          <pc:docMk/>
          <pc:sldMk cId="3311125692" sldId="335"/>
        </pc:sldMkLst>
        <pc:spChg chg="add mod ord">
          <ac:chgData name="Sarah Hesham" userId="fde9f44652f1c836" providerId="LiveId" clId="{455E9DDF-46B7-45C5-B42B-C4D56739E680}" dt="2022-07-20T13:59:01.255" v="251" actId="2"/>
          <ac:spMkLst>
            <pc:docMk/>
            <pc:sldMk cId="3311125692" sldId="335"/>
            <ac:spMk id="4" creationId="{5AF75BB4-208B-4E4C-B5A2-125C4212187F}"/>
          </ac:spMkLst>
        </pc:spChg>
        <pc:spChg chg="add mod ord">
          <ac:chgData name="Sarah Hesham" userId="fde9f44652f1c836" providerId="LiveId" clId="{455E9DDF-46B7-45C5-B42B-C4D56739E680}" dt="2022-07-20T14:00:48.563" v="276" actId="12"/>
          <ac:spMkLst>
            <pc:docMk/>
            <pc:sldMk cId="3311125692" sldId="335"/>
            <ac:spMk id="5" creationId="{7933DAB4-DC15-4CF2-8647-B3F3A2540246}"/>
          </ac:spMkLst>
        </pc:spChg>
        <pc:spChg chg="add mod">
          <ac:chgData name="Sarah Hesham" userId="fde9f44652f1c836" providerId="LiveId" clId="{455E9DDF-46B7-45C5-B42B-C4D56739E680}" dt="2022-07-20T13:59:48.962" v="262" actId="1076"/>
          <ac:spMkLst>
            <pc:docMk/>
            <pc:sldMk cId="3311125692" sldId="335"/>
            <ac:spMk id="6" creationId="{3E890224-F2D4-4A17-A250-2D8411AD976F}"/>
          </ac:spMkLst>
        </pc:spChg>
        <pc:spChg chg="add mod">
          <ac:chgData name="Sarah Hesham" userId="fde9f44652f1c836" providerId="LiveId" clId="{455E9DDF-46B7-45C5-B42B-C4D56739E680}" dt="2022-07-20T13:59:53.591" v="265" actId="1076"/>
          <ac:spMkLst>
            <pc:docMk/>
            <pc:sldMk cId="3311125692" sldId="335"/>
            <ac:spMk id="7" creationId="{7C946145-6B29-463D-B22A-1888A7B4C5B5}"/>
          </ac:spMkLst>
        </pc:spChg>
        <pc:picChg chg="add del">
          <ac:chgData name="Sarah Hesham" userId="fde9f44652f1c836" providerId="LiveId" clId="{455E9DDF-46B7-45C5-B42B-C4D56739E680}" dt="2022-07-20T13:53:27.293" v="92" actId="21"/>
          <ac:picMkLst>
            <pc:docMk/>
            <pc:sldMk cId="3311125692" sldId="335"/>
            <ac:picMk id="2" creationId="{88303558-DE89-4AD4-AC8A-4E51AC0161DA}"/>
          </ac:picMkLst>
        </pc:picChg>
        <pc:picChg chg="add mod">
          <ac:chgData name="Sarah Hesham" userId="fde9f44652f1c836" providerId="LiveId" clId="{455E9DDF-46B7-45C5-B42B-C4D56739E680}" dt="2022-07-20T13:57:13.861" v="199" actId="1076"/>
          <ac:picMkLst>
            <pc:docMk/>
            <pc:sldMk cId="3311125692" sldId="335"/>
            <ac:picMk id="3" creationId="{C60DF4C9-E958-4132-A0DF-4EC99E5A82AD}"/>
          </ac:picMkLst>
        </pc:picChg>
      </pc:sldChg>
      <pc:sldChg chg="addSp delSp modSp new mod modClrScheme chgLayout">
        <pc:chgData name="Sarah Hesham" userId="fde9f44652f1c836" providerId="LiveId" clId="{455E9DDF-46B7-45C5-B42B-C4D56739E680}" dt="2022-07-20T14:00:45.481" v="275" actId="12"/>
        <pc:sldMkLst>
          <pc:docMk/>
          <pc:sldMk cId="3284921702" sldId="336"/>
        </pc:sldMkLst>
        <pc:spChg chg="add mod ord">
          <ac:chgData name="Sarah Hesham" userId="fde9f44652f1c836" providerId="LiveId" clId="{455E9DDF-46B7-45C5-B42B-C4D56739E680}" dt="2022-07-20T13:59:01.257" v="252" actId="2"/>
          <ac:spMkLst>
            <pc:docMk/>
            <pc:sldMk cId="3284921702" sldId="336"/>
            <ac:spMk id="4" creationId="{23B77183-C6EA-4DAF-ADAB-BD5659991E48}"/>
          </ac:spMkLst>
        </pc:spChg>
        <pc:spChg chg="add mod ord">
          <ac:chgData name="Sarah Hesham" userId="fde9f44652f1c836" providerId="LiveId" clId="{455E9DDF-46B7-45C5-B42B-C4D56739E680}" dt="2022-07-20T14:00:45.481" v="275" actId="12"/>
          <ac:spMkLst>
            <pc:docMk/>
            <pc:sldMk cId="3284921702" sldId="336"/>
            <ac:spMk id="5" creationId="{4780A3E8-1911-4085-95C5-ADAFEB0E1661}"/>
          </ac:spMkLst>
        </pc:spChg>
        <pc:spChg chg="add mod">
          <ac:chgData name="Sarah Hesham" userId="fde9f44652f1c836" providerId="LiveId" clId="{455E9DDF-46B7-45C5-B42B-C4D56739E680}" dt="2022-07-20T14:00:01.571" v="266" actId="1076"/>
          <ac:spMkLst>
            <pc:docMk/>
            <pc:sldMk cId="3284921702" sldId="336"/>
            <ac:spMk id="6" creationId="{B0435329-91C1-4775-8740-A0C701731858}"/>
          </ac:spMkLst>
        </pc:spChg>
        <pc:spChg chg="add mod">
          <ac:chgData name="Sarah Hesham" userId="fde9f44652f1c836" providerId="LiveId" clId="{455E9DDF-46B7-45C5-B42B-C4D56739E680}" dt="2022-07-20T14:00:35.024" v="274" actId="1076"/>
          <ac:spMkLst>
            <pc:docMk/>
            <pc:sldMk cId="3284921702" sldId="336"/>
            <ac:spMk id="9" creationId="{CEEC7A30-2A01-4C59-AA1B-646FF1C6EE2F}"/>
          </ac:spMkLst>
        </pc:spChg>
        <pc:picChg chg="add del">
          <ac:chgData name="Sarah Hesham" userId="fde9f44652f1c836" providerId="LiveId" clId="{455E9DDF-46B7-45C5-B42B-C4D56739E680}" dt="2022-07-20T13:53:59.523" v="100" actId="21"/>
          <ac:picMkLst>
            <pc:docMk/>
            <pc:sldMk cId="3284921702" sldId="336"/>
            <ac:picMk id="2" creationId="{4EE007CF-182E-4AD3-8EFD-256F0FF9DE31}"/>
          </ac:picMkLst>
        </pc:picChg>
        <pc:picChg chg="add mod">
          <ac:chgData name="Sarah Hesham" userId="fde9f44652f1c836" providerId="LiveId" clId="{455E9DDF-46B7-45C5-B42B-C4D56739E680}" dt="2022-07-20T13:57:45.542" v="221" actId="14100"/>
          <ac:picMkLst>
            <pc:docMk/>
            <pc:sldMk cId="3284921702" sldId="336"/>
            <ac:picMk id="3" creationId="{B2F61119-FAF4-47A8-83E2-F3422A5587FB}"/>
          </ac:picMkLst>
        </pc:picChg>
        <pc:cxnChg chg="add del mod">
          <ac:chgData name="Sarah Hesham" userId="fde9f44652f1c836" providerId="LiveId" clId="{455E9DDF-46B7-45C5-B42B-C4D56739E680}" dt="2022-07-20T14:00:23.836" v="270" actId="21"/>
          <ac:cxnSpMkLst>
            <pc:docMk/>
            <pc:sldMk cId="3284921702" sldId="336"/>
            <ac:cxnSpMk id="7" creationId="{5BA4DB73-E1E8-466A-A4F3-2C2719517A76}"/>
          </ac:cxnSpMkLst>
        </pc:cxnChg>
      </pc:sldChg>
      <pc:sldChg chg="addSp modSp new mod modClrScheme chgLayout">
        <pc:chgData name="Sarah Hesham" userId="fde9f44652f1c836" providerId="LiveId" clId="{455E9DDF-46B7-45C5-B42B-C4D56739E680}" dt="2022-07-20T14:05:09.475" v="340" actId="12"/>
        <pc:sldMkLst>
          <pc:docMk/>
          <pc:sldMk cId="4110053592" sldId="337"/>
        </pc:sldMkLst>
        <pc:spChg chg="add mod ord">
          <ac:chgData name="Sarah Hesham" userId="fde9f44652f1c836" providerId="LiveId" clId="{455E9DDF-46B7-45C5-B42B-C4D56739E680}" dt="2022-07-20T14:03:33.651" v="297" actId="20577"/>
          <ac:spMkLst>
            <pc:docMk/>
            <pc:sldMk cId="4110053592" sldId="337"/>
            <ac:spMk id="3" creationId="{71DA6738-C097-43D0-B06B-353C5F6A8D51}"/>
          </ac:spMkLst>
        </pc:spChg>
        <pc:spChg chg="add mod ord">
          <ac:chgData name="Sarah Hesham" userId="fde9f44652f1c836" providerId="LiveId" clId="{455E9DDF-46B7-45C5-B42B-C4D56739E680}" dt="2022-07-20T14:05:09.475" v="340" actId="12"/>
          <ac:spMkLst>
            <pc:docMk/>
            <pc:sldMk cId="4110053592" sldId="337"/>
            <ac:spMk id="4" creationId="{3DA8BB12-5E9A-4E28-8630-6CC535E815C2}"/>
          </ac:spMkLst>
        </pc:spChg>
        <pc:spChg chg="add">
          <ac:chgData name="Sarah Hesham" userId="fde9f44652f1c836" providerId="LiveId" clId="{455E9DDF-46B7-45C5-B42B-C4D56739E680}" dt="2022-07-20T14:03:39.883" v="298" actId="139"/>
          <ac:spMkLst>
            <pc:docMk/>
            <pc:sldMk cId="4110053592" sldId="337"/>
            <ac:spMk id="5" creationId="{5D55582A-7364-489A-98FA-AD62667A5112}"/>
          </ac:spMkLst>
        </pc:spChg>
        <pc:spChg chg="add mod">
          <ac:chgData name="Sarah Hesham" userId="fde9f44652f1c836" providerId="LiveId" clId="{455E9DDF-46B7-45C5-B42B-C4D56739E680}" dt="2022-07-20T14:03:46.540" v="301" actId="14100"/>
          <ac:spMkLst>
            <pc:docMk/>
            <pc:sldMk cId="4110053592" sldId="337"/>
            <ac:spMk id="6" creationId="{EF4E86D1-7E90-4631-8468-3A07251FF905}"/>
          </ac:spMkLst>
        </pc:spChg>
        <pc:picChg chg="add mod">
          <ac:chgData name="Sarah Hesham" userId="fde9f44652f1c836" providerId="LiveId" clId="{455E9DDF-46B7-45C5-B42B-C4D56739E680}" dt="2022-07-20T14:03:26.869" v="290" actId="14100"/>
          <ac:picMkLst>
            <pc:docMk/>
            <pc:sldMk cId="4110053592" sldId="337"/>
            <ac:picMk id="2" creationId="{98A17BF0-5AF7-4F1C-B433-42277FDE69A8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5:06.951" v="339" actId="12"/>
        <pc:sldMkLst>
          <pc:docMk/>
          <pc:sldMk cId="1978701181" sldId="338"/>
        </pc:sldMkLst>
        <pc:spChg chg="add mod ord">
          <ac:chgData name="Sarah Hesham" userId="fde9f44652f1c836" providerId="LiveId" clId="{455E9DDF-46B7-45C5-B42B-C4D56739E680}" dt="2022-07-20T14:04:05.363" v="314" actId="20577"/>
          <ac:spMkLst>
            <pc:docMk/>
            <pc:sldMk cId="1978701181" sldId="338"/>
            <ac:spMk id="3" creationId="{7A88FEFA-409F-4B86-9117-A9B6C2B0F9F0}"/>
          </ac:spMkLst>
        </pc:spChg>
        <pc:spChg chg="add mod ord">
          <ac:chgData name="Sarah Hesham" userId="fde9f44652f1c836" providerId="LiveId" clId="{455E9DDF-46B7-45C5-B42B-C4D56739E680}" dt="2022-07-20T14:05:06.951" v="339" actId="12"/>
          <ac:spMkLst>
            <pc:docMk/>
            <pc:sldMk cId="1978701181" sldId="338"/>
            <ac:spMk id="4" creationId="{0763E834-5FDD-4836-98CB-95572CAE4174}"/>
          </ac:spMkLst>
        </pc:spChg>
        <pc:spChg chg="add mod">
          <ac:chgData name="Sarah Hesham" userId="fde9f44652f1c836" providerId="LiveId" clId="{455E9DDF-46B7-45C5-B42B-C4D56739E680}" dt="2022-07-20T14:04:19.776" v="319" actId="1076"/>
          <ac:spMkLst>
            <pc:docMk/>
            <pc:sldMk cId="1978701181" sldId="338"/>
            <ac:spMk id="5" creationId="{A71B4DD9-61C2-46DB-8C30-C1725A086C4D}"/>
          </ac:spMkLst>
        </pc:spChg>
        <pc:spChg chg="add mod">
          <ac:chgData name="Sarah Hesham" userId="fde9f44652f1c836" providerId="LiveId" clId="{455E9DDF-46B7-45C5-B42B-C4D56739E680}" dt="2022-07-20T14:04:27.567" v="323" actId="1076"/>
          <ac:spMkLst>
            <pc:docMk/>
            <pc:sldMk cId="1978701181" sldId="338"/>
            <ac:spMk id="6" creationId="{800F39F4-078B-472E-B91E-C911148D95A1}"/>
          </ac:spMkLst>
        </pc:spChg>
        <pc:picChg chg="add mod">
          <ac:chgData name="Sarah Hesham" userId="fde9f44652f1c836" providerId="LiveId" clId="{455E9DDF-46B7-45C5-B42B-C4D56739E680}" dt="2022-07-20T14:04:00.369" v="304" actId="14100"/>
          <ac:picMkLst>
            <pc:docMk/>
            <pc:sldMk cId="1978701181" sldId="338"/>
            <ac:picMk id="2" creationId="{DB4623E2-0E1A-4CE6-8040-29510B26BA87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5:27.314" v="343" actId="1076"/>
        <pc:sldMkLst>
          <pc:docMk/>
          <pc:sldMk cId="1647679382" sldId="339"/>
        </pc:sldMkLst>
        <pc:spChg chg="add mod ord">
          <ac:chgData name="Sarah Hesham" userId="fde9f44652f1c836" providerId="LiveId" clId="{455E9DDF-46B7-45C5-B42B-C4D56739E680}" dt="2022-07-20T14:04:59.272" v="338" actId="20577"/>
          <ac:spMkLst>
            <pc:docMk/>
            <pc:sldMk cId="1647679382" sldId="339"/>
            <ac:spMk id="3" creationId="{971D82FA-1F48-49BE-BFE2-33CFC7591BD1}"/>
          </ac:spMkLst>
        </pc:spChg>
        <pc:spChg chg="add mod ord">
          <ac:chgData name="Sarah Hesham" userId="fde9f44652f1c836" providerId="LiveId" clId="{455E9DDF-46B7-45C5-B42B-C4D56739E680}" dt="2022-07-20T14:04:53.791" v="328" actId="12"/>
          <ac:spMkLst>
            <pc:docMk/>
            <pc:sldMk cId="1647679382" sldId="339"/>
            <ac:spMk id="4" creationId="{874F5455-0ACA-4C23-B8F3-7DF97410C856}"/>
          </ac:spMkLst>
        </pc:spChg>
        <pc:spChg chg="add mod">
          <ac:chgData name="Sarah Hesham" userId="fde9f44652f1c836" providerId="LiveId" clId="{455E9DDF-46B7-45C5-B42B-C4D56739E680}" dt="2022-07-20T14:05:27.314" v="343" actId="1076"/>
          <ac:spMkLst>
            <pc:docMk/>
            <pc:sldMk cId="1647679382" sldId="339"/>
            <ac:spMk id="5" creationId="{C2D86AA1-B876-4952-8C81-0B56E240DD3F}"/>
          </ac:spMkLst>
        </pc:spChg>
        <pc:picChg chg="add mod">
          <ac:chgData name="Sarah Hesham" userId="fde9f44652f1c836" providerId="LiveId" clId="{455E9DDF-46B7-45C5-B42B-C4D56739E680}" dt="2022-07-20T14:04:43.129" v="325" actId="14100"/>
          <ac:picMkLst>
            <pc:docMk/>
            <pc:sldMk cId="1647679382" sldId="339"/>
            <ac:picMk id="2" creationId="{411FE608-E8BF-4B1C-AC8B-7A35FB745C26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6:06.438" v="358" actId="14100"/>
        <pc:sldMkLst>
          <pc:docMk/>
          <pc:sldMk cId="1361146384" sldId="340"/>
        </pc:sldMkLst>
        <pc:spChg chg="add mod ord">
          <ac:chgData name="Sarah Hesham" userId="fde9f44652f1c836" providerId="LiveId" clId="{455E9DDF-46B7-45C5-B42B-C4D56739E680}" dt="2022-07-20T14:05:42.150" v="351" actId="20577"/>
          <ac:spMkLst>
            <pc:docMk/>
            <pc:sldMk cId="1361146384" sldId="340"/>
            <ac:spMk id="3" creationId="{95BE8654-230F-412B-B33A-7C68ED785E66}"/>
          </ac:spMkLst>
        </pc:spChg>
        <pc:spChg chg="add mod ord">
          <ac:chgData name="Sarah Hesham" userId="fde9f44652f1c836" providerId="LiveId" clId="{455E9DDF-46B7-45C5-B42B-C4D56739E680}" dt="2022-07-20T14:06:06.438" v="358" actId="14100"/>
          <ac:spMkLst>
            <pc:docMk/>
            <pc:sldMk cId="1361146384" sldId="340"/>
            <ac:spMk id="4" creationId="{63BCBD76-CA08-4BBA-A0F9-CF7AAEF04A2C}"/>
          </ac:spMkLst>
        </pc:spChg>
        <pc:spChg chg="add mod">
          <ac:chgData name="Sarah Hesham" userId="fde9f44652f1c836" providerId="LiveId" clId="{455E9DDF-46B7-45C5-B42B-C4D56739E680}" dt="2022-07-20T14:05:55.879" v="356" actId="14100"/>
          <ac:spMkLst>
            <pc:docMk/>
            <pc:sldMk cId="1361146384" sldId="340"/>
            <ac:spMk id="5" creationId="{6EADB854-78A6-4763-89E4-D08E1DDAC6E7}"/>
          </ac:spMkLst>
        </pc:spChg>
        <pc:picChg chg="add mod">
          <ac:chgData name="Sarah Hesham" userId="fde9f44652f1c836" providerId="LiveId" clId="{455E9DDF-46B7-45C5-B42B-C4D56739E680}" dt="2022-07-20T14:05:35.281" v="344" actId="14100"/>
          <ac:picMkLst>
            <pc:docMk/>
            <pc:sldMk cId="1361146384" sldId="340"/>
            <ac:picMk id="2" creationId="{E677E3BB-73FA-4FB3-8D89-4FEE19E55187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7:22.467" v="401" actId="12"/>
        <pc:sldMkLst>
          <pc:docMk/>
          <pc:sldMk cId="883034575" sldId="341"/>
        </pc:sldMkLst>
        <pc:spChg chg="add mod ord">
          <ac:chgData name="Sarah Hesham" userId="fde9f44652f1c836" providerId="LiveId" clId="{455E9DDF-46B7-45C5-B42B-C4D56739E680}" dt="2022-07-20T14:06:23.136" v="375" actId="20577"/>
          <ac:spMkLst>
            <pc:docMk/>
            <pc:sldMk cId="883034575" sldId="341"/>
            <ac:spMk id="3" creationId="{C71E92A8-8C3B-45E3-B3F1-35A9D7CF5AC3}"/>
          </ac:spMkLst>
        </pc:spChg>
        <pc:spChg chg="add mod ord">
          <ac:chgData name="Sarah Hesham" userId="fde9f44652f1c836" providerId="LiveId" clId="{455E9DDF-46B7-45C5-B42B-C4D56739E680}" dt="2022-07-20T14:07:22.467" v="401" actId="12"/>
          <ac:spMkLst>
            <pc:docMk/>
            <pc:sldMk cId="883034575" sldId="341"/>
            <ac:spMk id="4" creationId="{3FF06761-1FCA-494F-A7C3-0F1DE321D6E2}"/>
          </ac:spMkLst>
        </pc:spChg>
        <pc:spChg chg="add mod">
          <ac:chgData name="Sarah Hesham" userId="fde9f44652f1c836" providerId="LiveId" clId="{455E9DDF-46B7-45C5-B42B-C4D56739E680}" dt="2022-07-20T14:06:39.731" v="381" actId="1076"/>
          <ac:spMkLst>
            <pc:docMk/>
            <pc:sldMk cId="883034575" sldId="341"/>
            <ac:spMk id="5" creationId="{D4BBCE6B-F9BD-45CD-94A6-5495E8E644AC}"/>
          </ac:spMkLst>
        </pc:spChg>
        <pc:spChg chg="add mod">
          <ac:chgData name="Sarah Hesham" userId="fde9f44652f1c836" providerId="LiveId" clId="{455E9DDF-46B7-45C5-B42B-C4D56739E680}" dt="2022-07-20T14:06:48.596" v="385" actId="1076"/>
          <ac:spMkLst>
            <pc:docMk/>
            <pc:sldMk cId="883034575" sldId="341"/>
            <ac:spMk id="6" creationId="{68F3B17D-7A08-4294-9C62-CC04E6545225}"/>
          </ac:spMkLst>
        </pc:spChg>
        <pc:picChg chg="add mod">
          <ac:chgData name="Sarah Hesham" userId="fde9f44652f1c836" providerId="LiveId" clId="{455E9DDF-46B7-45C5-B42B-C4D56739E680}" dt="2022-07-20T14:06:13.863" v="359" actId="14100"/>
          <ac:picMkLst>
            <pc:docMk/>
            <pc:sldMk cId="883034575" sldId="341"/>
            <ac:picMk id="2" creationId="{B35EB3D5-4632-40B8-85E6-0D5AC8B9B8E0}"/>
          </ac:picMkLst>
        </pc:picChg>
      </pc:sldChg>
      <pc:sldChg chg="addSp modSp new mod modClrScheme chgLayout">
        <pc:chgData name="Sarah Hesham" userId="fde9f44652f1c836" providerId="LiveId" clId="{455E9DDF-46B7-45C5-B42B-C4D56739E680}" dt="2022-07-20T14:07:20.149" v="400" actId="12"/>
        <pc:sldMkLst>
          <pc:docMk/>
          <pc:sldMk cId="1340004350" sldId="342"/>
        </pc:sldMkLst>
        <pc:spChg chg="add mod ord">
          <ac:chgData name="Sarah Hesham" userId="fde9f44652f1c836" providerId="LiveId" clId="{455E9DDF-46B7-45C5-B42B-C4D56739E680}" dt="2022-07-20T14:06:58.205" v="393" actId="20577"/>
          <ac:spMkLst>
            <pc:docMk/>
            <pc:sldMk cId="1340004350" sldId="342"/>
            <ac:spMk id="3" creationId="{DE3D9DD2-AE93-4DA1-8226-B0FDC9C1999F}"/>
          </ac:spMkLst>
        </pc:spChg>
        <pc:spChg chg="add mod ord">
          <ac:chgData name="Sarah Hesham" userId="fde9f44652f1c836" providerId="LiveId" clId="{455E9DDF-46B7-45C5-B42B-C4D56739E680}" dt="2022-07-20T14:07:20.149" v="400" actId="12"/>
          <ac:spMkLst>
            <pc:docMk/>
            <pc:sldMk cId="1340004350" sldId="342"/>
            <ac:spMk id="4" creationId="{18869C33-E611-4065-893A-68B1E7D1230A}"/>
          </ac:spMkLst>
        </pc:spChg>
        <pc:spChg chg="add mod">
          <ac:chgData name="Sarah Hesham" userId="fde9f44652f1c836" providerId="LiveId" clId="{455E9DDF-46B7-45C5-B42B-C4D56739E680}" dt="2022-07-20T14:07:13.019" v="399" actId="14100"/>
          <ac:spMkLst>
            <pc:docMk/>
            <pc:sldMk cId="1340004350" sldId="342"/>
            <ac:spMk id="5" creationId="{7EAD13DA-1E5B-4921-9592-D155D7CA85D3}"/>
          </ac:spMkLst>
        </pc:spChg>
        <pc:picChg chg="add mod">
          <ac:chgData name="Sarah Hesham" userId="fde9f44652f1c836" providerId="LiveId" clId="{455E9DDF-46B7-45C5-B42B-C4D56739E680}" dt="2022-07-20T14:06:53.331" v="386" actId="14100"/>
          <ac:picMkLst>
            <pc:docMk/>
            <pc:sldMk cId="1340004350" sldId="342"/>
            <ac:picMk id="2" creationId="{0BD1FD7E-C6E0-4727-9F2C-3A4A781356E2}"/>
          </ac:picMkLst>
        </pc:picChg>
      </pc:sldChg>
      <pc:sldChg chg="modSp new">
        <pc:chgData name="Sarah Hesham" userId="fde9f44652f1c836" providerId="LiveId" clId="{455E9DDF-46B7-45C5-B42B-C4D56739E680}" dt="2022-07-20T14:09:38.772" v="427" actId="20577"/>
        <pc:sldMkLst>
          <pc:docMk/>
          <pc:sldMk cId="2517014191" sldId="343"/>
        </pc:sldMkLst>
        <pc:spChg chg="mod">
          <ac:chgData name="Sarah Hesham" userId="fde9f44652f1c836" providerId="LiveId" clId="{455E9DDF-46B7-45C5-B42B-C4D56739E680}" dt="2022-07-20T14:07:47.540" v="406" actId="20577"/>
          <ac:spMkLst>
            <pc:docMk/>
            <pc:sldMk cId="2517014191" sldId="343"/>
            <ac:spMk id="2" creationId="{CB232884-9CC0-4968-B93A-91B8F3DD05EF}"/>
          </ac:spMkLst>
        </pc:spChg>
        <pc:spChg chg="mod">
          <ac:chgData name="Sarah Hesham" userId="fde9f44652f1c836" providerId="LiveId" clId="{455E9DDF-46B7-45C5-B42B-C4D56739E680}" dt="2022-07-20T14:09:38.772" v="427" actId="20577"/>
          <ac:spMkLst>
            <pc:docMk/>
            <pc:sldMk cId="2517014191" sldId="343"/>
            <ac:spMk id="3" creationId="{2A742857-1804-4443-BAAC-5A63A8C90896}"/>
          </ac:spMkLst>
        </pc:spChg>
      </pc:sldChg>
      <pc:sldChg chg="addSp delSp modSp new">
        <pc:chgData name="Sarah Hesham" userId="fde9f44652f1c836" providerId="LiveId" clId="{455E9DDF-46B7-45C5-B42B-C4D56739E680}" dt="2022-07-20T15:15:33.369" v="474" actId="1076"/>
        <pc:sldMkLst>
          <pc:docMk/>
          <pc:sldMk cId="528391075" sldId="344"/>
        </pc:sldMkLst>
        <pc:spChg chg="mod">
          <ac:chgData name="Sarah Hesham" userId="fde9f44652f1c836" providerId="LiveId" clId="{455E9DDF-46B7-45C5-B42B-C4D56739E680}" dt="2022-07-20T15:15:12.104" v="466" actId="20577"/>
          <ac:spMkLst>
            <pc:docMk/>
            <pc:sldMk cId="528391075" sldId="344"/>
            <ac:spMk id="2" creationId="{8AD9FE41-2180-4AA5-B521-7B70F5300221}"/>
          </ac:spMkLst>
        </pc:spChg>
        <pc:spChg chg="del">
          <ac:chgData name="Sarah Hesham" userId="fde9f44652f1c836" providerId="LiveId" clId="{455E9DDF-46B7-45C5-B42B-C4D56739E680}" dt="2022-07-20T15:14:52.170" v="429" actId="931"/>
          <ac:spMkLst>
            <pc:docMk/>
            <pc:sldMk cId="528391075" sldId="344"/>
            <ac:spMk id="3" creationId="{2A82F0EB-BE0C-4CBD-9110-D82D9AD7AE55}"/>
          </ac:spMkLst>
        </pc:spChg>
        <pc:spChg chg="add mod">
          <ac:chgData name="Sarah Hesham" userId="fde9f44652f1c836" providerId="LiveId" clId="{455E9DDF-46B7-45C5-B42B-C4D56739E680}" dt="2022-07-20T15:15:33.369" v="474" actId="1076"/>
          <ac:spMkLst>
            <pc:docMk/>
            <pc:sldMk cId="528391075" sldId="344"/>
            <ac:spMk id="5" creationId="{D36D401F-DC8A-4D6E-9D11-960FCF0F2828}"/>
          </ac:spMkLst>
        </pc:spChg>
        <pc:picChg chg="add mod ord">
          <ac:chgData name="Sarah Hesham" userId="fde9f44652f1c836" providerId="LiveId" clId="{455E9DDF-46B7-45C5-B42B-C4D56739E680}" dt="2022-07-20T15:15:20.054" v="469" actId="14100"/>
          <ac:picMkLst>
            <pc:docMk/>
            <pc:sldMk cId="528391075" sldId="344"/>
            <ac:picMk id="4" creationId="{96038650-0CAD-4C74-B255-F303F3B425AF}"/>
          </ac:picMkLst>
        </pc:picChg>
      </pc:sldChg>
      <pc:sldChg chg="addSp delSp modSp new">
        <pc:chgData name="Sarah Hesham" userId="fde9f44652f1c836" providerId="LiveId" clId="{455E9DDF-46B7-45C5-B42B-C4D56739E680}" dt="2022-07-20T15:16:12.912" v="495" actId="14100"/>
        <pc:sldMkLst>
          <pc:docMk/>
          <pc:sldMk cId="1193503399" sldId="345"/>
        </pc:sldMkLst>
        <pc:spChg chg="mod">
          <ac:chgData name="Sarah Hesham" userId="fde9f44652f1c836" providerId="LiveId" clId="{455E9DDF-46B7-45C5-B42B-C4D56739E680}" dt="2022-07-20T15:16:01.901" v="492" actId="20577"/>
          <ac:spMkLst>
            <pc:docMk/>
            <pc:sldMk cId="1193503399" sldId="345"/>
            <ac:spMk id="2" creationId="{C862DD68-8068-47CD-B667-45CEA46A4774}"/>
          </ac:spMkLst>
        </pc:spChg>
        <pc:spChg chg="del">
          <ac:chgData name="Sarah Hesham" userId="fde9f44652f1c836" providerId="LiveId" clId="{455E9DDF-46B7-45C5-B42B-C4D56739E680}" dt="2022-07-20T15:15:47.689" v="476" actId="931"/>
          <ac:spMkLst>
            <pc:docMk/>
            <pc:sldMk cId="1193503399" sldId="345"/>
            <ac:spMk id="3" creationId="{EBE0DB84-8BCA-4442-AF48-D5BC0C6C3755}"/>
          </ac:spMkLst>
        </pc:spChg>
        <pc:spChg chg="add mod">
          <ac:chgData name="Sarah Hesham" userId="fde9f44652f1c836" providerId="LiveId" clId="{455E9DDF-46B7-45C5-B42B-C4D56739E680}" dt="2022-07-20T15:16:12.912" v="495" actId="14100"/>
          <ac:spMkLst>
            <pc:docMk/>
            <pc:sldMk cId="1193503399" sldId="345"/>
            <ac:spMk id="5" creationId="{B4A7EA76-5253-43D2-9C39-8623343C7B25}"/>
          </ac:spMkLst>
        </pc:spChg>
        <pc:picChg chg="add mod ord">
          <ac:chgData name="Sarah Hesham" userId="fde9f44652f1c836" providerId="LiveId" clId="{455E9DDF-46B7-45C5-B42B-C4D56739E680}" dt="2022-07-20T15:15:53.662" v="479" actId="14100"/>
          <ac:picMkLst>
            <pc:docMk/>
            <pc:sldMk cId="1193503399" sldId="345"/>
            <ac:picMk id="4" creationId="{AFE8EFEA-7DDF-431B-B006-86A5400ABCBD}"/>
          </ac:picMkLst>
        </pc:picChg>
      </pc:sldChg>
      <pc:sldChg chg="addSp delSp modSp new">
        <pc:chgData name="Sarah Hesham" userId="fde9f44652f1c836" providerId="LiveId" clId="{455E9DDF-46B7-45C5-B42B-C4D56739E680}" dt="2022-07-20T15:17:29.069" v="523" actId="1076"/>
        <pc:sldMkLst>
          <pc:docMk/>
          <pc:sldMk cId="1825118235" sldId="346"/>
        </pc:sldMkLst>
        <pc:spChg chg="mod">
          <ac:chgData name="Sarah Hesham" userId="fde9f44652f1c836" providerId="LiveId" clId="{455E9DDF-46B7-45C5-B42B-C4D56739E680}" dt="2022-07-20T15:16:52.140" v="515" actId="20577"/>
          <ac:spMkLst>
            <pc:docMk/>
            <pc:sldMk cId="1825118235" sldId="346"/>
            <ac:spMk id="2" creationId="{B8192E20-9CD4-4D9C-9974-DB3C207FB58D}"/>
          </ac:spMkLst>
        </pc:spChg>
        <pc:spChg chg="del">
          <ac:chgData name="Sarah Hesham" userId="fde9f44652f1c836" providerId="LiveId" clId="{455E9DDF-46B7-45C5-B42B-C4D56739E680}" dt="2022-07-20T15:16:39.178" v="497" actId="931"/>
          <ac:spMkLst>
            <pc:docMk/>
            <pc:sldMk cId="1825118235" sldId="346"/>
            <ac:spMk id="3" creationId="{800358FA-2011-4F61-879A-2C549DC09247}"/>
          </ac:spMkLst>
        </pc:spChg>
        <pc:spChg chg="add mod">
          <ac:chgData name="Sarah Hesham" userId="fde9f44652f1c836" providerId="LiveId" clId="{455E9DDF-46B7-45C5-B42B-C4D56739E680}" dt="2022-07-20T15:17:29.069" v="523" actId="1076"/>
          <ac:spMkLst>
            <pc:docMk/>
            <pc:sldMk cId="1825118235" sldId="346"/>
            <ac:spMk id="5" creationId="{142F1D66-09BE-4C1F-B250-4A6483B4161E}"/>
          </ac:spMkLst>
        </pc:spChg>
        <pc:picChg chg="add mod ord">
          <ac:chgData name="Sarah Hesham" userId="fde9f44652f1c836" providerId="LiveId" clId="{455E9DDF-46B7-45C5-B42B-C4D56739E680}" dt="2022-07-20T15:17:13.007" v="521" actId="688"/>
          <ac:picMkLst>
            <pc:docMk/>
            <pc:sldMk cId="1825118235" sldId="346"/>
            <ac:picMk id="4" creationId="{EB3E6962-04F8-41C3-84CD-35860EC2BCB3}"/>
          </ac:picMkLst>
        </pc:picChg>
      </pc:sldChg>
      <pc:sldChg chg="addSp delSp modSp new">
        <pc:chgData name="Sarah Hesham" userId="fde9f44652f1c836" providerId="LiveId" clId="{455E9DDF-46B7-45C5-B42B-C4D56739E680}" dt="2022-07-20T15:18:15.081" v="551" actId="14100"/>
        <pc:sldMkLst>
          <pc:docMk/>
          <pc:sldMk cId="274040103" sldId="347"/>
        </pc:sldMkLst>
        <pc:spChg chg="mod">
          <ac:chgData name="Sarah Hesham" userId="fde9f44652f1c836" providerId="LiveId" clId="{455E9DDF-46B7-45C5-B42B-C4D56739E680}" dt="2022-07-20T15:17:56.886" v="544" actId="20577"/>
          <ac:spMkLst>
            <pc:docMk/>
            <pc:sldMk cId="274040103" sldId="347"/>
            <ac:spMk id="2" creationId="{CE01AEED-98BE-4E66-8365-1C4334887CFB}"/>
          </ac:spMkLst>
        </pc:spChg>
        <pc:spChg chg="del">
          <ac:chgData name="Sarah Hesham" userId="fde9f44652f1c836" providerId="LiveId" clId="{455E9DDF-46B7-45C5-B42B-C4D56739E680}" dt="2022-07-20T15:17:43.838" v="525" actId="931"/>
          <ac:spMkLst>
            <pc:docMk/>
            <pc:sldMk cId="274040103" sldId="347"/>
            <ac:spMk id="3" creationId="{E4EC9006-A9FC-4EA6-941F-FCD88C4136C2}"/>
          </ac:spMkLst>
        </pc:spChg>
        <pc:spChg chg="add mod">
          <ac:chgData name="Sarah Hesham" userId="fde9f44652f1c836" providerId="LiveId" clId="{455E9DDF-46B7-45C5-B42B-C4D56739E680}" dt="2022-07-20T15:18:06.435" v="548" actId="1076"/>
          <ac:spMkLst>
            <pc:docMk/>
            <pc:sldMk cId="274040103" sldId="347"/>
            <ac:spMk id="5" creationId="{8141406E-4007-4BA7-8B9F-1A1D6171836C}"/>
          </ac:spMkLst>
        </pc:spChg>
        <pc:spChg chg="add mod">
          <ac:chgData name="Sarah Hesham" userId="fde9f44652f1c836" providerId="LiveId" clId="{455E9DDF-46B7-45C5-B42B-C4D56739E680}" dt="2022-07-20T15:18:15.081" v="551" actId="14100"/>
          <ac:spMkLst>
            <pc:docMk/>
            <pc:sldMk cId="274040103" sldId="347"/>
            <ac:spMk id="6" creationId="{473E5377-D0A8-444A-A7A9-C013C390969C}"/>
          </ac:spMkLst>
        </pc:spChg>
        <pc:picChg chg="add mod ord">
          <ac:chgData name="Sarah Hesham" userId="fde9f44652f1c836" providerId="LiveId" clId="{455E9DDF-46B7-45C5-B42B-C4D56739E680}" dt="2022-07-20T15:17:51.246" v="529" actId="14100"/>
          <ac:picMkLst>
            <pc:docMk/>
            <pc:sldMk cId="274040103" sldId="347"/>
            <ac:picMk id="4" creationId="{2D3D7687-35AC-46BE-AE99-2AB27CC7BF7E}"/>
          </ac:picMkLst>
        </pc:picChg>
      </pc:sldChg>
      <pc:sldChg chg="addSp delSp modSp new ord">
        <pc:chgData name="Sarah Hesham" userId="fde9f44652f1c836" providerId="LiveId" clId="{455E9DDF-46B7-45C5-B42B-C4D56739E680}" dt="2022-07-20T15:20:28.611" v="615" actId="14100"/>
        <pc:sldMkLst>
          <pc:docMk/>
          <pc:sldMk cId="3679786887" sldId="348"/>
        </pc:sldMkLst>
        <pc:spChg chg="mod">
          <ac:chgData name="Sarah Hesham" userId="fde9f44652f1c836" providerId="LiveId" clId="{455E9DDF-46B7-45C5-B42B-C4D56739E680}" dt="2022-07-20T15:18:47.146" v="576" actId="20577"/>
          <ac:spMkLst>
            <pc:docMk/>
            <pc:sldMk cId="3679786887" sldId="348"/>
            <ac:spMk id="2" creationId="{E3787C8D-70C6-40EC-9D5A-B61D0F75FACA}"/>
          </ac:spMkLst>
        </pc:spChg>
        <pc:spChg chg="del">
          <ac:chgData name="Sarah Hesham" userId="fde9f44652f1c836" providerId="LiveId" clId="{455E9DDF-46B7-45C5-B42B-C4D56739E680}" dt="2022-07-20T15:18:31.231" v="553" actId="931"/>
          <ac:spMkLst>
            <pc:docMk/>
            <pc:sldMk cId="3679786887" sldId="348"/>
            <ac:spMk id="3" creationId="{B005E05B-4C79-4262-9F65-B9BB6F78401D}"/>
          </ac:spMkLst>
        </pc:spChg>
        <pc:spChg chg="add mod">
          <ac:chgData name="Sarah Hesham" userId="fde9f44652f1c836" providerId="LiveId" clId="{455E9DDF-46B7-45C5-B42B-C4D56739E680}" dt="2022-07-20T15:20:28.611" v="615" actId="14100"/>
          <ac:spMkLst>
            <pc:docMk/>
            <pc:sldMk cId="3679786887" sldId="348"/>
            <ac:spMk id="5" creationId="{41F62E9C-EC6A-4FB7-9CCC-241C316BF84D}"/>
          </ac:spMkLst>
        </pc:spChg>
        <pc:picChg chg="add mod ord">
          <ac:chgData name="Sarah Hesham" userId="fde9f44652f1c836" providerId="LiveId" clId="{455E9DDF-46B7-45C5-B42B-C4D56739E680}" dt="2022-07-20T15:18:38.331" v="555" actId="14100"/>
          <ac:picMkLst>
            <pc:docMk/>
            <pc:sldMk cId="3679786887" sldId="348"/>
            <ac:picMk id="4" creationId="{36C1709B-00E3-4E77-9D2E-9F87869355D4}"/>
          </ac:picMkLst>
        </pc:picChg>
      </pc:sldChg>
      <pc:sldChg chg="addSp delSp modSp new">
        <pc:chgData name="Sarah Hesham" userId="fde9f44652f1c836" providerId="LiveId" clId="{455E9DDF-46B7-45C5-B42B-C4D56739E680}" dt="2022-07-20T15:19:17.148" v="586" actId="14100"/>
        <pc:sldMkLst>
          <pc:docMk/>
          <pc:sldMk cId="781699172" sldId="349"/>
        </pc:sldMkLst>
        <pc:spChg chg="mod">
          <ac:chgData name="Sarah Hesham" userId="fde9f44652f1c836" providerId="LiveId" clId="{455E9DDF-46B7-45C5-B42B-C4D56739E680}" dt="2022-07-20T15:19:13.535" v="585" actId="20577"/>
          <ac:spMkLst>
            <pc:docMk/>
            <pc:sldMk cId="781699172" sldId="349"/>
            <ac:spMk id="2" creationId="{45AE2D39-0242-458C-8AC4-7CC7D9B53487}"/>
          </ac:spMkLst>
        </pc:spChg>
        <pc:spChg chg="del">
          <ac:chgData name="Sarah Hesham" userId="fde9f44652f1c836" providerId="LiveId" clId="{455E9DDF-46B7-45C5-B42B-C4D56739E680}" dt="2022-07-20T15:18:58.832" v="578" actId="931"/>
          <ac:spMkLst>
            <pc:docMk/>
            <pc:sldMk cId="781699172" sldId="349"/>
            <ac:spMk id="3" creationId="{04B8E2AD-2035-42BE-B8FE-9C2C7D218FD9}"/>
          </ac:spMkLst>
        </pc:spChg>
        <pc:picChg chg="add mod ord">
          <ac:chgData name="Sarah Hesham" userId="fde9f44652f1c836" providerId="LiveId" clId="{455E9DDF-46B7-45C5-B42B-C4D56739E680}" dt="2022-07-20T15:19:17.148" v="586" actId="14100"/>
          <ac:picMkLst>
            <pc:docMk/>
            <pc:sldMk cId="781699172" sldId="349"/>
            <ac:picMk id="4" creationId="{4ACD979A-521E-4172-ABEA-893E42BCE530}"/>
          </ac:picMkLst>
        </pc:picChg>
      </pc:sldChg>
      <pc:sldChg chg="addSp delSp modSp new">
        <pc:chgData name="Sarah Hesham" userId="fde9f44652f1c836" providerId="LiveId" clId="{455E9DDF-46B7-45C5-B42B-C4D56739E680}" dt="2022-07-20T15:20:04.473" v="609" actId="25668"/>
        <pc:sldMkLst>
          <pc:docMk/>
          <pc:sldMk cId="707139111" sldId="350"/>
        </pc:sldMkLst>
        <pc:spChg chg="mod">
          <ac:chgData name="Sarah Hesham" userId="fde9f44652f1c836" providerId="LiveId" clId="{455E9DDF-46B7-45C5-B42B-C4D56739E680}" dt="2022-07-20T15:20:04.473" v="609" actId="25668"/>
          <ac:spMkLst>
            <pc:docMk/>
            <pc:sldMk cId="707139111" sldId="350"/>
            <ac:spMk id="2" creationId="{AB69EC88-7AFE-43E8-A272-D7A00766B70A}"/>
          </ac:spMkLst>
        </pc:spChg>
        <pc:spChg chg="del">
          <ac:chgData name="Sarah Hesham" userId="fde9f44652f1c836" providerId="LiveId" clId="{455E9DDF-46B7-45C5-B42B-C4D56739E680}" dt="2022-07-20T15:19:32.206" v="588" actId="931"/>
          <ac:spMkLst>
            <pc:docMk/>
            <pc:sldMk cId="707139111" sldId="350"/>
            <ac:spMk id="3" creationId="{56EA1387-E6AF-48CB-AE28-457291024D8A}"/>
          </ac:spMkLst>
        </pc:spChg>
        <pc:picChg chg="add mod ord">
          <ac:chgData name="Sarah Hesham" userId="fde9f44652f1c836" providerId="LiveId" clId="{455E9DDF-46B7-45C5-B42B-C4D56739E680}" dt="2022-07-20T15:19:38.665" v="591" actId="14100"/>
          <ac:picMkLst>
            <pc:docMk/>
            <pc:sldMk cId="707139111" sldId="350"/>
            <ac:picMk id="4" creationId="{0D63295D-7359-432A-B76B-6735F03C8484}"/>
          </ac:picMkLst>
        </pc:picChg>
      </pc:sldChg>
      <pc:sldChg chg="addSp delSp modSp new">
        <pc:chgData name="Sarah Hesham" userId="fde9f44652f1c836" providerId="LiveId" clId="{455E9DDF-46B7-45C5-B42B-C4D56739E680}" dt="2022-07-20T15:21:39.200" v="641" actId="931"/>
        <pc:sldMkLst>
          <pc:docMk/>
          <pc:sldMk cId="275894413" sldId="351"/>
        </pc:sldMkLst>
        <pc:spChg chg="mod">
          <ac:chgData name="Sarah Hesham" userId="fde9f44652f1c836" providerId="LiveId" clId="{455E9DDF-46B7-45C5-B42B-C4D56739E680}" dt="2022-07-20T15:21:12.678" v="635" actId="20577"/>
          <ac:spMkLst>
            <pc:docMk/>
            <pc:sldMk cId="275894413" sldId="351"/>
            <ac:spMk id="2" creationId="{FAD33495-F192-401C-8D4C-F5D31778F0AF}"/>
          </ac:spMkLst>
        </pc:spChg>
        <pc:spChg chg="del">
          <ac:chgData name="Sarah Hesham" userId="fde9f44652f1c836" providerId="LiveId" clId="{455E9DDF-46B7-45C5-B42B-C4D56739E680}" dt="2022-07-20T15:20:58.915" v="617" actId="931"/>
          <ac:spMkLst>
            <pc:docMk/>
            <pc:sldMk cId="275894413" sldId="351"/>
            <ac:spMk id="3" creationId="{8EA748F4-5DF8-4F53-95F8-8A95A2C0E8A5}"/>
          </ac:spMkLst>
        </pc:spChg>
        <pc:spChg chg="add mod">
          <ac:chgData name="Sarah Hesham" userId="fde9f44652f1c836" providerId="LiveId" clId="{455E9DDF-46B7-45C5-B42B-C4D56739E680}" dt="2022-07-20T15:21:26.282" v="639" actId="1076"/>
          <ac:spMkLst>
            <pc:docMk/>
            <pc:sldMk cId="275894413" sldId="351"/>
            <ac:spMk id="5" creationId="{24EE8E27-99FD-4F9B-8424-52065DCB12E7}"/>
          </ac:spMkLst>
        </pc:spChg>
        <pc:picChg chg="add mod ord">
          <ac:chgData name="Sarah Hesham" userId="fde9f44652f1c836" providerId="LiveId" clId="{455E9DDF-46B7-45C5-B42B-C4D56739E680}" dt="2022-07-20T15:21:04.901" v="620" actId="14100"/>
          <ac:picMkLst>
            <pc:docMk/>
            <pc:sldMk cId="275894413" sldId="351"/>
            <ac:picMk id="4" creationId="{15D61545-A842-4E7D-9428-F6CAC4D2E8F9}"/>
          </ac:picMkLst>
        </pc:picChg>
        <pc:picChg chg="add del">
          <ac:chgData name="Sarah Hesham" userId="fde9f44652f1c836" providerId="LiveId" clId="{455E9DDF-46B7-45C5-B42B-C4D56739E680}" dt="2022-07-20T15:21:39.200" v="641" actId="931"/>
          <ac:picMkLst>
            <pc:docMk/>
            <pc:sldMk cId="275894413" sldId="351"/>
            <ac:picMk id="6" creationId="{2B178A44-1F7B-4FBE-9BA3-223439486168}"/>
          </ac:picMkLst>
        </pc:picChg>
      </pc:sldChg>
      <pc:sldChg chg="addSp delSp modSp new">
        <pc:chgData name="Sarah Hesham" userId="fde9f44652f1c836" providerId="LiveId" clId="{455E9DDF-46B7-45C5-B42B-C4D56739E680}" dt="2022-07-20T15:22:26.602" v="663" actId="14100"/>
        <pc:sldMkLst>
          <pc:docMk/>
          <pc:sldMk cId="1210143349" sldId="352"/>
        </pc:sldMkLst>
        <pc:spChg chg="mod">
          <ac:chgData name="Sarah Hesham" userId="fde9f44652f1c836" providerId="LiveId" clId="{455E9DDF-46B7-45C5-B42B-C4D56739E680}" dt="2022-07-20T15:21:58.939" v="654" actId="20577"/>
          <ac:spMkLst>
            <pc:docMk/>
            <pc:sldMk cId="1210143349" sldId="352"/>
            <ac:spMk id="2" creationId="{EED5FBDC-4BA2-45B9-8C05-C6C666CEAC84}"/>
          </ac:spMkLst>
        </pc:spChg>
        <pc:spChg chg="del">
          <ac:chgData name="Sarah Hesham" userId="fde9f44652f1c836" providerId="LiveId" clId="{455E9DDF-46B7-45C5-B42B-C4D56739E680}" dt="2022-07-20T15:21:46.644" v="643" actId="931"/>
          <ac:spMkLst>
            <pc:docMk/>
            <pc:sldMk cId="1210143349" sldId="352"/>
            <ac:spMk id="3" creationId="{9BB76B28-62B3-459B-AA34-BF0EA00E25DC}"/>
          </ac:spMkLst>
        </pc:spChg>
        <pc:spChg chg="add mod">
          <ac:chgData name="Sarah Hesham" userId="fde9f44652f1c836" providerId="LiveId" clId="{455E9DDF-46B7-45C5-B42B-C4D56739E680}" dt="2022-07-20T15:22:09.244" v="658" actId="1076"/>
          <ac:spMkLst>
            <pc:docMk/>
            <pc:sldMk cId="1210143349" sldId="352"/>
            <ac:spMk id="5" creationId="{1C56449A-F85A-49AA-A629-930D79CB2871}"/>
          </ac:spMkLst>
        </pc:spChg>
        <pc:spChg chg="add mod">
          <ac:chgData name="Sarah Hesham" userId="fde9f44652f1c836" providerId="LiveId" clId="{455E9DDF-46B7-45C5-B42B-C4D56739E680}" dt="2022-07-20T15:22:26.602" v="663" actId="14100"/>
          <ac:spMkLst>
            <pc:docMk/>
            <pc:sldMk cId="1210143349" sldId="352"/>
            <ac:spMk id="6" creationId="{06B6FB4B-D4BC-4395-8F39-74C9DE581C96}"/>
          </ac:spMkLst>
        </pc:spChg>
        <pc:picChg chg="add mod ord">
          <ac:chgData name="Sarah Hesham" userId="fde9f44652f1c836" providerId="LiveId" clId="{455E9DDF-46B7-45C5-B42B-C4D56739E680}" dt="2022-07-20T15:21:52.512" v="646" actId="14100"/>
          <ac:picMkLst>
            <pc:docMk/>
            <pc:sldMk cId="1210143349" sldId="352"/>
            <ac:picMk id="4" creationId="{F38E5B55-8DB8-4018-9D73-B749BAD2A6B9}"/>
          </ac:picMkLst>
        </pc:picChg>
      </pc:sldChg>
      <pc:sldChg chg="addSp delSp modSp new">
        <pc:chgData name="Sarah Hesham" userId="fde9f44652f1c836" providerId="LiveId" clId="{455E9DDF-46B7-45C5-B42B-C4D56739E680}" dt="2022-07-20T15:22:50.138" v="674" actId="20577"/>
        <pc:sldMkLst>
          <pc:docMk/>
          <pc:sldMk cId="1916840304" sldId="353"/>
        </pc:sldMkLst>
        <pc:spChg chg="mod">
          <ac:chgData name="Sarah Hesham" userId="fde9f44652f1c836" providerId="LiveId" clId="{455E9DDF-46B7-45C5-B42B-C4D56739E680}" dt="2022-07-20T15:22:50.138" v="674" actId="20577"/>
          <ac:spMkLst>
            <pc:docMk/>
            <pc:sldMk cId="1916840304" sldId="353"/>
            <ac:spMk id="2" creationId="{B5FF3566-6CE7-4BEA-94A7-DA1B89230195}"/>
          </ac:spMkLst>
        </pc:spChg>
        <pc:spChg chg="del">
          <ac:chgData name="Sarah Hesham" userId="fde9f44652f1c836" providerId="LiveId" clId="{455E9DDF-46B7-45C5-B42B-C4D56739E680}" dt="2022-07-20T15:22:40.584" v="665" actId="931"/>
          <ac:spMkLst>
            <pc:docMk/>
            <pc:sldMk cId="1916840304" sldId="353"/>
            <ac:spMk id="3" creationId="{3610067F-A03A-4F01-B63D-966CAB68EDB7}"/>
          </ac:spMkLst>
        </pc:spChg>
        <pc:picChg chg="add mod ord">
          <ac:chgData name="Sarah Hesham" userId="fde9f44652f1c836" providerId="LiveId" clId="{455E9DDF-46B7-45C5-B42B-C4D56739E680}" dt="2022-07-20T15:22:47.334" v="668" actId="14100"/>
          <ac:picMkLst>
            <pc:docMk/>
            <pc:sldMk cId="1916840304" sldId="353"/>
            <ac:picMk id="4" creationId="{0DB74587-53A0-439A-8B07-2C5C45C25BC1}"/>
          </ac:picMkLst>
        </pc:picChg>
      </pc:sldChg>
      <pc:sldChg chg="addSp delSp modSp new">
        <pc:chgData name="Sarah Hesham" userId="fde9f44652f1c836" providerId="LiveId" clId="{455E9DDF-46B7-45C5-B42B-C4D56739E680}" dt="2022-07-20T15:23:06.682" v="685" actId="20577"/>
        <pc:sldMkLst>
          <pc:docMk/>
          <pc:sldMk cId="3283357706" sldId="354"/>
        </pc:sldMkLst>
        <pc:spChg chg="mod">
          <ac:chgData name="Sarah Hesham" userId="fde9f44652f1c836" providerId="LiveId" clId="{455E9DDF-46B7-45C5-B42B-C4D56739E680}" dt="2022-07-20T15:23:06.682" v="685" actId="20577"/>
          <ac:spMkLst>
            <pc:docMk/>
            <pc:sldMk cId="3283357706" sldId="354"/>
            <ac:spMk id="2" creationId="{ABD59ED8-A8C8-48D9-9ECE-0454A244C374}"/>
          </ac:spMkLst>
        </pc:spChg>
        <pc:spChg chg="del">
          <ac:chgData name="Sarah Hesham" userId="fde9f44652f1c836" providerId="LiveId" clId="{455E9DDF-46B7-45C5-B42B-C4D56739E680}" dt="2022-07-20T15:22:59.216" v="676" actId="931"/>
          <ac:spMkLst>
            <pc:docMk/>
            <pc:sldMk cId="3283357706" sldId="354"/>
            <ac:spMk id="3" creationId="{B5C6A69F-DB1F-4E69-BD8F-B7C91DE59EE9}"/>
          </ac:spMkLst>
        </pc:spChg>
        <pc:picChg chg="add mod ord">
          <ac:chgData name="Sarah Hesham" userId="fde9f44652f1c836" providerId="LiveId" clId="{455E9DDF-46B7-45C5-B42B-C4D56739E680}" dt="2022-07-20T15:23:03.844" v="679" actId="14100"/>
          <ac:picMkLst>
            <pc:docMk/>
            <pc:sldMk cId="3283357706" sldId="354"/>
            <ac:picMk id="4" creationId="{85F30A8F-51E9-45D1-8FE9-3417FD4B2D82}"/>
          </ac:picMkLst>
        </pc:picChg>
      </pc:sldChg>
      <pc:sldChg chg="addSp delSp modSp new">
        <pc:chgData name="Sarah Hesham" userId="fde9f44652f1c836" providerId="LiveId" clId="{455E9DDF-46B7-45C5-B42B-C4D56739E680}" dt="2022-07-20T15:24:44.715" v="732" actId="1076"/>
        <pc:sldMkLst>
          <pc:docMk/>
          <pc:sldMk cId="2687189747" sldId="355"/>
        </pc:sldMkLst>
        <pc:spChg chg="mod">
          <ac:chgData name="Sarah Hesham" userId="fde9f44652f1c836" providerId="LiveId" clId="{455E9DDF-46B7-45C5-B42B-C4D56739E680}" dt="2022-07-20T15:23:37.809" v="703" actId="20577"/>
          <ac:spMkLst>
            <pc:docMk/>
            <pc:sldMk cId="2687189747" sldId="355"/>
            <ac:spMk id="2" creationId="{99961667-0D50-4110-82E2-3A56E9579F58}"/>
          </ac:spMkLst>
        </pc:spChg>
        <pc:spChg chg="del">
          <ac:chgData name="Sarah Hesham" userId="fde9f44652f1c836" providerId="LiveId" clId="{455E9DDF-46B7-45C5-B42B-C4D56739E680}" dt="2022-07-20T15:23:15.360" v="687" actId="931"/>
          <ac:spMkLst>
            <pc:docMk/>
            <pc:sldMk cId="2687189747" sldId="355"/>
            <ac:spMk id="3" creationId="{D4398CB4-8DD4-4780-963E-CA60705BD1CE}"/>
          </ac:spMkLst>
        </pc:spChg>
        <pc:spChg chg="add del mod">
          <ac:chgData name="Sarah Hesham" userId="fde9f44652f1c836" providerId="LiveId" clId="{455E9DDF-46B7-45C5-B42B-C4D56739E680}" dt="2022-07-20T15:23:22.409" v="689" actId="931"/>
          <ac:spMkLst>
            <pc:docMk/>
            <pc:sldMk cId="2687189747" sldId="355"/>
            <ac:spMk id="6" creationId="{05FDD04F-A14C-4E04-81AE-A48D30A7895D}"/>
          </ac:spMkLst>
        </pc:spChg>
        <pc:spChg chg="add mod">
          <ac:chgData name="Sarah Hesham" userId="fde9f44652f1c836" providerId="LiveId" clId="{455E9DDF-46B7-45C5-B42B-C4D56739E680}" dt="2022-07-20T15:24:36.708" v="728" actId="1076"/>
          <ac:spMkLst>
            <pc:docMk/>
            <pc:sldMk cId="2687189747" sldId="355"/>
            <ac:spMk id="8" creationId="{2B9CEB90-1817-48BD-9B1F-E2E538D45EE4}"/>
          </ac:spMkLst>
        </pc:spChg>
        <pc:spChg chg="add mod">
          <ac:chgData name="Sarah Hesham" userId="fde9f44652f1c836" providerId="LiveId" clId="{455E9DDF-46B7-45C5-B42B-C4D56739E680}" dt="2022-07-20T15:24:44.715" v="732" actId="1076"/>
          <ac:spMkLst>
            <pc:docMk/>
            <pc:sldMk cId="2687189747" sldId="355"/>
            <ac:spMk id="9" creationId="{65F65A80-99A4-4EB8-ADFC-E6209D3237F8}"/>
          </ac:spMkLst>
        </pc:spChg>
        <pc:picChg chg="add del mod ord">
          <ac:chgData name="Sarah Hesham" userId="fde9f44652f1c836" providerId="LiveId" clId="{455E9DDF-46B7-45C5-B42B-C4D56739E680}" dt="2022-07-20T15:23:17.564" v="688" actId="21"/>
          <ac:picMkLst>
            <pc:docMk/>
            <pc:sldMk cId="2687189747" sldId="355"/>
            <ac:picMk id="4" creationId="{9A838517-6570-41FE-8F30-68298B0E7EEC}"/>
          </ac:picMkLst>
        </pc:picChg>
        <pc:picChg chg="add mod ord">
          <ac:chgData name="Sarah Hesham" userId="fde9f44652f1c836" providerId="LiveId" clId="{455E9DDF-46B7-45C5-B42B-C4D56739E680}" dt="2022-07-20T15:23:30.718" v="692" actId="14100"/>
          <ac:picMkLst>
            <pc:docMk/>
            <pc:sldMk cId="2687189747" sldId="355"/>
            <ac:picMk id="7" creationId="{6824B2D1-2753-4F3C-8A21-74BEECB8A551}"/>
          </ac:picMkLst>
        </pc:picChg>
      </pc:sldChg>
      <pc:sldChg chg="addSp delSp modSp new">
        <pc:chgData name="Sarah Hesham" userId="fde9f44652f1c836" providerId="LiveId" clId="{455E9DDF-46B7-45C5-B42B-C4D56739E680}" dt="2022-07-20T15:24:26.950" v="724" actId="1076"/>
        <pc:sldMkLst>
          <pc:docMk/>
          <pc:sldMk cId="460729735" sldId="356"/>
        </pc:sldMkLst>
        <pc:spChg chg="mod">
          <ac:chgData name="Sarah Hesham" userId="fde9f44652f1c836" providerId="LiveId" clId="{455E9DDF-46B7-45C5-B42B-C4D56739E680}" dt="2022-07-20T15:24:17.633" v="720" actId="20577"/>
          <ac:spMkLst>
            <pc:docMk/>
            <pc:sldMk cId="460729735" sldId="356"/>
            <ac:spMk id="2" creationId="{D44699DF-C150-4D11-BC0D-96B455A8555A}"/>
          </ac:spMkLst>
        </pc:spChg>
        <pc:spChg chg="del">
          <ac:chgData name="Sarah Hesham" userId="fde9f44652f1c836" providerId="LiveId" clId="{455E9DDF-46B7-45C5-B42B-C4D56739E680}" dt="2022-07-20T15:23:47.168" v="705" actId="931"/>
          <ac:spMkLst>
            <pc:docMk/>
            <pc:sldMk cId="460729735" sldId="356"/>
            <ac:spMk id="3" creationId="{6B35E77F-0930-4923-A5EE-24F301DE3C39}"/>
          </ac:spMkLst>
        </pc:spChg>
        <pc:spChg chg="add mod">
          <ac:chgData name="Sarah Hesham" userId="fde9f44652f1c836" providerId="LiveId" clId="{455E9DDF-46B7-45C5-B42B-C4D56739E680}" dt="2022-07-20T15:24:26.950" v="724" actId="1076"/>
          <ac:spMkLst>
            <pc:docMk/>
            <pc:sldMk cId="460729735" sldId="356"/>
            <ac:spMk id="5" creationId="{C03E4F3B-81A5-4CFE-8FF6-6F078D8C3BAD}"/>
          </ac:spMkLst>
        </pc:spChg>
        <pc:picChg chg="add mod ord">
          <ac:chgData name="Sarah Hesham" userId="fde9f44652f1c836" providerId="LiveId" clId="{455E9DDF-46B7-45C5-B42B-C4D56739E680}" dt="2022-07-20T15:24:11.506" v="709" actId="14100"/>
          <ac:picMkLst>
            <pc:docMk/>
            <pc:sldMk cId="460729735" sldId="356"/>
            <ac:picMk id="4" creationId="{B1879B79-FD8F-4CF0-93C1-1AF99A886ABA}"/>
          </ac:picMkLst>
        </pc:picChg>
      </pc:sldChg>
      <pc:sldChg chg="addSp delSp modSp new">
        <pc:chgData name="Sarah Hesham" userId="fde9f44652f1c836" providerId="LiveId" clId="{455E9DDF-46B7-45C5-B42B-C4D56739E680}" dt="2022-07-20T15:25:18.710" v="753" actId="20577"/>
        <pc:sldMkLst>
          <pc:docMk/>
          <pc:sldMk cId="2767195126" sldId="357"/>
        </pc:sldMkLst>
        <pc:spChg chg="mod">
          <ac:chgData name="Sarah Hesham" userId="fde9f44652f1c836" providerId="LiveId" clId="{455E9DDF-46B7-45C5-B42B-C4D56739E680}" dt="2022-07-20T15:25:18.710" v="753" actId="20577"/>
          <ac:spMkLst>
            <pc:docMk/>
            <pc:sldMk cId="2767195126" sldId="357"/>
            <ac:spMk id="2" creationId="{986CA60B-FC3D-4935-B15C-7C9A8DC96B05}"/>
          </ac:spMkLst>
        </pc:spChg>
        <pc:spChg chg="del">
          <ac:chgData name="Sarah Hesham" userId="fde9f44652f1c836" providerId="LiveId" clId="{455E9DDF-46B7-45C5-B42B-C4D56739E680}" dt="2022-07-20T15:25:00.652" v="734" actId="931"/>
          <ac:spMkLst>
            <pc:docMk/>
            <pc:sldMk cId="2767195126" sldId="357"/>
            <ac:spMk id="3" creationId="{CC295C11-F030-470F-853E-4F7AC1CAEC56}"/>
          </ac:spMkLst>
        </pc:spChg>
        <pc:picChg chg="add mod ord">
          <ac:chgData name="Sarah Hesham" userId="fde9f44652f1c836" providerId="LiveId" clId="{455E9DDF-46B7-45C5-B42B-C4D56739E680}" dt="2022-07-20T15:25:07.393" v="737" actId="14100"/>
          <ac:picMkLst>
            <pc:docMk/>
            <pc:sldMk cId="2767195126" sldId="357"/>
            <ac:picMk id="4" creationId="{80CF1DDE-B5D5-4F10-9B72-62D32BFF9516}"/>
          </ac:picMkLst>
        </pc:picChg>
      </pc:sldChg>
      <pc:sldChg chg="modSp new mod modClrScheme chgLayout">
        <pc:chgData name="Sarah Hesham" userId="fde9f44652f1c836" providerId="LiveId" clId="{455E9DDF-46B7-45C5-B42B-C4D56739E680}" dt="2022-07-20T15:25:43.871" v="764" actId="14100"/>
        <pc:sldMkLst>
          <pc:docMk/>
          <pc:sldMk cId="2817828890" sldId="358"/>
        </pc:sldMkLst>
        <pc:spChg chg="mod ord">
          <ac:chgData name="Sarah Hesham" userId="fde9f44652f1c836" providerId="LiveId" clId="{455E9DDF-46B7-45C5-B42B-C4D56739E680}" dt="2022-07-20T15:25:35.357" v="763" actId="700"/>
          <ac:spMkLst>
            <pc:docMk/>
            <pc:sldMk cId="2817828890" sldId="358"/>
            <ac:spMk id="2" creationId="{E2BF6062-558C-4AD0-958A-574314FCD831}"/>
          </ac:spMkLst>
        </pc:spChg>
        <pc:spChg chg="mod ord">
          <ac:chgData name="Sarah Hesham" userId="fde9f44652f1c836" providerId="LiveId" clId="{455E9DDF-46B7-45C5-B42B-C4D56739E680}" dt="2022-07-20T15:25:43.871" v="764" actId="14100"/>
          <ac:spMkLst>
            <pc:docMk/>
            <pc:sldMk cId="2817828890" sldId="358"/>
            <ac:spMk id="3" creationId="{F2008C4B-C6C4-4785-987D-83C33CF64797}"/>
          </ac:spMkLst>
        </pc:spChg>
      </pc:sldChg>
      <pc:sldChg chg="add del">
        <pc:chgData name="Sarah Hesham" userId="fde9f44652f1c836" providerId="LiveId" clId="{455E9DDF-46B7-45C5-B42B-C4D56739E680}" dt="2022-07-28T22:56:37.154" v="768" actId="571"/>
        <pc:sldMkLst>
          <pc:docMk/>
          <pc:sldMk cId="1680286518" sldId="359"/>
        </pc:sldMkLst>
      </pc:sldChg>
      <pc:sldChg chg="new del">
        <pc:chgData name="Sarah Hesham" userId="fde9f44652f1c836" providerId="LiveId" clId="{455E9DDF-46B7-45C5-B42B-C4D56739E680}" dt="2022-07-28T22:56:59.249" v="771" actId="2696"/>
        <pc:sldMkLst>
          <pc:docMk/>
          <pc:sldMk cId="3374669829" sldId="359"/>
        </pc:sldMkLst>
      </pc:sldChg>
      <pc:sldChg chg="modSp add">
        <pc:chgData name="Sarah Hesham" userId="fde9f44652f1c836" providerId="LiveId" clId="{455E9DDF-46B7-45C5-B42B-C4D56739E680}" dt="2022-07-28T22:57:05.399" v="777" actId="20577"/>
        <pc:sldMkLst>
          <pc:docMk/>
          <pc:sldMk cId="694566651" sldId="360"/>
        </pc:sldMkLst>
        <pc:spChg chg="mod">
          <ac:chgData name="Sarah Hesham" userId="fde9f44652f1c836" providerId="LiveId" clId="{455E9DDF-46B7-45C5-B42B-C4D56739E680}" dt="2022-07-28T22:57:05.399" v="777" actId="20577"/>
          <ac:spMkLst>
            <pc:docMk/>
            <pc:sldMk cId="694566651" sldId="360"/>
            <ac:spMk id="2" creationId="{188512EF-6009-4EE6-8DC0-8EB7EC78CAAB}"/>
          </ac:spMkLst>
        </pc:spChg>
      </pc:sldChg>
      <pc:sldChg chg="new del">
        <pc:chgData name="Sarah Hesham" userId="fde9f44652f1c836" providerId="LiveId" clId="{455E9DDF-46B7-45C5-B42B-C4D56739E680}" dt="2022-07-28T23:06:18.258" v="848" actId="2696"/>
        <pc:sldMkLst>
          <pc:docMk/>
          <pc:sldMk cId="2379125144" sldId="361"/>
        </pc:sldMkLst>
      </pc:sldChg>
      <pc:sldChg chg="modSp add">
        <pc:chgData name="Sarah Hesham" userId="fde9f44652f1c836" providerId="LiveId" clId="{455E9DDF-46B7-45C5-B42B-C4D56739E680}" dt="2022-07-28T23:06:01.031" v="847" actId="20577"/>
        <pc:sldMkLst>
          <pc:docMk/>
          <pc:sldMk cId="2076551415" sldId="362"/>
        </pc:sldMkLst>
        <pc:spChg chg="mod">
          <ac:chgData name="Sarah Hesham" userId="fde9f44652f1c836" providerId="LiveId" clId="{455E9DDF-46B7-45C5-B42B-C4D56739E680}" dt="2022-07-28T23:06:01.031" v="847" actId="20577"/>
          <ac:spMkLst>
            <pc:docMk/>
            <pc:sldMk cId="2076551415" sldId="362"/>
            <ac:spMk id="2" creationId="{3AEE6B80-E997-4E38-9C29-E5D0580BE53D}"/>
          </ac:spMkLst>
        </pc:spChg>
        <pc:spChg chg="mod">
          <ac:chgData name="Sarah Hesham" userId="fde9f44652f1c836" providerId="LiveId" clId="{455E9DDF-46B7-45C5-B42B-C4D56739E680}" dt="2022-07-28T22:58:29.420" v="803" actId="20577"/>
          <ac:spMkLst>
            <pc:docMk/>
            <pc:sldMk cId="2076551415" sldId="362"/>
            <ac:spMk id="3" creationId="{3FD2B198-18B8-427C-A146-D3DD6949E526}"/>
          </ac:spMkLst>
        </pc:spChg>
      </pc:sldChg>
      <pc:sldChg chg="new del">
        <pc:chgData name="Sarah Hesham" userId="fde9f44652f1c836" providerId="LiveId" clId="{455E9DDF-46B7-45C5-B42B-C4D56739E680}" dt="2022-07-28T23:06:24.843" v="851" actId="2696"/>
        <pc:sldMkLst>
          <pc:docMk/>
          <pc:sldMk cId="3209465793" sldId="363"/>
        </pc:sldMkLst>
      </pc:sldChg>
      <pc:sldChg chg="modSp add">
        <pc:chgData name="Sarah Hesham" userId="fde9f44652f1c836" providerId="LiveId" clId="{455E9DDF-46B7-45C5-B42B-C4D56739E680}" dt="2022-07-28T23:08:30.823" v="878" actId="20577"/>
        <pc:sldMkLst>
          <pc:docMk/>
          <pc:sldMk cId="1081451945" sldId="364"/>
        </pc:sldMkLst>
        <pc:spChg chg="mod">
          <ac:chgData name="Sarah Hesham" userId="fde9f44652f1c836" providerId="LiveId" clId="{455E9DDF-46B7-45C5-B42B-C4D56739E680}" dt="2022-07-28T23:08:30.823" v="878" actId="20577"/>
          <ac:spMkLst>
            <pc:docMk/>
            <pc:sldMk cId="1081451945" sldId="364"/>
            <ac:spMk id="3" creationId="{854A6163-CCD7-43D1-AA02-5D0405A70F0C}"/>
          </ac:spMkLst>
        </pc:spChg>
      </pc:sldChg>
      <pc:sldChg chg="new del">
        <pc:chgData name="Sarah Hesham" userId="fde9f44652f1c836" providerId="LiveId" clId="{455E9DDF-46B7-45C5-B42B-C4D56739E680}" dt="2022-07-28T23:08:54.829" v="881" actId="2696"/>
        <pc:sldMkLst>
          <pc:docMk/>
          <pc:sldMk cId="2296640682" sldId="365"/>
        </pc:sldMkLst>
      </pc:sldChg>
      <pc:sldChg chg="modSp add">
        <pc:chgData name="Sarah Hesham" userId="fde9f44652f1c836" providerId="LiveId" clId="{455E9DDF-46B7-45C5-B42B-C4D56739E680}" dt="2022-07-28T23:20:45.228" v="1279" actId="207"/>
        <pc:sldMkLst>
          <pc:docMk/>
          <pc:sldMk cId="2245450269" sldId="366"/>
        </pc:sldMkLst>
        <pc:spChg chg="mod">
          <ac:chgData name="Sarah Hesham" userId="fde9f44652f1c836" providerId="LiveId" clId="{455E9DDF-46B7-45C5-B42B-C4D56739E680}" dt="2022-07-28T23:20:45.228" v="1279" actId="207"/>
          <ac:spMkLst>
            <pc:docMk/>
            <pc:sldMk cId="2245450269" sldId="366"/>
            <ac:spMk id="3" creationId="{FE3C6B2D-3CFE-4203-89EE-30C588D7463C}"/>
          </ac:spMkLst>
        </pc:spChg>
      </pc:sldChg>
      <pc:sldChg chg="new del">
        <pc:chgData name="Sarah Hesham" userId="fde9f44652f1c836" providerId="LiveId" clId="{455E9DDF-46B7-45C5-B42B-C4D56739E680}" dt="2022-07-28T23:10:05.590" v="888" actId="2696"/>
        <pc:sldMkLst>
          <pc:docMk/>
          <pc:sldMk cId="2343352385" sldId="367"/>
        </pc:sldMkLst>
      </pc:sldChg>
      <pc:sldChg chg="modSp add">
        <pc:chgData name="Sarah Hesham" userId="fde9f44652f1c836" providerId="LiveId" clId="{455E9DDF-46B7-45C5-B42B-C4D56739E680}" dt="2022-07-28T23:20:27.977" v="1275" actId="20577"/>
        <pc:sldMkLst>
          <pc:docMk/>
          <pc:sldMk cId="1476354413" sldId="368"/>
        </pc:sldMkLst>
        <pc:spChg chg="mod">
          <ac:chgData name="Sarah Hesham" userId="fde9f44652f1c836" providerId="LiveId" clId="{455E9DDF-46B7-45C5-B42B-C4D56739E680}" dt="2022-07-28T23:20:27.977" v="1275" actId="20577"/>
          <ac:spMkLst>
            <pc:docMk/>
            <pc:sldMk cId="1476354413" sldId="368"/>
            <ac:spMk id="3" creationId="{AD8B20F7-B6AE-430B-9171-26C2B9D2E0D7}"/>
          </ac:spMkLst>
        </pc:spChg>
      </pc:sldChg>
      <pc:sldChg chg="modSp new">
        <pc:chgData name="Sarah Hesham" userId="fde9f44652f1c836" providerId="LiveId" clId="{455E9DDF-46B7-45C5-B42B-C4D56739E680}" dt="2022-07-28T23:41:05.419" v="2211" actId="20577"/>
        <pc:sldMkLst>
          <pc:docMk/>
          <pc:sldMk cId="2191152957" sldId="369"/>
        </pc:sldMkLst>
        <pc:spChg chg="mod">
          <ac:chgData name="Sarah Hesham" userId="fde9f44652f1c836" providerId="LiveId" clId="{455E9DDF-46B7-45C5-B42B-C4D56739E680}" dt="2022-07-28T23:11:18.498" v="913" actId="20577"/>
          <ac:spMkLst>
            <pc:docMk/>
            <pc:sldMk cId="2191152957" sldId="369"/>
            <ac:spMk id="2" creationId="{0ADC8846-6115-4042-88AC-273609891E28}"/>
          </ac:spMkLst>
        </pc:spChg>
        <pc:spChg chg="mod">
          <ac:chgData name="Sarah Hesham" userId="fde9f44652f1c836" providerId="LiveId" clId="{455E9DDF-46B7-45C5-B42B-C4D56739E680}" dt="2022-07-28T23:41:05.419" v="2211" actId="20577"/>
          <ac:spMkLst>
            <pc:docMk/>
            <pc:sldMk cId="2191152957" sldId="369"/>
            <ac:spMk id="3" creationId="{5A854C5A-5E5F-4BC5-8E1B-A052242F23AB}"/>
          </ac:spMkLst>
        </pc:spChg>
      </pc:sldChg>
      <pc:sldChg chg="modSp new">
        <pc:chgData name="Sarah Hesham" userId="fde9f44652f1c836" providerId="LiveId" clId="{455E9DDF-46B7-45C5-B42B-C4D56739E680}" dt="2022-07-28T23:42:25.305" v="2216" actId="20577"/>
        <pc:sldMkLst>
          <pc:docMk/>
          <pc:sldMk cId="1393573710" sldId="370"/>
        </pc:sldMkLst>
        <pc:spChg chg="mod">
          <ac:chgData name="Sarah Hesham" userId="fde9f44652f1c836" providerId="LiveId" clId="{455E9DDF-46B7-45C5-B42B-C4D56739E680}" dt="2022-07-28T23:12:42.371" v="961" actId="20577"/>
          <ac:spMkLst>
            <pc:docMk/>
            <pc:sldMk cId="1393573710" sldId="370"/>
            <ac:spMk id="2" creationId="{92D02769-7DC0-4480-936C-407F4DC81362}"/>
          </ac:spMkLst>
        </pc:spChg>
        <pc:spChg chg="mod">
          <ac:chgData name="Sarah Hesham" userId="fde9f44652f1c836" providerId="LiveId" clId="{455E9DDF-46B7-45C5-B42B-C4D56739E680}" dt="2022-07-28T23:42:25.305" v="2216" actId="20577"/>
          <ac:spMkLst>
            <pc:docMk/>
            <pc:sldMk cId="1393573710" sldId="370"/>
            <ac:spMk id="3" creationId="{89B7B1FD-4FB5-4AA6-A71C-536AB1CAD7D1}"/>
          </ac:spMkLst>
        </pc:spChg>
      </pc:sldChg>
      <pc:sldChg chg="modSp new">
        <pc:chgData name="Sarah Hesham" userId="fde9f44652f1c836" providerId="LiveId" clId="{455E9DDF-46B7-45C5-B42B-C4D56739E680}" dt="2022-07-28T23:18:56.479" v="1255" actId="207"/>
        <pc:sldMkLst>
          <pc:docMk/>
          <pc:sldMk cId="2484723153" sldId="371"/>
        </pc:sldMkLst>
        <pc:spChg chg="mod">
          <ac:chgData name="Sarah Hesham" userId="fde9f44652f1c836" providerId="LiveId" clId="{455E9DDF-46B7-45C5-B42B-C4D56739E680}" dt="2022-07-28T23:14:16.740" v="1020" actId="20577"/>
          <ac:spMkLst>
            <pc:docMk/>
            <pc:sldMk cId="2484723153" sldId="371"/>
            <ac:spMk id="2" creationId="{DF8D0CFF-6ED8-40B0-985C-33682CC7709C}"/>
          </ac:spMkLst>
        </pc:spChg>
        <pc:spChg chg="mod">
          <ac:chgData name="Sarah Hesham" userId="fde9f44652f1c836" providerId="LiveId" clId="{455E9DDF-46B7-45C5-B42B-C4D56739E680}" dt="2022-07-28T23:18:56.479" v="1255" actId="207"/>
          <ac:spMkLst>
            <pc:docMk/>
            <pc:sldMk cId="2484723153" sldId="371"/>
            <ac:spMk id="3" creationId="{2F2DE531-8753-4AE4-AB6C-40FFA7ACD1DD}"/>
          </ac:spMkLst>
        </pc:spChg>
      </pc:sldChg>
      <pc:sldChg chg="modSp new">
        <pc:chgData name="Sarah Hesham" userId="fde9f44652f1c836" providerId="LiveId" clId="{455E9DDF-46B7-45C5-B42B-C4D56739E680}" dt="2022-07-28T23:43:34.324" v="2282" actId="20577"/>
        <pc:sldMkLst>
          <pc:docMk/>
          <pc:sldMk cId="2592356218" sldId="372"/>
        </pc:sldMkLst>
        <pc:spChg chg="mod">
          <ac:chgData name="Sarah Hesham" userId="fde9f44652f1c836" providerId="LiveId" clId="{455E9DDF-46B7-45C5-B42B-C4D56739E680}" dt="2022-07-28T23:17:01.638" v="1175" actId="20577"/>
          <ac:spMkLst>
            <pc:docMk/>
            <pc:sldMk cId="2592356218" sldId="372"/>
            <ac:spMk id="2" creationId="{3D001357-E134-4389-ABAD-C7618E7F2C16}"/>
          </ac:spMkLst>
        </pc:spChg>
        <pc:spChg chg="mod">
          <ac:chgData name="Sarah Hesham" userId="fde9f44652f1c836" providerId="LiveId" clId="{455E9DDF-46B7-45C5-B42B-C4D56739E680}" dt="2022-07-28T23:43:34.324" v="2282" actId="20577"/>
          <ac:spMkLst>
            <pc:docMk/>
            <pc:sldMk cId="2592356218" sldId="372"/>
            <ac:spMk id="3" creationId="{01AA27E5-7C52-4F0B-B11A-9AF10A6E41B0}"/>
          </ac:spMkLst>
        </pc:spChg>
      </pc:sldChg>
      <pc:sldChg chg="new del">
        <pc:chgData name="Sarah Hesham" userId="fde9f44652f1c836" providerId="LiveId" clId="{455E9DDF-46B7-45C5-B42B-C4D56739E680}" dt="2022-07-28T23:21:33.798" v="1282" actId="2696"/>
        <pc:sldMkLst>
          <pc:docMk/>
          <pc:sldMk cId="152619631" sldId="373"/>
        </pc:sldMkLst>
      </pc:sldChg>
      <pc:sldChg chg="addSp delSp modSp add">
        <pc:chgData name="Sarah Hesham" userId="fde9f44652f1c836" providerId="LiveId" clId="{455E9DDF-46B7-45C5-B42B-C4D56739E680}" dt="2022-07-28T23:22:16.423" v="1289" actId="14100"/>
        <pc:sldMkLst>
          <pc:docMk/>
          <pc:sldMk cId="647582077" sldId="374"/>
        </pc:sldMkLst>
        <pc:spChg chg="add del mod">
          <ac:chgData name="Sarah Hesham" userId="fde9f44652f1c836" providerId="LiveId" clId="{455E9DDF-46B7-45C5-B42B-C4D56739E680}" dt="2022-07-28T23:22:02.781" v="1284" actId="931"/>
          <ac:spMkLst>
            <pc:docMk/>
            <pc:sldMk cId="647582077" sldId="374"/>
            <ac:spMk id="5" creationId="{E8A2A765-EC40-438F-A60C-E67E68CCD6D3}"/>
          </ac:spMkLst>
        </pc:spChg>
        <pc:picChg chg="del">
          <ac:chgData name="Sarah Hesham" userId="fde9f44652f1c836" providerId="LiveId" clId="{455E9DDF-46B7-45C5-B42B-C4D56739E680}" dt="2022-07-28T23:21:35.846" v="1283" actId="21"/>
          <ac:picMkLst>
            <pc:docMk/>
            <pc:sldMk cId="647582077" sldId="374"/>
            <ac:picMk id="4" creationId="{892512AF-E9DC-4E15-821D-7892FD4DC38A}"/>
          </ac:picMkLst>
        </pc:picChg>
        <pc:picChg chg="add mod ord">
          <ac:chgData name="Sarah Hesham" userId="fde9f44652f1c836" providerId="LiveId" clId="{455E9DDF-46B7-45C5-B42B-C4D56739E680}" dt="2022-07-28T23:22:16.423" v="1289" actId="14100"/>
          <ac:picMkLst>
            <pc:docMk/>
            <pc:sldMk cId="647582077" sldId="374"/>
            <ac:picMk id="6" creationId="{41586280-3F83-4317-ABE6-3278713C0502}"/>
          </ac:picMkLst>
        </pc:picChg>
      </pc:sldChg>
      <pc:sldChg chg="new del">
        <pc:chgData name="Sarah Hesham" userId="fde9f44652f1c836" providerId="LiveId" clId="{455E9DDF-46B7-45C5-B42B-C4D56739E680}" dt="2022-07-28T23:23:44.625" v="1300" actId="2696"/>
        <pc:sldMkLst>
          <pc:docMk/>
          <pc:sldMk cId="437756167" sldId="375"/>
        </pc:sldMkLst>
      </pc:sldChg>
      <pc:sldChg chg="new del">
        <pc:chgData name="Sarah Hesham" userId="fde9f44652f1c836" providerId="LiveId" clId="{455E9DDF-46B7-45C5-B42B-C4D56739E680}" dt="2022-07-28T23:22:42.989" v="1291" actId="680"/>
        <pc:sldMkLst>
          <pc:docMk/>
          <pc:sldMk cId="2250454284" sldId="375"/>
        </pc:sldMkLst>
      </pc:sldChg>
      <pc:sldChg chg="addSp delSp modSp add">
        <pc:chgData name="Sarah Hesham" userId="fde9f44652f1c836" providerId="LiveId" clId="{455E9DDF-46B7-45C5-B42B-C4D56739E680}" dt="2022-07-28T23:23:37.996" v="1299" actId="14100"/>
        <pc:sldMkLst>
          <pc:docMk/>
          <pc:sldMk cId="3893418794" sldId="376"/>
        </pc:sldMkLst>
        <pc:spChg chg="add del mod">
          <ac:chgData name="Sarah Hesham" userId="fde9f44652f1c836" providerId="LiveId" clId="{455E9DDF-46B7-45C5-B42B-C4D56739E680}" dt="2022-07-28T23:23:28.986" v="1295" actId="931"/>
          <ac:spMkLst>
            <pc:docMk/>
            <pc:sldMk cId="3893418794" sldId="376"/>
            <ac:spMk id="5" creationId="{33B87589-E96D-414C-AC5A-43ECE272F2B0}"/>
          </ac:spMkLst>
        </pc:spChg>
        <pc:picChg chg="del">
          <ac:chgData name="Sarah Hesham" userId="fde9f44652f1c836" providerId="LiveId" clId="{455E9DDF-46B7-45C5-B42B-C4D56739E680}" dt="2022-07-28T23:22:57.323" v="1294" actId="21"/>
          <ac:picMkLst>
            <pc:docMk/>
            <pc:sldMk cId="3893418794" sldId="376"/>
            <ac:picMk id="4" creationId="{D75202FA-7A7E-4B59-AE34-7DAD65474642}"/>
          </ac:picMkLst>
        </pc:picChg>
        <pc:picChg chg="add mod ord">
          <ac:chgData name="Sarah Hesham" userId="fde9f44652f1c836" providerId="LiveId" clId="{455E9DDF-46B7-45C5-B42B-C4D56739E680}" dt="2022-07-28T23:23:37.996" v="1299" actId="14100"/>
          <ac:picMkLst>
            <pc:docMk/>
            <pc:sldMk cId="3893418794" sldId="376"/>
            <ac:picMk id="6" creationId="{026D4C32-BD70-4380-BB41-917420DE6C32}"/>
          </ac:picMkLst>
        </pc:picChg>
      </pc:sldChg>
      <pc:sldChg chg="modSp new ord">
        <pc:chgData name="Sarah Hesham" userId="fde9f44652f1c836" providerId="LiveId" clId="{455E9DDF-46B7-45C5-B42B-C4D56739E680}" dt="2022-07-28T23:29:02.120" v="1760" actId="27636"/>
        <pc:sldMkLst>
          <pc:docMk/>
          <pc:sldMk cId="3624327830" sldId="377"/>
        </pc:sldMkLst>
        <pc:spChg chg="mod">
          <ac:chgData name="Sarah Hesham" userId="fde9f44652f1c836" providerId="LiveId" clId="{455E9DDF-46B7-45C5-B42B-C4D56739E680}" dt="2022-07-28T23:24:59.953" v="1367" actId="25668"/>
          <ac:spMkLst>
            <pc:docMk/>
            <pc:sldMk cId="3624327830" sldId="377"/>
            <ac:spMk id="2" creationId="{D9B8C0CC-B29D-4B74-B27D-F956FC52211F}"/>
          </ac:spMkLst>
        </pc:spChg>
        <pc:spChg chg="mod">
          <ac:chgData name="Sarah Hesham" userId="fde9f44652f1c836" providerId="LiveId" clId="{455E9DDF-46B7-45C5-B42B-C4D56739E680}" dt="2022-07-28T23:29:02.120" v="1760" actId="27636"/>
          <ac:spMkLst>
            <pc:docMk/>
            <pc:sldMk cId="3624327830" sldId="377"/>
            <ac:spMk id="3" creationId="{80DC3C5D-59F4-476E-AC26-67869C6CD2E0}"/>
          </ac:spMkLst>
        </pc:spChg>
      </pc:sldChg>
      <pc:sldChg chg="modSp add">
        <pc:chgData name="Sarah Hesham" userId="fde9f44652f1c836" providerId="LiveId" clId="{455E9DDF-46B7-45C5-B42B-C4D56739E680}" dt="2022-07-28T23:24:23.247" v="1341" actId="20577"/>
        <pc:sldMkLst>
          <pc:docMk/>
          <pc:sldMk cId="4275786298" sldId="378"/>
        </pc:sldMkLst>
        <pc:spChg chg="mod">
          <ac:chgData name="Sarah Hesham" userId="fde9f44652f1c836" providerId="LiveId" clId="{455E9DDF-46B7-45C5-B42B-C4D56739E680}" dt="2022-07-28T23:24:03.864" v="1309" actId="20577"/>
          <ac:spMkLst>
            <pc:docMk/>
            <pc:sldMk cId="4275786298" sldId="378"/>
            <ac:spMk id="2" creationId="{66DE11B7-ECF6-4662-B289-413A8FEC1902}"/>
          </ac:spMkLst>
        </pc:spChg>
        <pc:spChg chg="mod">
          <ac:chgData name="Sarah Hesham" userId="fde9f44652f1c836" providerId="LiveId" clId="{455E9DDF-46B7-45C5-B42B-C4D56739E680}" dt="2022-07-28T23:24:23.247" v="1341" actId="20577"/>
          <ac:spMkLst>
            <pc:docMk/>
            <pc:sldMk cId="4275786298" sldId="378"/>
            <ac:spMk id="3" creationId="{5983E839-D435-4D99-A774-3DEBADA2CF76}"/>
          </ac:spMkLst>
        </pc:spChg>
      </pc:sldChg>
      <pc:sldChg chg="modSp new">
        <pc:chgData name="Sarah Hesham" userId="fde9f44652f1c836" providerId="LiveId" clId="{455E9DDF-46B7-45C5-B42B-C4D56739E680}" dt="2022-07-28T23:43:28.306" v="2280" actId="20577"/>
        <pc:sldMkLst>
          <pc:docMk/>
          <pc:sldMk cId="1463844241" sldId="379"/>
        </pc:sldMkLst>
        <pc:spChg chg="mod">
          <ac:chgData name="Sarah Hesham" userId="fde9f44652f1c836" providerId="LiveId" clId="{455E9DDF-46B7-45C5-B42B-C4D56739E680}" dt="2022-07-28T23:29:07.480" v="1778" actId="20577"/>
          <ac:spMkLst>
            <pc:docMk/>
            <pc:sldMk cId="1463844241" sldId="379"/>
            <ac:spMk id="2" creationId="{3342AECE-0448-4DD6-B74F-617CD9D2EC5F}"/>
          </ac:spMkLst>
        </pc:spChg>
        <pc:spChg chg="mod">
          <ac:chgData name="Sarah Hesham" userId="fde9f44652f1c836" providerId="LiveId" clId="{455E9DDF-46B7-45C5-B42B-C4D56739E680}" dt="2022-07-28T23:43:28.306" v="2280" actId="20577"/>
          <ac:spMkLst>
            <pc:docMk/>
            <pc:sldMk cId="1463844241" sldId="379"/>
            <ac:spMk id="3" creationId="{EA26F1F4-3EFE-474E-ABF2-C2EF73615778}"/>
          </ac:spMkLst>
        </pc:spChg>
      </pc:sldChg>
      <pc:sldChg chg="addSp delSp modSp new">
        <pc:chgData name="Sarah Hesham" userId="fde9f44652f1c836" providerId="LiveId" clId="{455E9DDF-46B7-45C5-B42B-C4D56739E680}" dt="2022-07-28T23:33:13.685" v="2109" actId="14100"/>
        <pc:sldMkLst>
          <pc:docMk/>
          <pc:sldMk cId="1585811043" sldId="380"/>
        </pc:sldMkLst>
        <pc:spChg chg="mod">
          <ac:chgData name="Sarah Hesham" userId="fde9f44652f1c836" providerId="LiveId" clId="{455E9DDF-46B7-45C5-B42B-C4D56739E680}" dt="2022-07-28T23:31:53.450" v="2104" actId="20577"/>
          <ac:spMkLst>
            <pc:docMk/>
            <pc:sldMk cId="1585811043" sldId="380"/>
            <ac:spMk id="2" creationId="{1F8D24A3-F39E-4983-A44B-E7869A475A7B}"/>
          </ac:spMkLst>
        </pc:spChg>
        <pc:spChg chg="del">
          <ac:chgData name="Sarah Hesham" userId="fde9f44652f1c836" providerId="LiveId" clId="{455E9DDF-46B7-45C5-B42B-C4D56739E680}" dt="2022-07-28T23:33:04.248" v="2105" actId="931"/>
          <ac:spMkLst>
            <pc:docMk/>
            <pc:sldMk cId="1585811043" sldId="380"/>
            <ac:spMk id="3" creationId="{22149767-4AB5-4211-BEFF-A94C38190288}"/>
          </ac:spMkLst>
        </pc:spChg>
        <pc:picChg chg="add mod ord">
          <ac:chgData name="Sarah Hesham" userId="fde9f44652f1c836" providerId="LiveId" clId="{455E9DDF-46B7-45C5-B42B-C4D56739E680}" dt="2022-07-28T23:33:13.685" v="2109" actId="14100"/>
          <ac:picMkLst>
            <pc:docMk/>
            <pc:sldMk cId="1585811043" sldId="380"/>
            <ac:picMk id="4" creationId="{1C998A81-2656-4D62-A659-76F6EAA79090}"/>
          </ac:picMkLst>
        </pc:picChg>
      </pc:sldChg>
      <pc:sldChg chg="addSp delSp modSp new">
        <pc:chgData name="Sarah Hesham" userId="fde9f44652f1c836" providerId="LiveId" clId="{455E9DDF-46B7-45C5-B42B-C4D56739E680}" dt="2022-07-28T23:33:56.440" v="2123" actId="14100"/>
        <pc:sldMkLst>
          <pc:docMk/>
          <pc:sldMk cId="1216519333" sldId="381"/>
        </pc:sldMkLst>
        <pc:spChg chg="mod">
          <ac:chgData name="Sarah Hesham" userId="fde9f44652f1c836" providerId="LiveId" clId="{455E9DDF-46B7-45C5-B42B-C4D56739E680}" dt="2022-07-28T23:33:39.515" v="2118" actId="1076"/>
          <ac:spMkLst>
            <pc:docMk/>
            <pc:sldMk cId="1216519333" sldId="381"/>
            <ac:spMk id="2" creationId="{84D56471-5565-427D-9AC1-284529F3C9A4}"/>
          </ac:spMkLst>
        </pc:spChg>
        <pc:spChg chg="del">
          <ac:chgData name="Sarah Hesham" userId="fde9f44652f1c836" providerId="LiveId" clId="{455E9DDF-46B7-45C5-B42B-C4D56739E680}" dt="2022-07-28T23:33:45.868" v="2119" actId="931"/>
          <ac:spMkLst>
            <pc:docMk/>
            <pc:sldMk cId="1216519333" sldId="381"/>
            <ac:spMk id="3" creationId="{9FE8FB74-E14B-419C-BDC1-3E83DC842EE2}"/>
          </ac:spMkLst>
        </pc:spChg>
        <pc:picChg chg="add mod ord">
          <ac:chgData name="Sarah Hesham" userId="fde9f44652f1c836" providerId="LiveId" clId="{455E9DDF-46B7-45C5-B42B-C4D56739E680}" dt="2022-07-28T23:33:56.440" v="2123" actId="14100"/>
          <ac:picMkLst>
            <pc:docMk/>
            <pc:sldMk cId="1216519333" sldId="381"/>
            <ac:picMk id="4" creationId="{FDA66DEE-D5DE-44C1-978B-3273C67776DD}"/>
          </ac:picMkLst>
        </pc:picChg>
      </pc:sldChg>
      <pc:sldChg chg="addSp delSp modSp new">
        <pc:chgData name="Sarah Hesham" userId="fde9f44652f1c836" providerId="LiveId" clId="{455E9DDF-46B7-45C5-B42B-C4D56739E680}" dt="2022-07-28T23:34:41.755" v="2136" actId="14100"/>
        <pc:sldMkLst>
          <pc:docMk/>
          <pc:sldMk cId="527092207" sldId="382"/>
        </pc:sldMkLst>
        <pc:spChg chg="mod">
          <ac:chgData name="Sarah Hesham" userId="fde9f44652f1c836" providerId="LiveId" clId="{455E9DDF-46B7-45C5-B42B-C4D56739E680}" dt="2022-07-28T23:34:04.513" v="2126" actId="1076"/>
          <ac:spMkLst>
            <pc:docMk/>
            <pc:sldMk cId="527092207" sldId="382"/>
            <ac:spMk id="2" creationId="{8E5C5183-F08B-4D14-A768-3DD0E39D4047}"/>
          </ac:spMkLst>
        </pc:spChg>
        <pc:spChg chg="del">
          <ac:chgData name="Sarah Hesham" userId="fde9f44652f1c836" providerId="LiveId" clId="{455E9DDF-46B7-45C5-B42B-C4D56739E680}" dt="2022-07-28T23:34:08.734" v="2127" actId="931"/>
          <ac:spMkLst>
            <pc:docMk/>
            <pc:sldMk cId="527092207" sldId="382"/>
            <ac:spMk id="3" creationId="{335A6B90-22C5-4487-A7CF-21DDEC1AFAA0}"/>
          </ac:spMkLst>
        </pc:spChg>
        <pc:spChg chg="add mod">
          <ac:chgData name="Sarah Hesham" userId="fde9f44652f1c836" providerId="LiveId" clId="{455E9DDF-46B7-45C5-B42B-C4D56739E680}" dt="2022-07-28T23:34:41.755" v="2136" actId="14100"/>
          <ac:spMkLst>
            <pc:docMk/>
            <pc:sldMk cId="527092207" sldId="382"/>
            <ac:spMk id="5" creationId="{A0A5DDFE-0DFF-44A6-BB15-C3DABBD750BB}"/>
          </ac:spMkLst>
        </pc:spChg>
        <pc:picChg chg="add mod ord">
          <ac:chgData name="Sarah Hesham" userId="fde9f44652f1c836" providerId="LiveId" clId="{455E9DDF-46B7-45C5-B42B-C4D56739E680}" dt="2022-07-28T23:34:19.614" v="2131" actId="14100"/>
          <ac:picMkLst>
            <pc:docMk/>
            <pc:sldMk cId="527092207" sldId="382"/>
            <ac:picMk id="4" creationId="{85233F90-FE2B-4151-A766-FE78255DD749}"/>
          </ac:picMkLst>
        </pc:picChg>
      </pc:sldChg>
      <pc:sldChg chg="addSp delSp modSp new">
        <pc:chgData name="Sarah Hesham" userId="fde9f44652f1c836" providerId="LiveId" clId="{455E9DDF-46B7-45C5-B42B-C4D56739E680}" dt="2022-07-28T23:38:00.915" v="2171" actId="14100"/>
        <pc:sldMkLst>
          <pc:docMk/>
          <pc:sldMk cId="3056131347" sldId="383"/>
        </pc:sldMkLst>
        <pc:spChg chg="mod">
          <ac:chgData name="Sarah Hesham" userId="fde9f44652f1c836" providerId="LiveId" clId="{455E9DDF-46B7-45C5-B42B-C4D56739E680}" dt="2022-07-28T23:35:05.719" v="2153" actId="20577"/>
          <ac:spMkLst>
            <pc:docMk/>
            <pc:sldMk cId="3056131347" sldId="383"/>
            <ac:spMk id="2" creationId="{C08CFE22-FD5F-4A01-A309-E29621764C08}"/>
          </ac:spMkLst>
        </pc:spChg>
        <pc:spChg chg="del">
          <ac:chgData name="Sarah Hesham" userId="fde9f44652f1c836" providerId="LiveId" clId="{455E9DDF-46B7-45C5-B42B-C4D56739E680}" dt="2022-07-28T23:37:06.770" v="2154" actId="931"/>
          <ac:spMkLst>
            <pc:docMk/>
            <pc:sldMk cId="3056131347" sldId="383"/>
            <ac:spMk id="3" creationId="{55FA529C-8777-4FB7-80B0-81D8558176DA}"/>
          </ac:spMkLst>
        </pc:spChg>
        <pc:spChg chg="add del mod">
          <ac:chgData name="Sarah Hesham" userId="fde9f44652f1c836" providerId="LiveId" clId="{455E9DDF-46B7-45C5-B42B-C4D56739E680}" dt="2022-07-28T23:37:13.582" v="2156" actId="931"/>
          <ac:spMkLst>
            <pc:docMk/>
            <pc:sldMk cId="3056131347" sldId="383"/>
            <ac:spMk id="6" creationId="{AA609C19-4A80-4EF6-BF36-078A5540827E}"/>
          </ac:spMkLst>
        </pc:spChg>
        <pc:spChg chg="add del mod">
          <ac:chgData name="Sarah Hesham" userId="fde9f44652f1c836" providerId="LiveId" clId="{455E9DDF-46B7-45C5-B42B-C4D56739E680}" dt="2022-07-28T23:37:51.073" v="2167" actId="931"/>
          <ac:spMkLst>
            <pc:docMk/>
            <pc:sldMk cId="3056131347" sldId="383"/>
            <ac:spMk id="9" creationId="{2302E9FF-4E14-427E-B993-7D26BE519794}"/>
          </ac:spMkLst>
        </pc:spChg>
        <pc:picChg chg="add del mod ord">
          <ac:chgData name="Sarah Hesham" userId="fde9f44652f1c836" providerId="LiveId" clId="{455E9DDF-46B7-45C5-B42B-C4D56739E680}" dt="2022-07-28T23:37:09.558" v="2155" actId="21"/>
          <ac:picMkLst>
            <pc:docMk/>
            <pc:sldMk cId="3056131347" sldId="383"/>
            <ac:picMk id="4" creationId="{1B30B556-9E51-48BE-93BD-845E7BD4D194}"/>
          </ac:picMkLst>
        </pc:picChg>
        <pc:picChg chg="add del mod ord">
          <ac:chgData name="Sarah Hesham" userId="fde9f44652f1c836" providerId="LiveId" clId="{455E9DDF-46B7-45C5-B42B-C4D56739E680}" dt="2022-07-28T23:37:45.999" v="2166" actId="21"/>
          <ac:picMkLst>
            <pc:docMk/>
            <pc:sldMk cId="3056131347" sldId="383"/>
            <ac:picMk id="7" creationId="{27BB7CB0-5F7D-4540-948C-9658075BFA8B}"/>
          </ac:picMkLst>
        </pc:picChg>
        <pc:picChg chg="add mod ord">
          <ac:chgData name="Sarah Hesham" userId="fde9f44652f1c836" providerId="LiveId" clId="{455E9DDF-46B7-45C5-B42B-C4D56739E680}" dt="2022-07-28T23:38:00.915" v="2171" actId="14100"/>
          <ac:picMkLst>
            <pc:docMk/>
            <pc:sldMk cId="3056131347" sldId="383"/>
            <ac:picMk id="10" creationId="{2D4D016E-CEBC-42CC-AA2A-6FE42A6FB535}"/>
          </ac:picMkLst>
        </pc:picChg>
      </pc:sldChg>
      <pc:sldChg chg="addSp delSp new del">
        <pc:chgData name="Sarah Hesham" userId="fde9f44652f1c836" providerId="LiveId" clId="{455E9DDF-46B7-45C5-B42B-C4D56739E680}" dt="2022-07-28T23:37:42.928" v="2165" actId="2696"/>
        <pc:sldMkLst>
          <pc:docMk/>
          <pc:sldMk cId="1935410448" sldId="384"/>
        </pc:sldMkLst>
        <pc:picChg chg="add del">
          <ac:chgData name="Sarah Hesham" userId="fde9f44652f1c836" providerId="LiveId" clId="{455E9DDF-46B7-45C5-B42B-C4D56739E680}" dt="2022-07-28T23:37:34.857" v="2163" actId="22"/>
          <ac:picMkLst>
            <pc:docMk/>
            <pc:sldMk cId="1935410448" sldId="384"/>
            <ac:picMk id="5" creationId="{93BFA3D2-F65A-4012-AB50-1667061C3D38}"/>
          </ac:picMkLst>
        </pc:picChg>
      </pc:sldChg>
      <pc:sldChg chg="add ord">
        <pc:chgData name="Sarah Hesham" userId="fde9f44652f1c836" providerId="LiveId" clId="{455E9DDF-46B7-45C5-B42B-C4D56739E680}" dt="2022-07-28T23:38:08.853" v="2172" actId="1076"/>
        <pc:sldMkLst>
          <pc:docMk/>
          <pc:sldMk cId="3209589111" sldId="385"/>
        </pc:sldMkLst>
      </pc:sldChg>
      <pc:sldChg chg="addSp delSp modSp add">
        <pc:chgData name="Sarah Hesham" userId="fde9f44652f1c836" providerId="LiveId" clId="{455E9DDF-46B7-45C5-B42B-C4D56739E680}" dt="2022-07-28T23:38:37.269" v="2179" actId="14100"/>
        <pc:sldMkLst>
          <pc:docMk/>
          <pc:sldMk cId="1917918135" sldId="386"/>
        </pc:sldMkLst>
        <pc:spChg chg="add del mod">
          <ac:chgData name="Sarah Hesham" userId="fde9f44652f1c836" providerId="LiveId" clId="{455E9DDF-46B7-45C5-B42B-C4D56739E680}" dt="2022-07-28T23:38:28.860" v="2175" actId="931"/>
          <ac:spMkLst>
            <pc:docMk/>
            <pc:sldMk cId="1917918135" sldId="386"/>
            <ac:spMk id="4" creationId="{2C7C3768-01E9-40DC-8241-F4C609307331}"/>
          </ac:spMkLst>
        </pc:spChg>
        <pc:picChg chg="add mod ord">
          <ac:chgData name="Sarah Hesham" userId="fde9f44652f1c836" providerId="LiveId" clId="{455E9DDF-46B7-45C5-B42B-C4D56739E680}" dt="2022-07-28T23:38:37.269" v="2179" actId="14100"/>
          <ac:picMkLst>
            <pc:docMk/>
            <pc:sldMk cId="1917918135" sldId="386"/>
            <ac:picMk id="5" creationId="{7A6038C7-3739-4C9D-840C-47C075DF62A1}"/>
          </ac:picMkLst>
        </pc:picChg>
        <pc:picChg chg="del">
          <ac:chgData name="Sarah Hesham" userId="fde9f44652f1c836" providerId="LiveId" clId="{455E9DDF-46B7-45C5-B42B-C4D56739E680}" dt="2022-07-28T23:38:24.353" v="2174" actId="21"/>
          <ac:picMkLst>
            <pc:docMk/>
            <pc:sldMk cId="1917918135" sldId="386"/>
            <ac:picMk id="10" creationId="{2D4D016E-CEBC-42CC-AA2A-6FE42A6FB535}"/>
          </ac:picMkLst>
        </pc:picChg>
      </pc:sldChg>
      <pc:sldChg chg="addSp delSp modSp add">
        <pc:chgData name="Sarah Hesham" userId="fde9f44652f1c836" providerId="LiveId" clId="{455E9DDF-46B7-45C5-B42B-C4D56739E680}" dt="2022-07-28T23:39:01.339" v="2186" actId="14100"/>
        <pc:sldMkLst>
          <pc:docMk/>
          <pc:sldMk cId="4285163849" sldId="387"/>
        </pc:sldMkLst>
        <pc:spChg chg="add del mod">
          <ac:chgData name="Sarah Hesham" userId="fde9f44652f1c836" providerId="LiveId" clId="{455E9DDF-46B7-45C5-B42B-C4D56739E680}" dt="2022-07-28T23:38:53.233" v="2182" actId="931"/>
          <ac:spMkLst>
            <pc:docMk/>
            <pc:sldMk cId="4285163849" sldId="387"/>
            <ac:spMk id="4" creationId="{A44F5DF0-347E-40FE-B4CF-FA734512654B}"/>
          </ac:spMkLst>
        </pc:spChg>
        <pc:picChg chg="del">
          <ac:chgData name="Sarah Hesham" userId="fde9f44652f1c836" providerId="LiveId" clId="{455E9DDF-46B7-45C5-B42B-C4D56739E680}" dt="2022-07-28T23:38:44.683" v="2181" actId="21"/>
          <ac:picMkLst>
            <pc:docMk/>
            <pc:sldMk cId="4285163849" sldId="387"/>
            <ac:picMk id="5" creationId="{7A6038C7-3739-4C9D-840C-47C075DF62A1}"/>
          </ac:picMkLst>
        </pc:picChg>
        <pc:picChg chg="add mod ord">
          <ac:chgData name="Sarah Hesham" userId="fde9f44652f1c836" providerId="LiveId" clId="{455E9DDF-46B7-45C5-B42B-C4D56739E680}" dt="2022-07-28T23:39:01.339" v="2186" actId="14100"/>
          <ac:picMkLst>
            <pc:docMk/>
            <pc:sldMk cId="4285163849" sldId="387"/>
            <ac:picMk id="6" creationId="{9D0298DF-03E6-40A5-BCA6-2C5489927077}"/>
          </ac:picMkLst>
        </pc:picChg>
      </pc:sldChg>
      <pc:sldChg chg="addSp delSp modSp add">
        <pc:chgData name="Sarah Hesham" userId="fde9f44652f1c836" providerId="LiveId" clId="{455E9DDF-46B7-45C5-B42B-C4D56739E680}" dt="2022-07-28T23:39:18.517" v="2193" actId="14100"/>
        <pc:sldMkLst>
          <pc:docMk/>
          <pc:sldMk cId="2541529852" sldId="388"/>
        </pc:sldMkLst>
        <pc:spChg chg="add del mod">
          <ac:chgData name="Sarah Hesham" userId="fde9f44652f1c836" providerId="LiveId" clId="{455E9DDF-46B7-45C5-B42B-C4D56739E680}" dt="2022-07-28T23:39:09.380" v="2189" actId="931"/>
          <ac:spMkLst>
            <pc:docMk/>
            <pc:sldMk cId="2541529852" sldId="388"/>
            <ac:spMk id="4" creationId="{8C4066E8-78C4-41A2-A2FD-CC5CB73CCE31}"/>
          </ac:spMkLst>
        </pc:spChg>
        <pc:picChg chg="add mod ord">
          <ac:chgData name="Sarah Hesham" userId="fde9f44652f1c836" providerId="LiveId" clId="{455E9DDF-46B7-45C5-B42B-C4D56739E680}" dt="2022-07-28T23:39:18.517" v="2193" actId="14100"/>
          <ac:picMkLst>
            <pc:docMk/>
            <pc:sldMk cId="2541529852" sldId="388"/>
            <ac:picMk id="5" creationId="{1601BC22-CA4E-4B81-8334-BCF20215869A}"/>
          </ac:picMkLst>
        </pc:picChg>
        <pc:picChg chg="del">
          <ac:chgData name="Sarah Hesham" userId="fde9f44652f1c836" providerId="LiveId" clId="{455E9DDF-46B7-45C5-B42B-C4D56739E680}" dt="2022-07-28T23:39:05.110" v="2188" actId="21"/>
          <ac:picMkLst>
            <pc:docMk/>
            <pc:sldMk cId="2541529852" sldId="388"/>
            <ac:picMk id="6" creationId="{9D0298DF-03E6-40A5-BCA6-2C5489927077}"/>
          </ac:picMkLst>
        </pc:picChg>
      </pc:sldChg>
      <pc:sldChg chg="addSp delSp modSp new mod modClrScheme chgLayout">
        <pc:chgData name="Sarah Hesham" userId="fde9f44652f1c836" providerId="LiveId" clId="{455E9DDF-46B7-45C5-B42B-C4D56739E680}" dt="2022-07-28T23:44:42.913" v="2286" actId="21"/>
        <pc:sldMkLst>
          <pc:docMk/>
          <pc:sldMk cId="3580471757" sldId="389"/>
        </pc:sldMkLst>
        <pc:spChg chg="mod ord">
          <ac:chgData name="Sarah Hesham" userId="fde9f44652f1c836" providerId="LiveId" clId="{455E9DDF-46B7-45C5-B42B-C4D56739E680}" dt="2022-07-28T23:44:38.261" v="2284" actId="700"/>
          <ac:spMkLst>
            <pc:docMk/>
            <pc:sldMk cId="3580471757" sldId="389"/>
            <ac:spMk id="2" creationId="{E1688730-54C7-4C72-9F6C-656438AE1AF1}"/>
          </ac:spMkLst>
        </pc:spChg>
        <pc:spChg chg="add del mod ord">
          <ac:chgData name="Sarah Hesham" userId="fde9f44652f1c836" providerId="LiveId" clId="{455E9DDF-46B7-45C5-B42B-C4D56739E680}" dt="2022-07-28T23:44:42.913" v="2286" actId="21"/>
          <ac:spMkLst>
            <pc:docMk/>
            <pc:sldMk cId="3580471757" sldId="389"/>
            <ac:spMk id="3" creationId="{0CBCC50C-A6C1-4045-826E-A93B0B23FCDE}"/>
          </ac:spMkLst>
        </pc:spChg>
        <pc:spChg chg="del mod">
          <ac:chgData name="Sarah Hesham" userId="fde9f44652f1c836" providerId="LiveId" clId="{455E9DDF-46B7-45C5-B42B-C4D56739E680}" dt="2022-07-28T23:39:39.395" v="2206" actId="21"/>
          <ac:spMkLst>
            <pc:docMk/>
            <pc:sldMk cId="3580471757" sldId="389"/>
            <ac:spMk id="3" creationId="{246858B4-B610-453A-BE74-61CE03437115}"/>
          </ac:spMkLst>
        </pc:spChg>
      </pc:sldChg>
    </pc:docChg>
  </pc:docChgLst>
</pc:chgInfo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7EEC7-6138-48AB-8ECF-67657A0E208E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708CC7-B4D3-43E2-BE2A-65301E2066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E2E4CC-4DE4-4ABC-A593-91BFB5E81BC5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F57D45-FAED-469C-954E-FFAE044BD0A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1599F8-A3DA-4D2A-BAD2-B7364F653F4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999C9C-795D-49B7-96EC-ED63F80A4BE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E50F5E-D2C8-4568-89AD-ED0AFD8CCED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F7CDFE-E00F-4C84-BC52-6FB1161733F5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1CE8A8-5A4B-4254-9E7F-5CA6B8383E5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8C5ED03-B0D7-4272-B0B1-95E1F6E3736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4D1E58-8E3B-4C63-ADCA-378D166F8A5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4329F8-9453-4EF2-A8A9-B8DDCE796B9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01BB64-DAEF-4A1D-9B70-722D7B8A17F5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11C102-ABF7-462B-902F-8B31E00835B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972AFB-EDA2-40CB-A4D8-3335EE80B78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43CD2-1332-421E-B0E7-55C5E84F4AB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C422B7-EDE0-4D8F-AA86-3FA655331D6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7C9128B-FA29-4607-8E2D-9D19EEFEFA9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rect l="0" t="0" r="r" b="b"/>
            <a:pathLst>
              <a:path w="3383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rect l="0" t="0" r="r" b="b"/>
            <a:pathLst>
              <a:path w="3383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rect l="0" t="0" r="r" b="b"/>
            <a:pathLst>
              <a:path w="3383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6EA6695-A3D5-4374-B34F-B70C3FCD3716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07D73D0-09CF-4F4B-A4B0-B0DDF99B8B48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D224FF-24CA-4028-AE3D-B1BBBE484FF0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239901-085E-4E81-9249-86AD0E5D54D7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slideLayout" Target="../slideLayouts/slideLayout56.xml" /><Relationship Id="rId13" Type="http://schemas.openxmlformats.org/officeDocument/2006/relationships/slideLayout" Target="../slideLayouts/slideLayout57.xml" /><Relationship Id="rId14" Type="http://schemas.openxmlformats.org/officeDocument/2006/relationships/slideLayout" Target="../slideLayouts/slideLayout58.xml" /><Relationship Id="rId15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iming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300A13-7EDE-40A5-BF5E-C0390AB2AB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FF7080-E4E5-484F-88D4-76272F573A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timing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B482E8-6E0E-1B4F-B1FD-C69DB9E858D9}" type="datetimeFigureOut">
              <a:rPr lang="en-US"/>
              <a:t>7/29/2022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12EF-6009-4EE6-8DC0-8EB7EC78C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National Center of Research</a:t>
            </a:r>
            <a:br>
              <a:rPr lang="en-US"/>
            </a:br>
            <a:r>
              <a:rPr lang="en-US"/>
              <a:t>Summer Training Project Two 2022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F1EC8-F4B4-46AA-A59C-DAAA801DF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Faculty of Computers and Artificial Intelligence Cairo University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Bioinformatics Department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69456665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A965-407E-42BC-8446-026201C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of Dataset Text File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1586280-3F83-4317-ABE6-3278713C0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207"/>
            <a:ext cx="12191999" cy="5123793"/>
          </a:xfrm>
        </p:spPr>
      </p:pic>
    </p:spTree>
    <p:extLst>
      <p:ext uri="{BB962C8B-B14F-4D97-AF65-F5344CB8AC3E}">
        <p14:creationId xmlns:p14="http://schemas.microsoft.com/office/powerpoint/2010/main" val="647582077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C0CC-B29D-4B74-B27D-F956FC5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Data was Processed?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3C5D-59F4-476E-AC26-67869C6C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57" y="2373587"/>
            <a:ext cx="10571998" cy="4308521"/>
          </a:xfrm>
        </p:spPr>
        <p:txBody>
          <a:bodyPr>
            <a:normAutofit lnSpcReduction="10000"/>
          </a:bodyPr>
          <a:lstStyle/>
          <a:p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Prediction Column:</a:t>
            </a:r>
          </a:p>
          <a:p>
            <a:r>
              <a:rPr lang="en-US"/>
              <a:t>Each EI was converted to a 0</a:t>
            </a:r>
          </a:p>
          <a:p>
            <a:r>
              <a:rPr lang="en-US"/>
              <a:t>Each IE was converted to a 1</a:t>
            </a:r>
          </a:p>
          <a:p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Attributes:</a:t>
            </a:r>
            <a:endParaRPr lang="en-US"/>
          </a:p>
          <a:p>
            <a:r>
              <a:rPr lang="en-US"/>
              <a:t>Our data set has constant DNA sequences of length 60</a:t>
            </a:r>
          </a:p>
          <a:p>
            <a:r>
              <a:rPr lang="en-US"/>
              <a:t>So 60 attributes were created having its indices</a:t>
            </a:r>
          </a:p>
          <a:p>
            <a:r>
              <a:rPr lang="en-US"/>
              <a:t>Each A was converted to 0</a:t>
            </a:r>
          </a:p>
          <a:p>
            <a:r>
              <a:rPr lang="en-US"/>
              <a:t>Each C was converted to 1</a:t>
            </a:r>
          </a:p>
          <a:p>
            <a:r>
              <a:rPr lang="en-US"/>
              <a:t>Each G was converted to 2</a:t>
            </a:r>
          </a:p>
          <a:p>
            <a:r>
              <a:rPr lang="en-US"/>
              <a:t>Each  T was converted to 3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27830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ECE-0448-4DD6-B74F-617CD9D2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Garbage?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F1F4-3EFE-474E-ABF2-C2EF7361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was mentioned in the data description that there is no garbage, instead there are some inaccurate values, for example:</a:t>
            </a:r>
          </a:p>
          <a:p>
            <a:r>
              <a:rPr lang="en-US" sz="1800" b="1" u="sng">
                <a:solidFill>
                  <a:schemeClr val="accent1">
                    <a:lumMod val="75000"/>
                  </a:schemeClr>
                </a:solidFill>
              </a:rPr>
              <a:t>character</a:t>
            </a:r>
            <a:r>
              <a:rPr lang="en-US" sz="1800"/>
              <a:t>	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800" b="1" u="sng">
                <a:solidFill>
                  <a:schemeClr val="accent1">
                    <a:lumMod val="75000"/>
                  </a:schemeClr>
                </a:solidFill>
              </a:rPr>
              <a:t>meaning</a:t>
            </a:r>
            <a:r>
              <a:rPr lang="en-US" sz="1800"/>
              <a:t>					   </a:t>
            </a:r>
          </a:p>
          <a:p>
            <a:r>
              <a:rPr lang="en-US" sz="1800"/>
              <a:t>  D		           A or G or T			  </a:t>
            </a:r>
          </a:p>
          <a:p>
            <a:r>
              <a:rPr lang="en-US" sz="1800"/>
              <a:t>  N                      A or G or C or T			   </a:t>
            </a:r>
          </a:p>
          <a:p>
            <a:r>
              <a:rPr lang="en-US" sz="1800"/>
              <a:t>  S                       C or G			   </a:t>
            </a:r>
          </a:p>
          <a:p>
            <a:r>
              <a:rPr lang="en-US" sz="1800"/>
              <a:t>  R		          A or G</a:t>
            </a:r>
          </a:p>
          <a:p>
            <a:r>
              <a:rPr lang="en-US"/>
              <a:t>Problem solved by creating an array for each of these four letters including their expected values and a random one was chosen each time from each array at run time 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4241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60FD-24C7-4986-A588-04A8F8D8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Conversion to Excel File and Processing it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6D4C32-BD70-4380-BB41-917420DE6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46"/>
            <a:ext cx="12191999" cy="4983654"/>
          </a:xfrm>
        </p:spPr>
      </p:pic>
    </p:spTree>
    <p:extLst>
      <p:ext uri="{BB962C8B-B14F-4D97-AF65-F5344CB8AC3E}">
        <p14:creationId xmlns:p14="http://schemas.microsoft.com/office/powerpoint/2010/main" val="3893418794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11B7-ECF6-4662-B289-413A8FEC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E839-D435-4D99-A774-3DEBADA2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Train data was 70% and test was 30%</a:t>
            </a:r>
          </a:p>
          <a:p>
            <a:r>
              <a:rPr lang="en-US" sz="2400"/>
              <a:t>Accuracy was 89.15%</a:t>
            </a:r>
          </a:p>
        </p:txBody>
      </p:sp>
    </p:spTree>
    <p:extLst>
      <p:ext uri="{BB962C8B-B14F-4D97-AF65-F5344CB8AC3E}">
        <p14:creationId xmlns:p14="http://schemas.microsoft.com/office/powerpoint/2010/main" val="4275786298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24A3-F39E-4983-A44B-E7869A47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Output Text 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998A81-2656-4D62-A659-76F6EAA7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862"/>
            <a:ext cx="12191999" cy="4966138"/>
          </a:xfrm>
        </p:spPr>
      </p:pic>
    </p:spTree>
    <p:extLst>
      <p:ext uri="{BB962C8B-B14F-4D97-AF65-F5344CB8AC3E}">
        <p14:creationId xmlns:p14="http://schemas.microsoft.com/office/powerpoint/2010/main" val="1585811043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471-5565-427D-9AC1-284529F3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077809"/>
            <a:ext cx="10571998" cy="970450"/>
          </a:xfrm>
        </p:spPr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LSTM Output Text File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A66DEE-D5DE-44C1-978B-3273C6777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828"/>
            <a:ext cx="12191999" cy="5001172"/>
          </a:xfrm>
        </p:spPr>
      </p:pic>
    </p:spTree>
    <p:extLst>
      <p:ext uri="{BB962C8B-B14F-4D97-AF65-F5344CB8AC3E}">
        <p14:creationId xmlns:p14="http://schemas.microsoft.com/office/powerpoint/2010/main" val="1216519333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5183-F08B-4D14-A768-3DD0E39D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24" y="999202"/>
            <a:ext cx="10571998" cy="970450"/>
          </a:xfrm>
        </p:spPr>
        <p:txBody>
          <a:bodyPr/>
          <a:lstStyle/>
          <a:p>
            <a:r>
              <a:rPr lang="en-US"/>
              <a:t>LSTM Output Text File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233F90-FE2B-4151-A766-FE78255DD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46"/>
            <a:ext cx="12192000" cy="4983654"/>
          </a:xfr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A0A5DDFE-0DFF-44A6-BB15-C3DABBD750BB}"/>
              </a:ext>
            </a:extLst>
          </p:cNvPr>
          <p:cNvSpPr/>
          <p:nvPr/>
        </p:nvSpPr>
        <p:spPr>
          <a:xfrm>
            <a:off x="1237523" y="5858798"/>
            <a:ext cx="1956816" cy="516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92207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E22-FD5F-4A01-A309-E296217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Python Code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7BB7CB0-5F7D-4540-948C-9658075BF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586"/>
            <a:ext cx="12130689" cy="4992414"/>
          </a:xfrm>
        </p:spPr>
      </p:pic>
    </p:spTree>
    <p:extLst>
      <p:ext uri="{BB962C8B-B14F-4D97-AF65-F5344CB8AC3E}">
        <p14:creationId xmlns:p14="http://schemas.microsoft.com/office/powerpoint/2010/main" val="3209589111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E22-FD5F-4A01-A309-E296217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Python Code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D4D016E-CEBC-42CC-AA2A-6FE42A6F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46"/>
            <a:ext cx="12130689" cy="4983654"/>
          </a:xfrm>
        </p:spPr>
      </p:pic>
    </p:spTree>
    <p:extLst>
      <p:ext uri="{BB962C8B-B14F-4D97-AF65-F5344CB8AC3E}">
        <p14:creationId xmlns:p14="http://schemas.microsoft.com/office/powerpoint/2010/main" val="305613134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B80-E997-4E38-9C29-E5D0580B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DNA Sequence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B198-18B8-427C-A146-D3DD6949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Under Supervision of </a:t>
            </a:r>
            <a:r>
              <a:rPr lang="en-US" altLang="en-US" sz="4000">
                <a:solidFill>
                  <a:schemeClr val="accent1">
                    <a:lumMod val="75000"/>
                  </a:schemeClr>
                </a:solidFill>
                <a:latin typeface="Titillium Web Light" panose="020b0604020202020204" charset="0"/>
                <a:cs typeface="Times New Roman" pitchFamily="18" charset="0"/>
              </a:rPr>
              <a:t>Dr. Enas Khalil</a:t>
            </a:r>
            <a:endParaRPr lang="en-US" sz="4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/>
              <a:t>National Center of Research</a:t>
            </a:r>
          </a:p>
          <a:p>
            <a:r>
              <a:rPr lang="en-US" sz="4000"/>
              <a:t>Done by: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Sarah    Hesham     </a:t>
            </a:r>
            <a:r>
              <a:rPr lang="en-US" sz="4000"/>
              <a:t>20198047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Mariam Hassan      </a:t>
            </a:r>
            <a:r>
              <a:rPr lang="en-US" sz="4000"/>
              <a:t>20198081</a:t>
            </a:r>
          </a:p>
        </p:txBody>
      </p:sp>
    </p:spTree>
    <p:extLst>
      <p:ext uri="{BB962C8B-B14F-4D97-AF65-F5344CB8AC3E}">
        <p14:creationId xmlns:p14="http://schemas.microsoft.com/office/powerpoint/2010/main" val="2076551415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E22-FD5F-4A01-A309-E296217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Python Code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6038C7-3739-4C9D-840C-47C075DF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346"/>
            <a:ext cx="12191999" cy="4983654"/>
          </a:xfrm>
        </p:spPr>
      </p:pic>
    </p:spTree>
    <p:extLst>
      <p:ext uri="{BB962C8B-B14F-4D97-AF65-F5344CB8AC3E}">
        <p14:creationId xmlns:p14="http://schemas.microsoft.com/office/powerpoint/2010/main" val="191791813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E22-FD5F-4A01-A309-E296217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Python Code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0298DF-03E6-40A5-BCA6-2C5489927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862"/>
            <a:ext cx="12192000" cy="4966138"/>
          </a:xfrm>
        </p:spPr>
      </p:pic>
    </p:spTree>
    <p:extLst>
      <p:ext uri="{BB962C8B-B14F-4D97-AF65-F5344CB8AC3E}">
        <p14:creationId xmlns:p14="http://schemas.microsoft.com/office/powerpoint/2010/main" val="4285163849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E22-FD5F-4A01-A309-E2962176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Python Code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601BC22-CA4E-4B81-8334-BCF202158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622"/>
            <a:ext cx="12191999" cy="4957378"/>
          </a:xfrm>
        </p:spPr>
      </p:pic>
    </p:spTree>
    <p:extLst>
      <p:ext uri="{BB962C8B-B14F-4D97-AF65-F5344CB8AC3E}">
        <p14:creationId xmlns:p14="http://schemas.microsoft.com/office/powerpoint/2010/main" val="2541529852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8730-54C7-4C72-9F6C-656438AE1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3580471757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0678-CB18-4CA4-B1E5-6BC8FC1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6163-CCD7-43D1-AA02-5D0405A7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Text data was downloaded from UCI.com .</a:t>
            </a:r>
          </a:p>
          <a:p>
            <a:r>
              <a:rPr lang="en-US" sz="2400"/>
              <a:t>Text data was converted to excel sheet.</a:t>
            </a:r>
          </a:p>
          <a:p>
            <a:r>
              <a:rPr lang="en-US" sz="2400"/>
              <a:t>Excel sheet data was processed.</a:t>
            </a:r>
          </a:p>
          <a:p>
            <a:r>
              <a:rPr lang="en-US" sz="2400"/>
              <a:t>LSTM model application.</a:t>
            </a:r>
          </a:p>
          <a:p>
            <a:r>
              <a:rPr lang="en-US" sz="2400"/>
              <a:t>Python programming language used.</a:t>
            </a:r>
          </a:p>
        </p:txBody>
      </p:sp>
    </p:spTree>
    <p:extLst>
      <p:ext uri="{BB962C8B-B14F-4D97-AF65-F5344CB8AC3E}">
        <p14:creationId xmlns:p14="http://schemas.microsoft.com/office/powerpoint/2010/main" val="108145194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4730-698D-474F-B90E-FE9723AE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6B2D-3CFE-4203-89EE-30C588D7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Learn how to manipulate data in a .txt file and convert it to .xlsx or .csv .</a:t>
            </a:r>
          </a:p>
          <a:p>
            <a:r>
              <a:rPr lang="en-US" sz="2400" b="1" i="0" u="sng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LSTM and why is used?</a:t>
            </a:r>
          </a:p>
          <a:p>
            <a:r>
              <a:rPr lang="en-US" sz="2400" b="0" i="0">
                <a:effectLst/>
                <a:latin typeface="arial" panose="020b0604020202020204" pitchFamily="34" charset="0"/>
              </a:rPr>
              <a:t>Long Short-Term Memory (LSTM) networks are </a:t>
            </a:r>
            <a:r>
              <a:rPr lang="en-US" sz="2400" b="1" i="0">
                <a:effectLst/>
                <a:latin typeface="arial" panose="020b0604020202020204" pitchFamily="34" charset="0"/>
              </a:rPr>
              <a:t>a type of </a:t>
            </a:r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recurrent neural network </a:t>
            </a:r>
            <a:r>
              <a:rPr lang="en-US" sz="2400" b="1" i="0">
                <a:effectLst/>
                <a:latin typeface="arial" panose="020b0604020202020204" pitchFamily="34" charset="0"/>
              </a:rPr>
              <a:t>capable of learning order dependence in sequence prediction problems</a:t>
            </a:r>
            <a:r>
              <a:rPr lang="en-US" sz="2400" b="0" i="0">
                <a:effectLst/>
                <a:latin typeface="arial" panose="020b0604020202020204" pitchFamily="34" charset="0"/>
              </a:rPr>
              <a:t>. This is a behavior required in complex problem domains like machine translation, speech recognition, and more. LSTMs are a complex area of deep learning.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545026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A471-411E-4F1F-A14E-40EBC722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20F7-B6AE-430B-9171-26C2B9D2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>
                <a:solidFill>
                  <a:schemeClr val="accent1">
                    <a:lumMod val="75000"/>
                  </a:schemeClr>
                </a:solidFill>
              </a:rPr>
              <a:t>Title of Database: </a:t>
            </a:r>
          </a:p>
          <a:p>
            <a:r>
              <a:rPr lang="en-US" sz="3200"/>
              <a:t>Primate splice-junction gene sequences (DNA)  with associated imperfect domain theory.</a:t>
            </a:r>
          </a:p>
        </p:txBody>
      </p:sp>
    </p:spTree>
    <p:extLst>
      <p:ext uri="{BB962C8B-B14F-4D97-AF65-F5344CB8AC3E}">
        <p14:creationId xmlns:p14="http://schemas.microsoft.com/office/powerpoint/2010/main" val="1476354413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8846-6115-4042-88AC-27360989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4C5A-5E5F-4BC5-8E1B-A052242F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/>
              <a:t>Problem Description</a:t>
            </a:r>
            <a:r>
              <a:rPr lang="en-US" sz="2000"/>
              <a:t>: Splice junctions are points on a DNA sequence at which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`superfluous' DNA </a:t>
            </a:r>
            <a:r>
              <a:rPr lang="en-US" sz="2000"/>
              <a:t>is  removed during the process of protein creation in higher organisms.  The problem posed in this dataset is to recognize, given a sequence of DNA,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the  boundaries between exons (the parts of the DNA sequence retained after  splicing) </a:t>
            </a:r>
            <a:r>
              <a:rPr lang="en-US" sz="2000"/>
              <a:t>and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introns (the parts of the DNA sequence that are spliced  out)</a:t>
            </a:r>
            <a:r>
              <a:rPr lang="en-US" sz="2000"/>
              <a:t>. This problem consists of two subtasks: recognizing exon/intron  boundaries (referred to as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EI sites), </a:t>
            </a:r>
            <a:r>
              <a:rPr lang="en-US" sz="2000"/>
              <a:t>and recognizing intron/exon boundaries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(IE sites). </a:t>
            </a:r>
            <a:r>
              <a:rPr lang="en-US" sz="2000"/>
              <a:t>(In the biological community, IE borders are referred to a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``acceptors'' </a:t>
            </a:r>
            <a:r>
              <a:rPr lang="en-US" sz="2000"/>
              <a:t>while EI borders are referred to as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``donors''.)</a:t>
            </a:r>
          </a:p>
        </p:txBody>
      </p:sp>
    </p:spTree>
    <p:extLst>
      <p:ext uri="{BB962C8B-B14F-4D97-AF65-F5344CB8AC3E}">
        <p14:creationId xmlns:p14="http://schemas.microsoft.com/office/powerpoint/2010/main" val="2191152957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2769-7DC0-4480-936C-407F4DC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B1FD-4FB5-4AA6-A71C-536AB1C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/>
              <a:t>Number of Instances: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1535</a:t>
            </a:r>
            <a:r>
              <a:rPr lang="en-US" sz="2800"/>
              <a:t>. </a:t>
            </a:r>
          </a:p>
          <a:p>
            <a:r>
              <a:rPr lang="en-US" sz="2800" b="1" u="sng"/>
              <a:t>Number of Attributes: 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61</a:t>
            </a:r>
            <a:r>
              <a:rPr lang="en-US" sz="2800"/>
              <a:t>   -- class (one of EI, IE)   -- instance name   -- 60 sequential DNA nucleotide positions</a:t>
            </a:r>
          </a:p>
        </p:txBody>
      </p:sp>
    </p:spTree>
    <p:extLst>
      <p:ext uri="{BB962C8B-B14F-4D97-AF65-F5344CB8AC3E}">
        <p14:creationId xmlns:p14="http://schemas.microsoft.com/office/powerpoint/2010/main" val="1393573710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0CFF-6ED8-40B0-985C-33682CC7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E531-8753-4AE4-AB6C-40FFA7A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1)</a:t>
            </a:r>
            <a:r>
              <a:rPr lang="en-US" sz="2400"/>
              <a:t>         One of {EI ,IE}, indicating the class.             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2)</a:t>
            </a:r>
            <a:r>
              <a:rPr lang="en-US" sz="2400"/>
              <a:t>         The instance name.          </a:t>
            </a: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3-62)   </a:t>
            </a:r>
            <a:r>
              <a:rPr lang="en-US" sz="2400"/>
              <a:t>The remaining 60 fields are the sequence, starting at position     30 and ending at position +30. </a:t>
            </a:r>
          </a:p>
          <a:p>
            <a:r>
              <a:rPr lang="en-US" sz="2400"/>
              <a:t>Each of these fields is almost always filled by one of  {a, g, t, c}.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315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357-E134-4389-ABAD-C7618E7F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27E5-7C52-4F0B-B11A-9AF10A6E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6" y="2233448"/>
            <a:ext cx="10919920" cy="4379311"/>
          </a:xfrm>
        </p:spPr>
        <p:txBody>
          <a:bodyPr>
            <a:noAutofit/>
          </a:bodyPr>
          <a:lstStyle/>
          <a:p>
            <a:r>
              <a:rPr lang="en-US" sz="2000"/>
              <a:t>Other characters indicate ambiguity among the standard characters according to the following table:			</a:t>
            </a:r>
          </a:p>
          <a:p>
            <a:r>
              <a:rPr lang="en-US" sz="2000" b="1" u="sng">
                <a:solidFill>
                  <a:schemeClr val="accent1">
                    <a:lumMod val="75000"/>
                  </a:schemeClr>
                </a:solidFill>
              </a:rPr>
              <a:t>character</a:t>
            </a:r>
            <a:r>
              <a:rPr lang="en-US" sz="2000"/>
              <a:t>	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b="1" u="sng">
                <a:solidFill>
                  <a:schemeClr val="accent1">
                    <a:lumMod val="75000"/>
                  </a:schemeClr>
                </a:solidFill>
              </a:rPr>
              <a:t>meaning</a:t>
            </a:r>
            <a:r>
              <a:rPr lang="en-US" sz="2000"/>
              <a:t>					   </a:t>
            </a:r>
          </a:p>
          <a:p>
            <a:r>
              <a:rPr lang="en-US" sz="2000"/>
              <a:t>  D		          A or G or T			  </a:t>
            </a:r>
          </a:p>
          <a:p>
            <a:r>
              <a:rPr lang="en-US" sz="2000"/>
              <a:t>  N                    A or G or C or T			   </a:t>
            </a:r>
          </a:p>
          <a:p>
            <a:r>
              <a:rPr lang="en-US" sz="2000"/>
              <a:t>  S                     C or G			   </a:t>
            </a:r>
          </a:p>
          <a:p>
            <a:r>
              <a:rPr lang="en-US" sz="2000"/>
              <a:t>  R		         A or G</a:t>
            </a:r>
          </a:p>
          <a:p>
            <a:r>
              <a:rPr lang="en-US" sz="2000"/>
              <a:t> </a:t>
            </a:r>
            <a:r>
              <a:rPr lang="en-US" sz="2000" b="1" u="sng"/>
              <a:t>Missing Attribute Values: </a:t>
            </a:r>
            <a:r>
              <a:rPr lang="en-US" sz="2000"/>
              <a:t>none</a:t>
            </a:r>
          </a:p>
          <a:p>
            <a:r>
              <a:rPr lang="en-US" sz="2000" b="1" u="sng"/>
              <a:t> Class Distribution: </a:t>
            </a:r>
            <a:r>
              <a:rPr lang="en-US" sz="2000"/>
              <a:t>	</a:t>
            </a:r>
          </a:p>
          <a:p>
            <a:r>
              <a:rPr lang="en-US" sz="2000" b="1" u="sng">
                <a:solidFill>
                  <a:schemeClr val="accent1">
                    <a:lumMod val="75000"/>
                  </a:schemeClr>
                </a:solidFill>
              </a:rPr>
              <a:t>EI:</a:t>
            </a:r>
            <a:r>
              <a:rPr lang="en-US" sz="2000"/>
              <a:t>       767  (49.9%)        </a:t>
            </a:r>
            <a:r>
              <a:rPr lang="en-US" sz="2000" b="1" u="sng">
                <a:solidFill>
                  <a:schemeClr val="accent1">
                    <a:lumMod val="75000"/>
                  </a:schemeClr>
                </a:solidFill>
              </a:rPr>
              <a:t>IE:</a:t>
            </a:r>
            <a:r>
              <a:rPr lang="en-US" sz="2000"/>
              <a:t>       768  (50.1%)</a:t>
            </a:r>
          </a:p>
        </p:txBody>
      </p:sp>
    </p:spTree>
    <p:extLst>
      <p:ext uri="{BB962C8B-B14F-4D97-AF65-F5344CB8AC3E}">
        <p14:creationId xmlns:p14="http://schemas.microsoft.com/office/powerpoint/2010/main" val="25923562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6"/>
  <p:tag name="AS_OS" val="Microsoft Windows NT 10.0.17763.0"/>
  <p:tag name="AS_RELEASE_DATE" val="2022.06.14"/>
  <p:tag name="AS_TITLE" val="Aspose.Slides for .NET5"/>
  <p:tag name="AS_VERSION" val="22.6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Arial" pitchFamily="34" charset="0"/>
        <a:cs typeface="Arial" pitchFamily="34" charset="0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 pitchFamily="34" charset="0"/>
        <a:cs typeface="Arial" pitchFamily="34" charset="0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77</Paragraphs>
  <Slides>23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2">
      <vt:lpstr>Arial</vt:lpstr>
      <vt:lpstr>Calibri</vt:lpstr>
      <vt:lpstr>Wingdings 2</vt:lpstr>
      <vt:lpstr>Century Gothic</vt:lpstr>
      <vt:lpstr>Titillium Web Light</vt:lpstr>
      <vt:lpstr>Times New Roman</vt:lpstr>
      <vt:lpstr>Wingdings</vt:lpstr>
      <vt:lpstr>arial</vt:lpstr>
      <vt:lpstr>Office Theme</vt:lpstr>
      <vt:lpstr>National Center of ResearchSummer Training Project Two 2022 Bioinformatics</vt:lpstr>
      <vt:lpstr>DNA Sequence Classification </vt:lpstr>
      <vt:lpstr>Over View</vt:lpstr>
      <vt:lpstr>Objectives</vt:lpstr>
      <vt:lpstr>About Our Dataset</vt:lpstr>
      <vt:lpstr>About Our Dataset</vt:lpstr>
      <vt:lpstr>About Our Dataset</vt:lpstr>
      <vt:lpstr>About Our Dataset</vt:lpstr>
      <vt:lpstr>About Our Dataset</vt:lpstr>
      <vt:lpstr>Shape of Dataset Text File </vt:lpstr>
      <vt:lpstr>How Data was Processed?</vt:lpstr>
      <vt:lpstr>What about Garbage?</vt:lpstr>
      <vt:lpstr>After Conversion to Excel File and Processing it</vt:lpstr>
      <vt:lpstr>Applying LSTM model</vt:lpstr>
      <vt:lpstr>LSTM Output Text File</vt:lpstr>
      <vt:lpstr>LSTM Output Text File</vt:lpstr>
      <vt:lpstr>LSTM Output Text File</vt:lpstr>
      <vt:lpstr>LSTM Python Code</vt:lpstr>
      <vt:lpstr>LSTM Python Code</vt:lpstr>
      <vt:lpstr>LSTM Python Code</vt:lpstr>
      <vt:lpstr>LSTM Python Code</vt:lpstr>
      <vt:lpstr>LSTM Python Code</vt:lpstr>
      <vt:lpstr>Thanks !</vt:lpstr>
    </vt:vector>
  </TitlesOfParts>
  <LinksUpToDate>0</LinksUpToDate>
  <SharedDoc>0</SharedDoc>
  <HyperlinksChanged>0</HyperlinksChanged>
  <Application>Aspose.Slides for .NET</Application>
  <AppVersion>22.0600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 National Center of Research Summer Training Project One 2022 Bioinformatics</dc:title>
  <cp:lastModifiedBy>Sarah Hesham</cp:lastModifiedBy>
  <cp:revision>8</cp:revision>
  <cp:lastPrinted>2022-07-20T13:24:55.000</cp:lastPrinted>
  <dcterms:created xsi:type="dcterms:W3CDTF">2022-07-20T13:24:55Z</dcterms:created>
  <dcterms:modified xsi:type="dcterms:W3CDTF">2022-07-28T23:52:34Z</dcterms:modified>
</cp:coreProperties>
</file>