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CC7C-D20C-4C85-A4DA-C1AAD4D8594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DC95-75C6-46CE-9B79-EC7C99EB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39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CC7C-D20C-4C85-A4DA-C1AAD4D8594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DC95-75C6-46CE-9B79-EC7C99EB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5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CC7C-D20C-4C85-A4DA-C1AAD4D8594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DC95-75C6-46CE-9B79-EC7C99EB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8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CC7C-D20C-4C85-A4DA-C1AAD4D8594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DC95-75C6-46CE-9B79-EC7C99EB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7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CC7C-D20C-4C85-A4DA-C1AAD4D8594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DC95-75C6-46CE-9B79-EC7C99EB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8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CC7C-D20C-4C85-A4DA-C1AAD4D8594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DC95-75C6-46CE-9B79-EC7C99EB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0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CC7C-D20C-4C85-A4DA-C1AAD4D8594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DC95-75C6-46CE-9B79-EC7C99EB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8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CC7C-D20C-4C85-A4DA-C1AAD4D8594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DC95-75C6-46CE-9B79-EC7C99EB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1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CC7C-D20C-4C85-A4DA-C1AAD4D8594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DC95-75C6-46CE-9B79-EC7C99EB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9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CC7C-D20C-4C85-A4DA-C1AAD4D8594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DC95-75C6-46CE-9B79-EC7C99EB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9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CC7C-D20C-4C85-A4DA-C1AAD4D8594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DC95-75C6-46CE-9B79-EC7C99EB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4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6CC7C-D20C-4C85-A4DA-C1AAD4D8594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8DC95-75C6-46CE-9B79-EC7C99EB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8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Hp\Desktop\Power BI - technical writing job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4224796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Hp\Desktop\Power BI - technical writing job\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996" y="609600"/>
            <a:ext cx="4189956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Hp\Desktop\Power BI - technical writing job\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33" y="3276600"/>
            <a:ext cx="4203163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Hp\Desktop\Power BI - technical writing job\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428" y="3276600"/>
            <a:ext cx="4185524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25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1"/>
            <a:ext cx="41148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43200"/>
            <a:ext cx="4572000" cy="3707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176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2024-05-02T08:49:31Z</dcterms:created>
  <dcterms:modified xsi:type="dcterms:W3CDTF">2024-05-02T08:54:08Z</dcterms:modified>
</cp:coreProperties>
</file>