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C8246F2-5E44-4BB1-9819-36428594E37B}" type="datetimeFigureOut">
              <a:rPr lang="nl-BE" smtClean="0"/>
              <a:t>5/12/2013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D48A5AA-279C-4D90-A71F-A62C509B73DB}" type="slidenum">
              <a:rPr lang="nl-BE" smtClean="0"/>
              <a:t>‹#›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 Makerbot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Sarah Stinissen</a:t>
            </a:r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STL-formaat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Beschrijft model</a:t>
            </a:r>
          </a:p>
          <a:p>
            <a:r>
              <a:rPr lang="nl-BE" dirty="0" smtClean="0"/>
              <a:t>Driehoeken</a:t>
            </a:r>
          </a:p>
          <a:p>
            <a:r>
              <a:rPr lang="nl-BE" dirty="0" smtClean="0"/>
              <a:t>Carthesiaanse weergave</a:t>
            </a:r>
            <a:endParaRPr lang="nl-B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Skeinforge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G-code generator</a:t>
            </a:r>
            <a:endParaRPr lang="nl-B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G-code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Reeks operatoren</a:t>
            </a:r>
          </a:p>
          <a:p>
            <a:r>
              <a:rPr lang="nl-BE" dirty="0" smtClean="0"/>
              <a:t>Stapsgewijze uitvoering</a:t>
            </a:r>
            <a:endParaRPr lang="nl-B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Besluit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Vervangen kopstuk</a:t>
            </a:r>
          </a:p>
          <a:p>
            <a:r>
              <a:rPr lang="nl-BE" dirty="0" smtClean="0"/>
              <a:t>Printen object met behulp van makerbot</a:t>
            </a:r>
            <a:endParaRPr lang="nl-BE" dirty="0"/>
          </a:p>
        </p:txBody>
      </p:sp>
      <p:pic>
        <p:nvPicPr>
          <p:cNvPr id="5" name="Picture 4" descr="DSCN419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789040"/>
            <a:ext cx="3683901" cy="27629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3D-printen in praktijk</a:t>
            </a:r>
          </a:p>
          <a:p>
            <a:pPr lvl="1"/>
            <a:r>
              <a:rPr lang="nl-BE" dirty="0" smtClean="0"/>
              <a:t>Model</a:t>
            </a:r>
          </a:p>
          <a:p>
            <a:pPr lvl="1"/>
            <a:r>
              <a:rPr lang="nl-BE" dirty="0" smtClean="0"/>
              <a:t>Slicen van model</a:t>
            </a:r>
          </a:p>
          <a:p>
            <a:pPr lvl="1"/>
            <a:r>
              <a:rPr lang="nl-BE" dirty="0" smtClean="0"/>
              <a:t>Implementeren van code</a:t>
            </a:r>
            <a:endParaRPr lang="nl-BE" dirty="0"/>
          </a:p>
        </p:txBody>
      </p:sp>
      <p:pic>
        <p:nvPicPr>
          <p:cNvPr id="6" name="Picture 5" descr="makerbot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3717032"/>
            <a:ext cx="2987824" cy="2957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Hardware</a:t>
            </a:r>
            <a:endParaRPr lang="nl-BE" dirty="0"/>
          </a:p>
        </p:txBody>
      </p:sp>
      <p:pic>
        <p:nvPicPr>
          <p:cNvPr id="4" name="Content Placeholder 3" descr="hardwa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772816"/>
            <a:ext cx="5035823" cy="468035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Onderdelen hardware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Motherboard</a:t>
            </a:r>
          </a:p>
          <a:p>
            <a:endParaRPr lang="nl-BE" dirty="0"/>
          </a:p>
        </p:txBody>
      </p:sp>
      <p:pic>
        <p:nvPicPr>
          <p:cNvPr id="4" name="Picture 3" descr="http://store.makerbot.com/media/catalog/product/cache/1/image/470x430/9df78eab33525d08d6e5fb8d27136e95/m/a/makerbot_motherboard_v2.4.jpg"/>
          <p:cNvPicPr/>
          <p:nvPr/>
        </p:nvPicPr>
        <p:blipFill>
          <a:blip r:embed="rId2" cstate="print"/>
          <a:srcRect t="9126" b="5955"/>
          <a:stretch>
            <a:fillRect/>
          </a:stretch>
        </p:blipFill>
        <p:spPr bwMode="auto">
          <a:xfrm>
            <a:off x="1403648" y="2852936"/>
            <a:ext cx="5556388" cy="33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Extruder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Extruder controller</a:t>
            </a:r>
          </a:p>
          <a:p>
            <a:r>
              <a:rPr lang="nl-BE" dirty="0" smtClean="0"/>
              <a:t>Safety cutoff</a:t>
            </a:r>
          </a:p>
          <a:p>
            <a:r>
              <a:rPr lang="nl-BE" dirty="0" smtClean="0"/>
              <a:t>A-axis controller</a:t>
            </a:r>
            <a:endParaRPr lang="nl-B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6241" t="35135" r="39332" b="39797"/>
          <a:stretch>
            <a:fillRect/>
          </a:stretch>
        </p:blipFill>
        <p:spPr bwMode="auto">
          <a:xfrm>
            <a:off x="1331640" y="4221088"/>
            <a:ext cx="28803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reprap.me/WebRoot/StoreDK/Shops/reprap_nu_4149051/4E69/EF59/AF46/B060/AB3A/5DA7/BC05/A10E/extruder.png"/>
          <p:cNvPicPr/>
          <p:nvPr/>
        </p:nvPicPr>
        <p:blipFill>
          <a:blip r:embed="rId3" cstate="print"/>
          <a:srcRect l="12478" t="9044" r="14098" b="13945"/>
          <a:stretch>
            <a:fillRect/>
          </a:stretch>
        </p:blipFill>
        <p:spPr bwMode="auto">
          <a:xfrm>
            <a:off x="5076056" y="1772816"/>
            <a:ext cx="338437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Endstops</a:t>
            </a:r>
            <a:endParaRPr lang="nl-BE" dirty="0"/>
          </a:p>
        </p:txBody>
      </p:sp>
      <p:pic>
        <p:nvPicPr>
          <p:cNvPr id="4" name="Content Placeholder 3" descr="http://thingiverse-production.s3.amazonaws.com/renders/1f/db/9f/1f/34/5241625167_88bccf5ffa_b_preview_featured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532859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X,Y,Z axis controllers</a:t>
            </a:r>
            <a:endParaRPr lang="nl-BE" dirty="0"/>
          </a:p>
        </p:txBody>
      </p:sp>
      <p:pic>
        <p:nvPicPr>
          <p:cNvPr id="4" name="Content Placeholder 3" descr="MakerBot Electronics stepper controller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518457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pic>
        <p:nvPicPr>
          <p:cNvPr id="4" name="Content Placeholder 3" descr="softwa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8394" t="9257"/>
          <a:stretch>
            <a:fillRect/>
          </a:stretch>
        </p:blipFill>
        <p:spPr>
          <a:xfrm>
            <a:off x="1187624" y="2348880"/>
            <a:ext cx="7056784" cy="295768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ReplicatorG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5160"/>
          <a:stretch>
            <a:fillRect/>
          </a:stretch>
        </p:blipFill>
        <p:spPr bwMode="auto">
          <a:xfrm>
            <a:off x="1475656" y="2492896"/>
            <a:ext cx="640871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</TotalTime>
  <Words>55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De Makerbot</vt:lpstr>
      <vt:lpstr>Inleiding</vt:lpstr>
      <vt:lpstr>Hardware</vt:lpstr>
      <vt:lpstr>Onderdelen hardware</vt:lpstr>
      <vt:lpstr>Extruder</vt:lpstr>
      <vt:lpstr>Endstops</vt:lpstr>
      <vt:lpstr>X,Y,Z axis controllers</vt:lpstr>
      <vt:lpstr>Software</vt:lpstr>
      <vt:lpstr>ReplicatorG</vt:lpstr>
      <vt:lpstr>STL-formaat</vt:lpstr>
      <vt:lpstr>Skeinforge</vt:lpstr>
      <vt:lpstr>G-code</vt:lpstr>
      <vt:lpstr>Besluit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Makerbot</dc:title>
  <dc:creator>Sarah</dc:creator>
  <cp:lastModifiedBy>Sarah</cp:lastModifiedBy>
  <cp:revision>6</cp:revision>
  <dcterms:created xsi:type="dcterms:W3CDTF">2013-12-05T11:46:03Z</dcterms:created>
  <dcterms:modified xsi:type="dcterms:W3CDTF">2013-12-05T12:29:13Z</dcterms:modified>
</cp:coreProperties>
</file>