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6" r:id="rId9"/>
    <p:sldId id="264" r:id="rId10"/>
    <p:sldId id="297" r:id="rId11"/>
    <p:sldId id="272" r:id="rId12"/>
    <p:sldId id="298" r:id="rId13"/>
    <p:sldId id="274" r:id="rId14"/>
    <p:sldId id="299" r:id="rId15"/>
    <p:sldId id="276" r:id="rId16"/>
    <p:sldId id="281" r:id="rId17"/>
    <p:sldId id="300" r:id="rId18"/>
  </p:sldIdLst>
  <p:sldSz cx="9144000" cy="5143500" type="screen16x9"/>
  <p:notesSz cx="6858000" cy="9144000"/>
  <p:embeddedFontLst>
    <p:embeddedFont>
      <p:font typeface="Josefin Sans" panose="020B0604020202020204" charset="0"/>
      <p:regular r:id="rId20"/>
      <p:bold r:id="rId21"/>
      <p:italic r:id="rId22"/>
      <p:boldItalic r:id="rId23"/>
    </p:embeddedFont>
    <p:embeddedFont>
      <p:font typeface="Gudea" panose="020B0604020202020204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408A59-5A42-4A04-9A8F-FDADC0870722}">
  <a:tblStyle styleId="{0C408A59-5A42-4A04-9A8F-FDADC0870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02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b17b3b75f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b17b3b75f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4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916eed8d6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916eed8d6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84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916eed8d62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916eed8d62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9f85f3256e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9f85f3256e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9a97c1c1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9a97c1c1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11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8b17b3b75f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8b17b3b75f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8b17b3b75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8b17b3b75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916eed8d62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916eed8d62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16eed8d62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16eed8d62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916eed8d6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916eed8d6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9a97c1c1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9a97c1c1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88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916eed8d62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916eed8d62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29400" y="1065725"/>
            <a:ext cx="4601700" cy="15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04275" y="2537450"/>
            <a:ext cx="30264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8"/>
          <p:cNvSpPr txBox="1">
            <a:spLocks noGrp="1"/>
          </p:cNvSpPr>
          <p:nvPr>
            <p:ph type="subTitle" idx="1"/>
          </p:nvPr>
        </p:nvSpPr>
        <p:spPr>
          <a:xfrm>
            <a:off x="713225" y="21259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2"/>
          </p:nvPr>
        </p:nvSpPr>
        <p:spPr>
          <a:xfrm>
            <a:off x="3447787" y="21259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3"/>
          </p:nvPr>
        </p:nvSpPr>
        <p:spPr>
          <a:xfrm>
            <a:off x="6182349" y="21259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4"/>
          </p:nvPr>
        </p:nvSpPr>
        <p:spPr>
          <a:xfrm>
            <a:off x="713225" y="37898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5"/>
          </p:nvPr>
        </p:nvSpPr>
        <p:spPr>
          <a:xfrm>
            <a:off x="3447787" y="37898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6"/>
          </p:nvPr>
        </p:nvSpPr>
        <p:spPr>
          <a:xfrm>
            <a:off x="6182349" y="37898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8" name="Google Shape;458;p18"/>
          <p:cNvGrpSpPr/>
          <p:nvPr/>
        </p:nvGrpSpPr>
        <p:grpSpPr>
          <a:xfrm flipH="1">
            <a:off x="157664" y="1015250"/>
            <a:ext cx="133175" cy="133200"/>
            <a:chOff x="1811800" y="3511500"/>
            <a:chExt cx="133175" cy="133200"/>
          </a:xfrm>
        </p:grpSpPr>
        <p:sp>
          <p:nvSpPr>
            <p:cNvPr id="459" name="Google Shape;459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8"/>
          <p:cNvGrpSpPr/>
          <p:nvPr/>
        </p:nvGrpSpPr>
        <p:grpSpPr>
          <a:xfrm flipH="1">
            <a:off x="5639914" y="344375"/>
            <a:ext cx="133175" cy="133200"/>
            <a:chOff x="1811800" y="3511500"/>
            <a:chExt cx="133175" cy="133200"/>
          </a:xfrm>
        </p:grpSpPr>
        <p:sp>
          <p:nvSpPr>
            <p:cNvPr id="462" name="Google Shape;462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18"/>
          <p:cNvGrpSpPr/>
          <p:nvPr/>
        </p:nvGrpSpPr>
        <p:grpSpPr>
          <a:xfrm>
            <a:off x="269269" y="4209366"/>
            <a:ext cx="73925" cy="73939"/>
            <a:chOff x="1811800" y="3511500"/>
            <a:chExt cx="133175" cy="133200"/>
          </a:xfrm>
        </p:grpSpPr>
        <p:sp>
          <p:nvSpPr>
            <p:cNvPr id="465" name="Google Shape;465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8"/>
          <p:cNvGrpSpPr/>
          <p:nvPr/>
        </p:nvGrpSpPr>
        <p:grpSpPr>
          <a:xfrm flipH="1">
            <a:off x="3373845" y="270429"/>
            <a:ext cx="73925" cy="73939"/>
            <a:chOff x="1811800" y="3511500"/>
            <a:chExt cx="133175" cy="133200"/>
          </a:xfrm>
        </p:grpSpPr>
        <p:sp>
          <p:nvSpPr>
            <p:cNvPr id="468" name="Google Shape;468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8"/>
          <p:cNvGrpSpPr/>
          <p:nvPr/>
        </p:nvGrpSpPr>
        <p:grpSpPr>
          <a:xfrm>
            <a:off x="8531363" y="2015675"/>
            <a:ext cx="133175" cy="133200"/>
            <a:chOff x="1811800" y="3511500"/>
            <a:chExt cx="133175" cy="133200"/>
          </a:xfrm>
        </p:grpSpPr>
        <p:sp>
          <p:nvSpPr>
            <p:cNvPr id="471" name="Google Shape;471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8"/>
          <p:cNvGrpSpPr/>
          <p:nvPr/>
        </p:nvGrpSpPr>
        <p:grpSpPr>
          <a:xfrm>
            <a:off x="4118475" y="4661443"/>
            <a:ext cx="222629" cy="215744"/>
            <a:chOff x="1811800" y="3511500"/>
            <a:chExt cx="133175" cy="133200"/>
          </a:xfrm>
        </p:grpSpPr>
        <p:sp>
          <p:nvSpPr>
            <p:cNvPr id="474" name="Google Shape;474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8"/>
          <p:cNvGrpSpPr/>
          <p:nvPr/>
        </p:nvGrpSpPr>
        <p:grpSpPr>
          <a:xfrm>
            <a:off x="7240013" y="4929150"/>
            <a:ext cx="133175" cy="133200"/>
            <a:chOff x="1811800" y="3511500"/>
            <a:chExt cx="133175" cy="133200"/>
          </a:xfrm>
        </p:grpSpPr>
        <p:sp>
          <p:nvSpPr>
            <p:cNvPr id="477" name="Google Shape;477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8"/>
          <p:cNvGrpSpPr/>
          <p:nvPr/>
        </p:nvGrpSpPr>
        <p:grpSpPr>
          <a:xfrm flipH="1">
            <a:off x="2258320" y="4855204"/>
            <a:ext cx="73925" cy="73939"/>
            <a:chOff x="1811800" y="3511500"/>
            <a:chExt cx="133175" cy="133200"/>
          </a:xfrm>
        </p:grpSpPr>
        <p:sp>
          <p:nvSpPr>
            <p:cNvPr id="480" name="Google Shape;480;p1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_1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1"/>
          </p:nvPr>
        </p:nvSpPr>
        <p:spPr>
          <a:xfrm>
            <a:off x="762988" y="3919700"/>
            <a:ext cx="34104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5" name="Google Shape;485;p19"/>
          <p:cNvGrpSpPr/>
          <p:nvPr/>
        </p:nvGrpSpPr>
        <p:grpSpPr>
          <a:xfrm>
            <a:off x="7914500" y="276080"/>
            <a:ext cx="222629" cy="215744"/>
            <a:chOff x="1811800" y="3511500"/>
            <a:chExt cx="133175" cy="133200"/>
          </a:xfrm>
        </p:grpSpPr>
        <p:sp>
          <p:nvSpPr>
            <p:cNvPr id="486" name="Google Shape;486;p1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19"/>
          <p:cNvGrpSpPr/>
          <p:nvPr/>
        </p:nvGrpSpPr>
        <p:grpSpPr>
          <a:xfrm flipH="1">
            <a:off x="922664" y="710950"/>
            <a:ext cx="133175" cy="133200"/>
            <a:chOff x="1811800" y="3511500"/>
            <a:chExt cx="133175" cy="133200"/>
          </a:xfrm>
        </p:grpSpPr>
        <p:sp>
          <p:nvSpPr>
            <p:cNvPr id="489" name="Google Shape;489;p1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19"/>
          <p:cNvGrpSpPr/>
          <p:nvPr/>
        </p:nvGrpSpPr>
        <p:grpSpPr>
          <a:xfrm flipH="1">
            <a:off x="4587251" y="2394800"/>
            <a:ext cx="133175" cy="133200"/>
            <a:chOff x="1811800" y="3511500"/>
            <a:chExt cx="133175" cy="133200"/>
          </a:xfrm>
        </p:grpSpPr>
        <p:sp>
          <p:nvSpPr>
            <p:cNvPr id="492" name="Google Shape;492;p1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716850" y="4760288"/>
            <a:ext cx="133175" cy="133200"/>
            <a:chOff x="1811800" y="3511500"/>
            <a:chExt cx="133175" cy="133200"/>
          </a:xfrm>
        </p:grpSpPr>
        <p:sp>
          <p:nvSpPr>
            <p:cNvPr id="495" name="Google Shape;495;p1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9"/>
          <p:cNvGrpSpPr/>
          <p:nvPr/>
        </p:nvGrpSpPr>
        <p:grpSpPr>
          <a:xfrm>
            <a:off x="4720419" y="362191"/>
            <a:ext cx="73925" cy="73939"/>
            <a:chOff x="1811800" y="3511500"/>
            <a:chExt cx="133175" cy="133200"/>
          </a:xfrm>
        </p:grpSpPr>
        <p:sp>
          <p:nvSpPr>
            <p:cNvPr id="498" name="Google Shape;498;p1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501" name="Google Shape;501;p1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9"/>
          <p:cNvGrpSpPr/>
          <p:nvPr/>
        </p:nvGrpSpPr>
        <p:grpSpPr>
          <a:xfrm>
            <a:off x="8473281" y="4699189"/>
            <a:ext cx="264872" cy="255398"/>
            <a:chOff x="1811800" y="3511500"/>
            <a:chExt cx="133175" cy="133200"/>
          </a:xfrm>
        </p:grpSpPr>
        <p:sp>
          <p:nvSpPr>
            <p:cNvPr id="504" name="Google Shape;504;p1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20"/>
          <p:cNvGrpSpPr/>
          <p:nvPr/>
        </p:nvGrpSpPr>
        <p:grpSpPr>
          <a:xfrm flipH="1">
            <a:off x="7339063" y="4877913"/>
            <a:ext cx="150847" cy="146174"/>
            <a:chOff x="1811800" y="3511500"/>
            <a:chExt cx="133175" cy="133200"/>
          </a:xfrm>
        </p:grpSpPr>
        <p:sp>
          <p:nvSpPr>
            <p:cNvPr id="509" name="Google Shape;509;p2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0"/>
          <p:cNvGrpSpPr/>
          <p:nvPr/>
        </p:nvGrpSpPr>
        <p:grpSpPr>
          <a:xfrm flipH="1">
            <a:off x="430013" y="4381771"/>
            <a:ext cx="90239" cy="90256"/>
            <a:chOff x="1811800" y="3511500"/>
            <a:chExt cx="133175" cy="133200"/>
          </a:xfrm>
        </p:grpSpPr>
        <p:sp>
          <p:nvSpPr>
            <p:cNvPr id="512" name="Google Shape;512;p2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0"/>
          <p:cNvGrpSpPr/>
          <p:nvPr/>
        </p:nvGrpSpPr>
        <p:grpSpPr>
          <a:xfrm flipH="1">
            <a:off x="2607882" y="111626"/>
            <a:ext cx="90239" cy="90256"/>
            <a:chOff x="1811800" y="3511500"/>
            <a:chExt cx="133175" cy="133200"/>
          </a:xfrm>
        </p:grpSpPr>
        <p:sp>
          <p:nvSpPr>
            <p:cNvPr id="515" name="Google Shape;515;p2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0"/>
          <p:cNvGrpSpPr/>
          <p:nvPr/>
        </p:nvGrpSpPr>
        <p:grpSpPr>
          <a:xfrm flipH="1">
            <a:off x="5580536" y="207942"/>
            <a:ext cx="50087" cy="50097"/>
            <a:chOff x="1811800" y="3511500"/>
            <a:chExt cx="133175" cy="133200"/>
          </a:xfrm>
        </p:grpSpPr>
        <p:sp>
          <p:nvSpPr>
            <p:cNvPr id="518" name="Google Shape;518;p2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20"/>
          <p:cNvGrpSpPr/>
          <p:nvPr/>
        </p:nvGrpSpPr>
        <p:grpSpPr>
          <a:xfrm flipH="1">
            <a:off x="3732513" y="4787662"/>
            <a:ext cx="90239" cy="90256"/>
            <a:chOff x="1811800" y="3511500"/>
            <a:chExt cx="133175" cy="133200"/>
          </a:xfrm>
        </p:grpSpPr>
        <p:sp>
          <p:nvSpPr>
            <p:cNvPr id="521" name="Google Shape;521;p2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0"/>
          <p:cNvGrpSpPr/>
          <p:nvPr/>
        </p:nvGrpSpPr>
        <p:grpSpPr>
          <a:xfrm flipH="1">
            <a:off x="8567563" y="4127961"/>
            <a:ext cx="50087" cy="50097"/>
            <a:chOff x="1811800" y="3511500"/>
            <a:chExt cx="133175" cy="133200"/>
          </a:xfrm>
        </p:grpSpPr>
        <p:sp>
          <p:nvSpPr>
            <p:cNvPr id="524" name="Google Shape;524;p2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0"/>
          <p:cNvGrpSpPr/>
          <p:nvPr/>
        </p:nvGrpSpPr>
        <p:grpSpPr>
          <a:xfrm flipH="1">
            <a:off x="284782" y="1626468"/>
            <a:ext cx="235480" cy="235484"/>
            <a:chOff x="1811800" y="3511500"/>
            <a:chExt cx="133175" cy="133200"/>
          </a:xfrm>
        </p:grpSpPr>
        <p:sp>
          <p:nvSpPr>
            <p:cNvPr id="527" name="Google Shape;527;p2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0"/>
          <p:cNvGrpSpPr/>
          <p:nvPr/>
        </p:nvGrpSpPr>
        <p:grpSpPr>
          <a:xfrm flipH="1">
            <a:off x="828881" y="4819965"/>
            <a:ext cx="150847" cy="146174"/>
            <a:chOff x="1811800" y="3511500"/>
            <a:chExt cx="133175" cy="133200"/>
          </a:xfrm>
        </p:grpSpPr>
        <p:sp>
          <p:nvSpPr>
            <p:cNvPr id="530" name="Google Shape;530;p2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0"/>
          <p:cNvGrpSpPr/>
          <p:nvPr/>
        </p:nvGrpSpPr>
        <p:grpSpPr>
          <a:xfrm flipH="1">
            <a:off x="8753406" y="2815152"/>
            <a:ext cx="150847" cy="146174"/>
            <a:chOff x="1811800" y="3511500"/>
            <a:chExt cx="133175" cy="133200"/>
          </a:xfrm>
        </p:grpSpPr>
        <p:sp>
          <p:nvSpPr>
            <p:cNvPr id="533" name="Google Shape;533;p2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"/>
          <p:cNvSpPr txBox="1">
            <a:spLocks noGrp="1"/>
          </p:cNvSpPr>
          <p:nvPr>
            <p:ph type="title"/>
          </p:nvPr>
        </p:nvSpPr>
        <p:spPr>
          <a:xfrm>
            <a:off x="3660375" y="3158386"/>
            <a:ext cx="4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"/>
          </p:nvPr>
        </p:nvSpPr>
        <p:spPr>
          <a:xfrm>
            <a:off x="3432300" y="1793425"/>
            <a:ext cx="4991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8" name="Google Shape;538;p21"/>
          <p:cNvGrpSpPr/>
          <p:nvPr/>
        </p:nvGrpSpPr>
        <p:grpSpPr>
          <a:xfrm flipH="1">
            <a:off x="8144423" y="3731068"/>
            <a:ext cx="222629" cy="215744"/>
            <a:chOff x="1811800" y="3511500"/>
            <a:chExt cx="133175" cy="133200"/>
          </a:xfrm>
        </p:grpSpPr>
        <p:sp>
          <p:nvSpPr>
            <p:cNvPr id="539" name="Google Shape;539;p2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>
            <a:off x="6977750" y="677900"/>
            <a:ext cx="133175" cy="133200"/>
            <a:chOff x="1811800" y="3511500"/>
            <a:chExt cx="133175" cy="133200"/>
          </a:xfrm>
        </p:grpSpPr>
        <p:sp>
          <p:nvSpPr>
            <p:cNvPr id="542" name="Google Shape;542;p2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>
            <a:off x="8537075" y="1359575"/>
            <a:ext cx="133175" cy="133200"/>
            <a:chOff x="1811800" y="3511500"/>
            <a:chExt cx="133175" cy="133200"/>
          </a:xfrm>
        </p:grpSpPr>
        <p:sp>
          <p:nvSpPr>
            <p:cNvPr id="545" name="Google Shape;545;p2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flipH="1">
            <a:off x="6105164" y="1226375"/>
            <a:ext cx="133175" cy="133200"/>
            <a:chOff x="1811800" y="3511500"/>
            <a:chExt cx="133175" cy="133200"/>
          </a:xfrm>
        </p:grpSpPr>
        <p:sp>
          <p:nvSpPr>
            <p:cNvPr id="548" name="Google Shape;548;p2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21"/>
          <p:cNvGrpSpPr/>
          <p:nvPr/>
        </p:nvGrpSpPr>
        <p:grpSpPr>
          <a:xfrm flipH="1">
            <a:off x="8596320" y="2439716"/>
            <a:ext cx="73925" cy="73939"/>
            <a:chOff x="1811800" y="3511500"/>
            <a:chExt cx="133175" cy="133200"/>
          </a:xfrm>
        </p:grpSpPr>
        <p:sp>
          <p:nvSpPr>
            <p:cNvPr id="551" name="Google Shape;551;p2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6634669" y="3921354"/>
            <a:ext cx="73925" cy="73939"/>
            <a:chOff x="1811800" y="3511500"/>
            <a:chExt cx="133175" cy="133200"/>
          </a:xfrm>
        </p:grpSpPr>
        <p:sp>
          <p:nvSpPr>
            <p:cNvPr id="554" name="Google Shape;554;p2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21"/>
          <p:cNvGrpSpPr/>
          <p:nvPr/>
        </p:nvGrpSpPr>
        <p:grpSpPr>
          <a:xfrm flipH="1">
            <a:off x="4078487" y="331764"/>
            <a:ext cx="264872" cy="255398"/>
            <a:chOff x="1811800" y="3511500"/>
            <a:chExt cx="133175" cy="133200"/>
          </a:xfrm>
        </p:grpSpPr>
        <p:sp>
          <p:nvSpPr>
            <p:cNvPr id="557" name="Google Shape;557;p2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652050" y="2020553"/>
            <a:ext cx="1839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2" name="Google Shape;562;p22"/>
          <p:cNvSpPr txBox="1">
            <a:spLocks noGrp="1"/>
          </p:cNvSpPr>
          <p:nvPr>
            <p:ph type="subTitle" idx="1"/>
          </p:nvPr>
        </p:nvSpPr>
        <p:spPr>
          <a:xfrm>
            <a:off x="3709950" y="2565675"/>
            <a:ext cx="1724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2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246275" y="2770653"/>
            <a:ext cx="1839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4" name="Google Shape;564;p22"/>
          <p:cNvSpPr txBox="1">
            <a:spLocks noGrp="1"/>
          </p:cNvSpPr>
          <p:nvPr>
            <p:ph type="subTitle" idx="4"/>
          </p:nvPr>
        </p:nvSpPr>
        <p:spPr>
          <a:xfrm>
            <a:off x="6246275" y="3303650"/>
            <a:ext cx="18399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2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975500" y="2758525"/>
            <a:ext cx="1839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6" name="Google Shape;566;p22"/>
          <p:cNvSpPr txBox="1">
            <a:spLocks noGrp="1"/>
          </p:cNvSpPr>
          <p:nvPr>
            <p:ph type="subTitle" idx="6"/>
          </p:nvPr>
        </p:nvSpPr>
        <p:spPr>
          <a:xfrm>
            <a:off x="975500" y="3303650"/>
            <a:ext cx="18399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22"/>
          <p:cNvGrpSpPr/>
          <p:nvPr/>
        </p:nvGrpSpPr>
        <p:grpSpPr>
          <a:xfrm>
            <a:off x="4672300" y="4603993"/>
            <a:ext cx="222629" cy="215744"/>
            <a:chOff x="1811800" y="3511500"/>
            <a:chExt cx="133175" cy="133200"/>
          </a:xfrm>
        </p:grpSpPr>
        <p:sp>
          <p:nvSpPr>
            <p:cNvPr id="568" name="Google Shape;568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22"/>
          <p:cNvGrpSpPr/>
          <p:nvPr/>
        </p:nvGrpSpPr>
        <p:grpSpPr>
          <a:xfrm flipH="1">
            <a:off x="1936789" y="333450"/>
            <a:ext cx="133175" cy="133200"/>
            <a:chOff x="1811800" y="3511500"/>
            <a:chExt cx="133175" cy="133200"/>
          </a:xfrm>
        </p:grpSpPr>
        <p:sp>
          <p:nvSpPr>
            <p:cNvPr id="571" name="Google Shape;571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 flipH="1">
            <a:off x="362214" y="1470225"/>
            <a:ext cx="133175" cy="133200"/>
            <a:chOff x="1811800" y="3511500"/>
            <a:chExt cx="133175" cy="133200"/>
          </a:xfrm>
        </p:grpSpPr>
        <p:sp>
          <p:nvSpPr>
            <p:cNvPr id="574" name="Google Shape;574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2"/>
          <p:cNvGrpSpPr/>
          <p:nvPr/>
        </p:nvGrpSpPr>
        <p:grpSpPr>
          <a:xfrm>
            <a:off x="2840450" y="2125775"/>
            <a:ext cx="133175" cy="133200"/>
            <a:chOff x="1811800" y="3511500"/>
            <a:chExt cx="133175" cy="133200"/>
          </a:xfrm>
        </p:grpSpPr>
        <p:sp>
          <p:nvSpPr>
            <p:cNvPr id="577" name="Google Shape;577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2"/>
          <p:cNvGrpSpPr/>
          <p:nvPr/>
        </p:nvGrpSpPr>
        <p:grpSpPr>
          <a:xfrm>
            <a:off x="6419969" y="2155404"/>
            <a:ext cx="73925" cy="73939"/>
            <a:chOff x="1811800" y="3511500"/>
            <a:chExt cx="133175" cy="133200"/>
          </a:xfrm>
        </p:grpSpPr>
        <p:sp>
          <p:nvSpPr>
            <p:cNvPr id="580" name="Google Shape;580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2"/>
          <p:cNvGrpSpPr/>
          <p:nvPr/>
        </p:nvGrpSpPr>
        <p:grpSpPr>
          <a:xfrm flipH="1">
            <a:off x="453145" y="4070029"/>
            <a:ext cx="73925" cy="73939"/>
            <a:chOff x="1811800" y="3511500"/>
            <a:chExt cx="133175" cy="133200"/>
          </a:xfrm>
        </p:grpSpPr>
        <p:sp>
          <p:nvSpPr>
            <p:cNvPr id="583" name="Google Shape;583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2"/>
          <p:cNvGrpSpPr/>
          <p:nvPr/>
        </p:nvGrpSpPr>
        <p:grpSpPr>
          <a:xfrm>
            <a:off x="8675856" y="1900014"/>
            <a:ext cx="264872" cy="255398"/>
            <a:chOff x="1811800" y="3511500"/>
            <a:chExt cx="133175" cy="133200"/>
          </a:xfrm>
        </p:grpSpPr>
        <p:sp>
          <p:nvSpPr>
            <p:cNvPr id="586" name="Google Shape;586;p22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25"/>
          <p:cNvGrpSpPr/>
          <p:nvPr/>
        </p:nvGrpSpPr>
        <p:grpSpPr>
          <a:xfrm rot="10800000">
            <a:off x="8046000" y="672215"/>
            <a:ext cx="133175" cy="133200"/>
            <a:chOff x="1811800" y="3511500"/>
            <a:chExt cx="133175" cy="133200"/>
          </a:xfrm>
        </p:grpSpPr>
        <p:sp>
          <p:nvSpPr>
            <p:cNvPr id="628" name="Google Shape;628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5"/>
          <p:cNvGrpSpPr/>
          <p:nvPr/>
        </p:nvGrpSpPr>
        <p:grpSpPr>
          <a:xfrm rot="10800000">
            <a:off x="7823372" y="4766853"/>
            <a:ext cx="222629" cy="215744"/>
            <a:chOff x="1811800" y="3511500"/>
            <a:chExt cx="133175" cy="133200"/>
          </a:xfrm>
        </p:grpSpPr>
        <p:sp>
          <p:nvSpPr>
            <p:cNvPr id="631" name="Google Shape;631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25"/>
          <p:cNvGrpSpPr/>
          <p:nvPr/>
        </p:nvGrpSpPr>
        <p:grpSpPr>
          <a:xfrm rot="10800000">
            <a:off x="8185600" y="3343140"/>
            <a:ext cx="133175" cy="133200"/>
            <a:chOff x="1811800" y="3511500"/>
            <a:chExt cx="133175" cy="133200"/>
          </a:xfrm>
        </p:grpSpPr>
        <p:sp>
          <p:nvSpPr>
            <p:cNvPr id="634" name="Google Shape;634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25"/>
          <p:cNvGrpSpPr/>
          <p:nvPr/>
        </p:nvGrpSpPr>
        <p:grpSpPr>
          <a:xfrm rot="10800000">
            <a:off x="1158300" y="4349365"/>
            <a:ext cx="133175" cy="133200"/>
            <a:chOff x="1811800" y="3511500"/>
            <a:chExt cx="133175" cy="133200"/>
          </a:xfrm>
        </p:grpSpPr>
        <p:sp>
          <p:nvSpPr>
            <p:cNvPr id="637" name="Google Shape;637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5"/>
          <p:cNvGrpSpPr/>
          <p:nvPr/>
        </p:nvGrpSpPr>
        <p:grpSpPr>
          <a:xfrm rot="10800000">
            <a:off x="646638" y="3075040"/>
            <a:ext cx="133175" cy="133200"/>
            <a:chOff x="1811800" y="3511500"/>
            <a:chExt cx="133175" cy="133200"/>
          </a:xfrm>
        </p:grpSpPr>
        <p:sp>
          <p:nvSpPr>
            <p:cNvPr id="640" name="Google Shape;640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5"/>
          <p:cNvGrpSpPr/>
          <p:nvPr/>
        </p:nvGrpSpPr>
        <p:grpSpPr>
          <a:xfrm rot="10800000">
            <a:off x="3423125" y="4723577"/>
            <a:ext cx="133175" cy="133200"/>
            <a:chOff x="1811800" y="3511500"/>
            <a:chExt cx="133175" cy="133200"/>
          </a:xfrm>
        </p:grpSpPr>
        <p:sp>
          <p:nvSpPr>
            <p:cNvPr id="643" name="Google Shape;643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5"/>
          <p:cNvGrpSpPr/>
          <p:nvPr/>
        </p:nvGrpSpPr>
        <p:grpSpPr>
          <a:xfrm rot="10800000">
            <a:off x="7206281" y="4107209"/>
            <a:ext cx="73925" cy="73939"/>
            <a:chOff x="1811800" y="3511500"/>
            <a:chExt cx="133175" cy="133200"/>
          </a:xfrm>
        </p:grpSpPr>
        <p:sp>
          <p:nvSpPr>
            <p:cNvPr id="646" name="Google Shape;646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5"/>
          <p:cNvGrpSpPr/>
          <p:nvPr/>
        </p:nvGrpSpPr>
        <p:grpSpPr>
          <a:xfrm rot="10800000">
            <a:off x="283369" y="862747"/>
            <a:ext cx="73925" cy="73939"/>
            <a:chOff x="1811800" y="3511500"/>
            <a:chExt cx="133175" cy="133200"/>
          </a:xfrm>
        </p:grpSpPr>
        <p:sp>
          <p:nvSpPr>
            <p:cNvPr id="649" name="Google Shape;649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5"/>
          <p:cNvGrpSpPr/>
          <p:nvPr/>
        </p:nvGrpSpPr>
        <p:grpSpPr>
          <a:xfrm rot="10800000">
            <a:off x="2512950" y="193640"/>
            <a:ext cx="133175" cy="133200"/>
            <a:chOff x="1811800" y="3511500"/>
            <a:chExt cx="133175" cy="133200"/>
          </a:xfrm>
        </p:grpSpPr>
        <p:sp>
          <p:nvSpPr>
            <p:cNvPr id="652" name="Google Shape;652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5"/>
          <p:cNvGrpSpPr/>
          <p:nvPr/>
        </p:nvGrpSpPr>
        <p:grpSpPr>
          <a:xfrm rot="10800000">
            <a:off x="4976731" y="119709"/>
            <a:ext cx="73925" cy="73939"/>
            <a:chOff x="1811800" y="3511500"/>
            <a:chExt cx="133175" cy="133200"/>
          </a:xfrm>
        </p:grpSpPr>
        <p:sp>
          <p:nvSpPr>
            <p:cNvPr id="655" name="Google Shape;655;p2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26"/>
          <p:cNvGrpSpPr/>
          <p:nvPr/>
        </p:nvGrpSpPr>
        <p:grpSpPr>
          <a:xfrm>
            <a:off x="1156494" y="3781455"/>
            <a:ext cx="105395" cy="105414"/>
            <a:chOff x="1811800" y="3511500"/>
            <a:chExt cx="133175" cy="133200"/>
          </a:xfrm>
        </p:grpSpPr>
        <p:sp>
          <p:nvSpPr>
            <p:cNvPr id="659" name="Google Shape;659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6"/>
          <p:cNvGrpSpPr/>
          <p:nvPr/>
        </p:nvGrpSpPr>
        <p:grpSpPr>
          <a:xfrm>
            <a:off x="309281" y="4456539"/>
            <a:ext cx="264872" cy="255398"/>
            <a:chOff x="1811800" y="3511500"/>
            <a:chExt cx="133175" cy="133200"/>
          </a:xfrm>
        </p:grpSpPr>
        <p:sp>
          <p:nvSpPr>
            <p:cNvPr id="662" name="Google Shape;662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6"/>
          <p:cNvGrpSpPr/>
          <p:nvPr/>
        </p:nvGrpSpPr>
        <p:grpSpPr>
          <a:xfrm>
            <a:off x="1154720" y="73489"/>
            <a:ext cx="176191" cy="170749"/>
            <a:chOff x="1811800" y="3511500"/>
            <a:chExt cx="133175" cy="133200"/>
          </a:xfrm>
        </p:grpSpPr>
        <p:sp>
          <p:nvSpPr>
            <p:cNvPr id="665" name="Google Shape;665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6"/>
          <p:cNvGrpSpPr/>
          <p:nvPr/>
        </p:nvGrpSpPr>
        <p:grpSpPr>
          <a:xfrm>
            <a:off x="761828" y="1257264"/>
            <a:ext cx="105395" cy="105414"/>
            <a:chOff x="1811800" y="3511500"/>
            <a:chExt cx="133175" cy="133200"/>
          </a:xfrm>
        </p:grpSpPr>
        <p:sp>
          <p:nvSpPr>
            <p:cNvPr id="668" name="Google Shape;668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6"/>
          <p:cNvGrpSpPr/>
          <p:nvPr/>
        </p:nvGrpSpPr>
        <p:grpSpPr>
          <a:xfrm>
            <a:off x="2186800" y="654338"/>
            <a:ext cx="58504" cy="58515"/>
            <a:chOff x="1811800" y="3511500"/>
            <a:chExt cx="133175" cy="133200"/>
          </a:xfrm>
        </p:grpSpPr>
        <p:sp>
          <p:nvSpPr>
            <p:cNvPr id="671" name="Google Shape;671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6"/>
          <p:cNvGrpSpPr/>
          <p:nvPr/>
        </p:nvGrpSpPr>
        <p:grpSpPr>
          <a:xfrm>
            <a:off x="2171368" y="4846091"/>
            <a:ext cx="73925" cy="73939"/>
            <a:chOff x="1811800" y="3511500"/>
            <a:chExt cx="133175" cy="133200"/>
          </a:xfrm>
        </p:grpSpPr>
        <p:sp>
          <p:nvSpPr>
            <p:cNvPr id="674" name="Google Shape;674;p26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1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7"/>
          <p:cNvGrpSpPr/>
          <p:nvPr/>
        </p:nvGrpSpPr>
        <p:grpSpPr>
          <a:xfrm flipH="1">
            <a:off x="7636315" y="153194"/>
            <a:ext cx="96885" cy="96903"/>
            <a:chOff x="1811800" y="3511500"/>
            <a:chExt cx="133175" cy="133200"/>
          </a:xfrm>
        </p:grpSpPr>
        <p:sp>
          <p:nvSpPr>
            <p:cNvPr id="678" name="Google Shape;678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7"/>
          <p:cNvGrpSpPr/>
          <p:nvPr/>
        </p:nvGrpSpPr>
        <p:grpSpPr>
          <a:xfrm flipH="1">
            <a:off x="1083293" y="3530006"/>
            <a:ext cx="192704" cy="185801"/>
            <a:chOff x="1811800" y="3511500"/>
            <a:chExt cx="133175" cy="133200"/>
          </a:xfrm>
        </p:grpSpPr>
        <p:sp>
          <p:nvSpPr>
            <p:cNvPr id="681" name="Google Shape;681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7"/>
          <p:cNvGrpSpPr/>
          <p:nvPr/>
        </p:nvGrpSpPr>
        <p:grpSpPr>
          <a:xfrm flipH="1">
            <a:off x="6591461" y="250102"/>
            <a:ext cx="161967" cy="156963"/>
            <a:chOff x="1811800" y="3511500"/>
            <a:chExt cx="133175" cy="133200"/>
          </a:xfrm>
        </p:grpSpPr>
        <p:sp>
          <p:nvSpPr>
            <p:cNvPr id="684" name="Google Shape;684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7"/>
          <p:cNvGrpSpPr/>
          <p:nvPr/>
        </p:nvGrpSpPr>
        <p:grpSpPr>
          <a:xfrm flipH="1">
            <a:off x="375172" y="2828308"/>
            <a:ext cx="96885" cy="96903"/>
            <a:chOff x="1811800" y="3511500"/>
            <a:chExt cx="133175" cy="133200"/>
          </a:xfrm>
        </p:grpSpPr>
        <p:sp>
          <p:nvSpPr>
            <p:cNvPr id="687" name="Google Shape;687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7"/>
          <p:cNvGrpSpPr/>
          <p:nvPr/>
        </p:nvGrpSpPr>
        <p:grpSpPr>
          <a:xfrm flipH="1">
            <a:off x="5863808" y="656176"/>
            <a:ext cx="53776" cy="53786"/>
            <a:chOff x="1811800" y="3511500"/>
            <a:chExt cx="133175" cy="133200"/>
          </a:xfrm>
        </p:grpSpPr>
        <p:sp>
          <p:nvSpPr>
            <p:cNvPr id="690" name="Google Shape;690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27"/>
          <p:cNvGrpSpPr/>
          <p:nvPr/>
        </p:nvGrpSpPr>
        <p:grpSpPr>
          <a:xfrm flipH="1">
            <a:off x="110946" y="4480789"/>
            <a:ext cx="53776" cy="53786"/>
            <a:chOff x="1811800" y="3511500"/>
            <a:chExt cx="133175" cy="133200"/>
          </a:xfrm>
        </p:grpSpPr>
        <p:sp>
          <p:nvSpPr>
            <p:cNvPr id="693" name="Google Shape;693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7"/>
          <p:cNvGrpSpPr/>
          <p:nvPr/>
        </p:nvGrpSpPr>
        <p:grpSpPr>
          <a:xfrm flipH="1">
            <a:off x="1732940" y="4924563"/>
            <a:ext cx="96885" cy="96903"/>
            <a:chOff x="1811800" y="3511500"/>
            <a:chExt cx="133175" cy="133200"/>
          </a:xfrm>
        </p:grpSpPr>
        <p:sp>
          <p:nvSpPr>
            <p:cNvPr id="696" name="Google Shape;696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7"/>
          <p:cNvGrpSpPr/>
          <p:nvPr/>
        </p:nvGrpSpPr>
        <p:grpSpPr>
          <a:xfrm flipH="1">
            <a:off x="8430731" y="1206994"/>
            <a:ext cx="204863" cy="204955"/>
            <a:chOff x="1811800" y="3511500"/>
            <a:chExt cx="133175" cy="133200"/>
          </a:xfrm>
        </p:grpSpPr>
        <p:sp>
          <p:nvSpPr>
            <p:cNvPr id="699" name="Google Shape;699;p2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13000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13000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flipH="1">
            <a:off x="8056861" y="2957668"/>
            <a:ext cx="222629" cy="215744"/>
            <a:chOff x="1811800" y="3511500"/>
            <a:chExt cx="133175" cy="133200"/>
          </a:xfrm>
        </p:grpSpPr>
        <p:sp>
          <p:nvSpPr>
            <p:cNvPr id="16" name="Google Shape;16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6165075" y="119550"/>
            <a:ext cx="133175" cy="133200"/>
            <a:chOff x="1811800" y="3511500"/>
            <a:chExt cx="133175" cy="133200"/>
          </a:xfrm>
        </p:grpSpPr>
        <p:sp>
          <p:nvSpPr>
            <p:cNvPr id="19" name="Google Shape;19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8585800" y="1624525"/>
            <a:ext cx="133175" cy="133200"/>
            <a:chOff x="1811800" y="3511500"/>
            <a:chExt cx="133175" cy="133200"/>
          </a:xfrm>
        </p:grpSpPr>
        <p:sp>
          <p:nvSpPr>
            <p:cNvPr id="22" name="Google Shape;22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25" name="Google Shape;25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 flipH="1">
            <a:off x="8350070" y="502529"/>
            <a:ext cx="73925" cy="73939"/>
            <a:chOff x="1811800" y="3511500"/>
            <a:chExt cx="133175" cy="133200"/>
          </a:xfrm>
        </p:grpSpPr>
        <p:sp>
          <p:nvSpPr>
            <p:cNvPr id="28" name="Google Shape;28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8583944" y="4242304"/>
            <a:ext cx="73925" cy="73939"/>
            <a:chOff x="1811800" y="3511500"/>
            <a:chExt cx="133175" cy="133200"/>
          </a:xfrm>
        </p:grpSpPr>
        <p:sp>
          <p:nvSpPr>
            <p:cNvPr id="31" name="Google Shape;31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>
            <a:off x="4081837" y="1087814"/>
            <a:ext cx="264872" cy="255398"/>
            <a:chOff x="1811800" y="3511500"/>
            <a:chExt cx="133175" cy="133200"/>
          </a:xfrm>
        </p:grpSpPr>
        <p:sp>
          <p:nvSpPr>
            <p:cNvPr id="34" name="Google Shape;34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10800000" flipH="1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37" name="Google Shape;37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 rot="10800000">
            <a:off x="2518612" y="4936768"/>
            <a:ext cx="133175" cy="133200"/>
            <a:chOff x="1811800" y="3511500"/>
            <a:chExt cx="133175" cy="133200"/>
          </a:xfrm>
        </p:grpSpPr>
        <p:sp>
          <p:nvSpPr>
            <p:cNvPr id="40" name="Google Shape;40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10800000">
            <a:off x="97887" y="3584193"/>
            <a:ext cx="133175" cy="133200"/>
            <a:chOff x="1811800" y="3511500"/>
            <a:chExt cx="133175" cy="133200"/>
          </a:xfrm>
        </p:grpSpPr>
        <p:sp>
          <p:nvSpPr>
            <p:cNvPr id="43" name="Google Shape;43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 rot="10800000" flipH="1">
            <a:off x="3242148" y="3724343"/>
            <a:ext cx="133175" cy="133200"/>
            <a:chOff x="1811800" y="3511500"/>
            <a:chExt cx="133175" cy="133200"/>
          </a:xfrm>
        </p:grpSpPr>
        <p:sp>
          <p:nvSpPr>
            <p:cNvPr id="46" name="Google Shape;46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 rot="10800000" flipH="1">
            <a:off x="1065791" y="4242300"/>
            <a:ext cx="73925" cy="73939"/>
            <a:chOff x="1811800" y="3511500"/>
            <a:chExt cx="133175" cy="133200"/>
          </a:xfrm>
        </p:grpSpPr>
        <p:sp>
          <p:nvSpPr>
            <p:cNvPr id="49" name="Google Shape;49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 rot="10800000">
            <a:off x="158993" y="1025675"/>
            <a:ext cx="73925" cy="73939"/>
            <a:chOff x="1811800" y="3511500"/>
            <a:chExt cx="133175" cy="133200"/>
          </a:xfrm>
        </p:grpSpPr>
        <p:sp>
          <p:nvSpPr>
            <p:cNvPr id="52" name="Google Shape;52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 rot="10800000" flipH="1">
            <a:off x="5499779" y="3724357"/>
            <a:ext cx="264872" cy="255398"/>
            <a:chOff x="1811800" y="3511500"/>
            <a:chExt cx="133175" cy="133200"/>
          </a:xfrm>
        </p:grpSpPr>
        <p:sp>
          <p:nvSpPr>
            <p:cNvPr id="55" name="Google Shape;55;p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4175" y="2319600"/>
            <a:ext cx="346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951500" y="2849975"/>
            <a:ext cx="30057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 idx="2"/>
          </p:nvPr>
        </p:nvSpPr>
        <p:spPr>
          <a:xfrm>
            <a:off x="4959475" y="2319600"/>
            <a:ext cx="346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5186850" y="2849975"/>
            <a:ext cx="30057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3254450" y="4672818"/>
            <a:ext cx="222629" cy="215744"/>
            <a:chOff x="1811800" y="3511500"/>
            <a:chExt cx="133175" cy="133200"/>
          </a:xfrm>
        </p:grpSpPr>
        <p:sp>
          <p:nvSpPr>
            <p:cNvPr id="87" name="Google Shape;87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5"/>
          <p:cNvGrpSpPr/>
          <p:nvPr/>
        </p:nvGrpSpPr>
        <p:grpSpPr>
          <a:xfrm flipH="1">
            <a:off x="1875164" y="618175"/>
            <a:ext cx="133175" cy="133200"/>
            <a:chOff x="1811800" y="3511500"/>
            <a:chExt cx="133175" cy="133200"/>
          </a:xfrm>
        </p:grpSpPr>
        <p:sp>
          <p:nvSpPr>
            <p:cNvPr id="90" name="Google Shape;90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5"/>
          <p:cNvGrpSpPr/>
          <p:nvPr/>
        </p:nvGrpSpPr>
        <p:grpSpPr>
          <a:xfrm flipH="1">
            <a:off x="5887814" y="213450"/>
            <a:ext cx="133175" cy="133200"/>
            <a:chOff x="1811800" y="3511500"/>
            <a:chExt cx="133175" cy="133200"/>
          </a:xfrm>
        </p:grpSpPr>
        <p:sp>
          <p:nvSpPr>
            <p:cNvPr id="93" name="Google Shape;93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5"/>
          <p:cNvGrpSpPr/>
          <p:nvPr/>
        </p:nvGrpSpPr>
        <p:grpSpPr>
          <a:xfrm>
            <a:off x="365025" y="943200"/>
            <a:ext cx="133175" cy="133200"/>
            <a:chOff x="1811800" y="3511500"/>
            <a:chExt cx="133175" cy="133200"/>
          </a:xfrm>
        </p:grpSpPr>
        <p:sp>
          <p:nvSpPr>
            <p:cNvPr id="96" name="Google Shape;96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>
            <a:off x="7726894" y="751366"/>
            <a:ext cx="73925" cy="73939"/>
            <a:chOff x="1811800" y="3511500"/>
            <a:chExt cx="133175" cy="133200"/>
          </a:xfrm>
        </p:grpSpPr>
        <p:sp>
          <p:nvSpPr>
            <p:cNvPr id="99" name="Google Shape;99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5"/>
          <p:cNvGrpSpPr/>
          <p:nvPr/>
        </p:nvGrpSpPr>
        <p:grpSpPr>
          <a:xfrm flipH="1">
            <a:off x="394645" y="3329329"/>
            <a:ext cx="73925" cy="73939"/>
            <a:chOff x="1811800" y="3511500"/>
            <a:chExt cx="133175" cy="133200"/>
          </a:xfrm>
        </p:grpSpPr>
        <p:sp>
          <p:nvSpPr>
            <p:cNvPr id="102" name="Google Shape;102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>
            <a:off x="6784506" y="4568014"/>
            <a:ext cx="264872" cy="255398"/>
            <a:chOff x="1811800" y="3511500"/>
            <a:chExt cx="133175" cy="133200"/>
          </a:xfrm>
        </p:grpSpPr>
        <p:sp>
          <p:nvSpPr>
            <p:cNvPr id="105" name="Google Shape;105;p5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1529400" y="1722422"/>
            <a:ext cx="4152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1529400" y="2257500"/>
            <a:ext cx="41520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983925" y="2709193"/>
            <a:ext cx="222629" cy="215744"/>
            <a:chOff x="1811800" y="3511500"/>
            <a:chExt cx="133175" cy="133200"/>
          </a:xfrm>
        </p:grpSpPr>
        <p:sp>
          <p:nvSpPr>
            <p:cNvPr id="137" name="Google Shape;137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7"/>
          <p:cNvGrpSpPr/>
          <p:nvPr/>
        </p:nvGrpSpPr>
        <p:grpSpPr>
          <a:xfrm flipH="1">
            <a:off x="1875164" y="694375"/>
            <a:ext cx="133175" cy="133200"/>
            <a:chOff x="1811800" y="3511500"/>
            <a:chExt cx="133175" cy="133200"/>
          </a:xfrm>
        </p:grpSpPr>
        <p:sp>
          <p:nvSpPr>
            <p:cNvPr id="140" name="Google Shape;140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7"/>
          <p:cNvGrpSpPr/>
          <p:nvPr/>
        </p:nvGrpSpPr>
        <p:grpSpPr>
          <a:xfrm flipH="1">
            <a:off x="315839" y="1376050"/>
            <a:ext cx="133175" cy="133200"/>
            <a:chOff x="1811800" y="3511500"/>
            <a:chExt cx="133175" cy="133200"/>
          </a:xfrm>
        </p:grpSpPr>
        <p:sp>
          <p:nvSpPr>
            <p:cNvPr id="143" name="Google Shape;143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7"/>
          <p:cNvGrpSpPr/>
          <p:nvPr/>
        </p:nvGrpSpPr>
        <p:grpSpPr>
          <a:xfrm>
            <a:off x="3401875" y="1022400"/>
            <a:ext cx="133175" cy="133200"/>
            <a:chOff x="1811800" y="3511500"/>
            <a:chExt cx="133175" cy="133200"/>
          </a:xfrm>
        </p:grpSpPr>
        <p:sp>
          <p:nvSpPr>
            <p:cNvPr id="146" name="Google Shape;146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1287694" y="1509241"/>
            <a:ext cx="73925" cy="73939"/>
            <a:chOff x="1811800" y="3511500"/>
            <a:chExt cx="133175" cy="133200"/>
          </a:xfrm>
        </p:grpSpPr>
        <p:sp>
          <p:nvSpPr>
            <p:cNvPr id="149" name="Google Shape;149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152" name="Google Shape;152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4688106" y="534539"/>
            <a:ext cx="264872" cy="255398"/>
            <a:chOff x="1811800" y="3511500"/>
            <a:chExt cx="133175" cy="133200"/>
          </a:xfrm>
        </p:grpSpPr>
        <p:sp>
          <p:nvSpPr>
            <p:cNvPr id="155" name="Google Shape;155;p7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4765625" y="2075475"/>
            <a:ext cx="360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4765625" y="2685025"/>
            <a:ext cx="36009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 flipH="1">
            <a:off x="8661239" y="303488"/>
            <a:ext cx="133175" cy="133200"/>
            <a:chOff x="1811800" y="3511500"/>
            <a:chExt cx="133175" cy="133200"/>
          </a:xfrm>
        </p:grpSpPr>
        <p:sp>
          <p:nvSpPr>
            <p:cNvPr id="206" name="Google Shape;206;p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9"/>
          <p:cNvGrpSpPr/>
          <p:nvPr/>
        </p:nvGrpSpPr>
        <p:grpSpPr>
          <a:xfrm flipH="1">
            <a:off x="203014" y="1144125"/>
            <a:ext cx="133175" cy="133200"/>
            <a:chOff x="1811800" y="3511500"/>
            <a:chExt cx="133175" cy="133200"/>
          </a:xfrm>
        </p:grpSpPr>
        <p:sp>
          <p:nvSpPr>
            <p:cNvPr id="209" name="Google Shape;209;p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3923675" y="4302325"/>
            <a:ext cx="133175" cy="133200"/>
            <a:chOff x="1811800" y="3511500"/>
            <a:chExt cx="133175" cy="133200"/>
          </a:xfrm>
        </p:grpSpPr>
        <p:sp>
          <p:nvSpPr>
            <p:cNvPr id="212" name="Google Shape;212;p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>
            <a:off x="955519" y="203641"/>
            <a:ext cx="73925" cy="73939"/>
            <a:chOff x="1811800" y="3511500"/>
            <a:chExt cx="133175" cy="133200"/>
          </a:xfrm>
        </p:grpSpPr>
        <p:sp>
          <p:nvSpPr>
            <p:cNvPr id="215" name="Google Shape;215;p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9"/>
          <p:cNvGrpSpPr/>
          <p:nvPr/>
        </p:nvGrpSpPr>
        <p:grpSpPr>
          <a:xfrm flipH="1">
            <a:off x="1132620" y="4714429"/>
            <a:ext cx="73925" cy="73939"/>
            <a:chOff x="1811800" y="3511500"/>
            <a:chExt cx="133175" cy="133200"/>
          </a:xfrm>
        </p:grpSpPr>
        <p:sp>
          <p:nvSpPr>
            <p:cNvPr id="218" name="Google Shape;218;p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9"/>
          <p:cNvGrpSpPr/>
          <p:nvPr/>
        </p:nvGrpSpPr>
        <p:grpSpPr>
          <a:xfrm>
            <a:off x="4439568" y="638789"/>
            <a:ext cx="264872" cy="255398"/>
            <a:chOff x="1811800" y="3511500"/>
            <a:chExt cx="133175" cy="133200"/>
          </a:xfrm>
        </p:grpSpPr>
        <p:sp>
          <p:nvSpPr>
            <p:cNvPr id="221" name="Google Shape;221;p9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>
            <a:spLocks noGrp="1"/>
          </p:cNvSpPr>
          <p:nvPr>
            <p:ph type="title" hasCustomPrompt="1"/>
          </p:nvPr>
        </p:nvSpPr>
        <p:spPr>
          <a:xfrm>
            <a:off x="1579175" y="1835400"/>
            <a:ext cx="19545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11"/>
          <p:cNvSpPr txBox="1">
            <a:spLocks noGrp="1"/>
          </p:cNvSpPr>
          <p:nvPr>
            <p:ph type="body" idx="1"/>
          </p:nvPr>
        </p:nvSpPr>
        <p:spPr>
          <a:xfrm>
            <a:off x="4851025" y="2210875"/>
            <a:ext cx="2722500" cy="17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11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11"/>
          <p:cNvGrpSpPr/>
          <p:nvPr/>
        </p:nvGrpSpPr>
        <p:grpSpPr>
          <a:xfrm>
            <a:off x="1579167" y="3992570"/>
            <a:ext cx="193810" cy="187812"/>
            <a:chOff x="1811800" y="3511500"/>
            <a:chExt cx="133175" cy="133200"/>
          </a:xfrm>
        </p:grpSpPr>
        <p:sp>
          <p:nvSpPr>
            <p:cNvPr id="253" name="Google Shape;253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1"/>
          <p:cNvGrpSpPr/>
          <p:nvPr/>
        </p:nvGrpSpPr>
        <p:grpSpPr>
          <a:xfrm flipH="1">
            <a:off x="5859447" y="4783049"/>
            <a:ext cx="115929" cy="115951"/>
            <a:chOff x="1811800" y="3511500"/>
            <a:chExt cx="133175" cy="133200"/>
          </a:xfrm>
        </p:grpSpPr>
        <p:sp>
          <p:nvSpPr>
            <p:cNvPr id="256" name="Google Shape;256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 flipH="1">
            <a:off x="407967" y="977475"/>
            <a:ext cx="115929" cy="115951"/>
            <a:chOff x="1811800" y="3511500"/>
            <a:chExt cx="133175" cy="133200"/>
          </a:xfrm>
        </p:grpSpPr>
        <p:sp>
          <p:nvSpPr>
            <p:cNvPr id="259" name="Google Shape;259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1"/>
          <p:cNvGrpSpPr/>
          <p:nvPr/>
        </p:nvGrpSpPr>
        <p:grpSpPr>
          <a:xfrm>
            <a:off x="2899863" y="171810"/>
            <a:ext cx="115929" cy="115951"/>
            <a:chOff x="1811800" y="3511500"/>
            <a:chExt cx="133175" cy="133200"/>
          </a:xfrm>
        </p:grpSpPr>
        <p:sp>
          <p:nvSpPr>
            <p:cNvPr id="262" name="Google Shape;262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1"/>
          <p:cNvGrpSpPr/>
          <p:nvPr/>
        </p:nvGrpSpPr>
        <p:grpSpPr>
          <a:xfrm>
            <a:off x="2318132" y="4857328"/>
            <a:ext cx="83834" cy="83849"/>
            <a:chOff x="1811800" y="3511500"/>
            <a:chExt cx="133175" cy="133200"/>
          </a:xfrm>
        </p:grpSpPr>
        <p:sp>
          <p:nvSpPr>
            <p:cNvPr id="265" name="Google Shape;265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1"/>
          <p:cNvGrpSpPr/>
          <p:nvPr/>
        </p:nvGrpSpPr>
        <p:grpSpPr>
          <a:xfrm flipH="1">
            <a:off x="366980" y="3641396"/>
            <a:ext cx="83834" cy="83849"/>
            <a:chOff x="1811800" y="3511500"/>
            <a:chExt cx="133175" cy="133200"/>
          </a:xfrm>
        </p:grpSpPr>
        <p:sp>
          <p:nvSpPr>
            <p:cNvPr id="268" name="Google Shape;268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1"/>
          <p:cNvGrpSpPr/>
          <p:nvPr/>
        </p:nvGrpSpPr>
        <p:grpSpPr>
          <a:xfrm flipH="1">
            <a:off x="8559572" y="1180099"/>
            <a:ext cx="115929" cy="115951"/>
            <a:chOff x="1811800" y="3511500"/>
            <a:chExt cx="133175" cy="133200"/>
          </a:xfrm>
        </p:grpSpPr>
        <p:sp>
          <p:nvSpPr>
            <p:cNvPr id="271" name="Google Shape;271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 flipH="1">
            <a:off x="8109930" y="4633021"/>
            <a:ext cx="83834" cy="83849"/>
            <a:chOff x="1811800" y="3511500"/>
            <a:chExt cx="133175" cy="133200"/>
          </a:xfrm>
        </p:grpSpPr>
        <p:sp>
          <p:nvSpPr>
            <p:cNvPr id="274" name="Google Shape;274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1"/>
          <p:cNvGrpSpPr/>
          <p:nvPr/>
        </p:nvGrpSpPr>
        <p:grpSpPr>
          <a:xfrm>
            <a:off x="8109917" y="201245"/>
            <a:ext cx="193810" cy="187812"/>
            <a:chOff x="1811800" y="3511500"/>
            <a:chExt cx="133175" cy="133200"/>
          </a:xfrm>
        </p:grpSpPr>
        <p:sp>
          <p:nvSpPr>
            <p:cNvPr id="277" name="Google Shape;277;p11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158467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3"/>
          </p:nvPr>
        </p:nvSpPr>
        <p:spPr>
          <a:xfrm>
            <a:off x="1533000" y="14190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1"/>
          </p:nvPr>
        </p:nvSpPr>
        <p:spPr>
          <a:xfrm>
            <a:off x="1533000" y="1672700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9695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5"/>
          </p:nvPr>
        </p:nvSpPr>
        <p:spPr>
          <a:xfrm>
            <a:off x="1533000" y="2231308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6"/>
          </p:nvPr>
        </p:nvSpPr>
        <p:spPr>
          <a:xfrm>
            <a:off x="1533000" y="2484975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20922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8"/>
          </p:nvPr>
        </p:nvSpPr>
        <p:spPr>
          <a:xfrm>
            <a:off x="1533000" y="3043575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9"/>
          </p:nvPr>
        </p:nvSpPr>
        <p:spPr>
          <a:xfrm>
            <a:off x="1533000" y="329724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402150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14"/>
          </p:nvPr>
        </p:nvSpPr>
        <p:spPr>
          <a:xfrm>
            <a:off x="1533000" y="3862912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5"/>
          </p:nvPr>
        </p:nvSpPr>
        <p:spPr>
          <a:xfrm>
            <a:off x="1533000" y="4109524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13"/>
          <p:cNvGrpSpPr/>
          <p:nvPr/>
        </p:nvGrpSpPr>
        <p:grpSpPr>
          <a:xfrm flipH="1">
            <a:off x="7899797" y="190343"/>
            <a:ext cx="222629" cy="215744"/>
            <a:chOff x="1811800" y="3511500"/>
            <a:chExt cx="133175" cy="133200"/>
          </a:xfrm>
        </p:grpSpPr>
        <p:sp>
          <p:nvSpPr>
            <p:cNvPr id="295" name="Google Shape;295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13"/>
          <p:cNvGrpSpPr/>
          <p:nvPr/>
        </p:nvGrpSpPr>
        <p:grpSpPr>
          <a:xfrm flipH="1">
            <a:off x="1234725" y="690375"/>
            <a:ext cx="133175" cy="133200"/>
            <a:chOff x="1811800" y="3511500"/>
            <a:chExt cx="133175" cy="133200"/>
          </a:xfrm>
        </p:grpSpPr>
        <p:sp>
          <p:nvSpPr>
            <p:cNvPr id="298" name="Google Shape;298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13"/>
          <p:cNvGrpSpPr/>
          <p:nvPr/>
        </p:nvGrpSpPr>
        <p:grpSpPr>
          <a:xfrm flipH="1">
            <a:off x="3499550" y="316163"/>
            <a:ext cx="133175" cy="133200"/>
            <a:chOff x="1811800" y="3511500"/>
            <a:chExt cx="133175" cy="133200"/>
          </a:xfrm>
        </p:grpSpPr>
        <p:sp>
          <p:nvSpPr>
            <p:cNvPr id="301" name="Google Shape;301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3"/>
          <p:cNvGrpSpPr/>
          <p:nvPr/>
        </p:nvGrpSpPr>
        <p:grpSpPr>
          <a:xfrm flipH="1">
            <a:off x="7282706" y="991791"/>
            <a:ext cx="73925" cy="73939"/>
            <a:chOff x="1811800" y="3511500"/>
            <a:chExt cx="133175" cy="133200"/>
          </a:xfrm>
        </p:grpSpPr>
        <p:sp>
          <p:nvSpPr>
            <p:cNvPr id="304" name="Google Shape;304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3"/>
          <p:cNvGrpSpPr/>
          <p:nvPr/>
        </p:nvGrpSpPr>
        <p:grpSpPr>
          <a:xfrm flipH="1">
            <a:off x="195122" y="2463880"/>
            <a:ext cx="222629" cy="215744"/>
            <a:chOff x="1811800" y="3511500"/>
            <a:chExt cx="133175" cy="133200"/>
          </a:xfrm>
        </p:grpSpPr>
        <p:sp>
          <p:nvSpPr>
            <p:cNvPr id="307" name="Google Shape;307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 flipH="1">
            <a:off x="8721450" y="3092963"/>
            <a:ext cx="133175" cy="133200"/>
            <a:chOff x="1811800" y="3511500"/>
            <a:chExt cx="133175" cy="133200"/>
          </a:xfrm>
        </p:grpSpPr>
        <p:sp>
          <p:nvSpPr>
            <p:cNvPr id="310" name="Google Shape;310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3"/>
          <p:cNvGrpSpPr/>
          <p:nvPr/>
        </p:nvGrpSpPr>
        <p:grpSpPr>
          <a:xfrm flipH="1">
            <a:off x="6469706" y="4848666"/>
            <a:ext cx="73925" cy="73939"/>
            <a:chOff x="1811800" y="3511500"/>
            <a:chExt cx="133175" cy="133200"/>
          </a:xfrm>
        </p:grpSpPr>
        <p:sp>
          <p:nvSpPr>
            <p:cNvPr id="313" name="Google Shape;313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3"/>
          <p:cNvGrpSpPr/>
          <p:nvPr/>
        </p:nvGrpSpPr>
        <p:grpSpPr>
          <a:xfrm flipH="1">
            <a:off x="1234725" y="4715475"/>
            <a:ext cx="133175" cy="133200"/>
            <a:chOff x="1811800" y="3511500"/>
            <a:chExt cx="133175" cy="133200"/>
          </a:xfrm>
        </p:grpSpPr>
        <p:sp>
          <p:nvSpPr>
            <p:cNvPr id="316" name="Google Shape;316;p13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4"/>
          <p:cNvSpPr txBox="1">
            <a:spLocks noGrp="1"/>
          </p:cNvSpPr>
          <p:nvPr>
            <p:ph type="title" idx="2"/>
          </p:nvPr>
        </p:nvSpPr>
        <p:spPr>
          <a:xfrm>
            <a:off x="797475" y="3040125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subTitle" idx="1"/>
          </p:nvPr>
        </p:nvSpPr>
        <p:spPr>
          <a:xfrm>
            <a:off x="797475" y="3515156"/>
            <a:ext cx="1623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title" idx="3"/>
          </p:nvPr>
        </p:nvSpPr>
        <p:spPr>
          <a:xfrm>
            <a:off x="2772525" y="3040125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4"/>
          </p:nvPr>
        </p:nvSpPr>
        <p:spPr>
          <a:xfrm>
            <a:off x="2772525" y="3515156"/>
            <a:ext cx="1623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4"/>
          <p:cNvSpPr txBox="1">
            <a:spLocks noGrp="1"/>
          </p:cNvSpPr>
          <p:nvPr>
            <p:ph type="title" idx="5"/>
          </p:nvPr>
        </p:nvSpPr>
        <p:spPr>
          <a:xfrm>
            <a:off x="4747575" y="3040125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4"/>
          <p:cNvSpPr txBox="1">
            <a:spLocks noGrp="1"/>
          </p:cNvSpPr>
          <p:nvPr>
            <p:ph type="subTitle" idx="6"/>
          </p:nvPr>
        </p:nvSpPr>
        <p:spPr>
          <a:xfrm>
            <a:off x="4747574" y="3515156"/>
            <a:ext cx="1623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4"/>
          <p:cNvSpPr txBox="1">
            <a:spLocks noGrp="1"/>
          </p:cNvSpPr>
          <p:nvPr>
            <p:ph type="title" idx="7"/>
          </p:nvPr>
        </p:nvSpPr>
        <p:spPr>
          <a:xfrm>
            <a:off x="6722625" y="3040125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4"/>
          <p:cNvSpPr txBox="1">
            <a:spLocks noGrp="1"/>
          </p:cNvSpPr>
          <p:nvPr>
            <p:ph type="subTitle" idx="8"/>
          </p:nvPr>
        </p:nvSpPr>
        <p:spPr>
          <a:xfrm>
            <a:off x="6722624" y="3515156"/>
            <a:ext cx="1623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8" name="Google Shape;328;p14"/>
          <p:cNvGrpSpPr/>
          <p:nvPr/>
        </p:nvGrpSpPr>
        <p:grpSpPr>
          <a:xfrm flipH="1">
            <a:off x="8008250" y="777388"/>
            <a:ext cx="150847" cy="146174"/>
            <a:chOff x="1811800" y="3511500"/>
            <a:chExt cx="133175" cy="133200"/>
          </a:xfrm>
        </p:grpSpPr>
        <p:sp>
          <p:nvSpPr>
            <p:cNvPr id="329" name="Google Shape;329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4"/>
          <p:cNvGrpSpPr/>
          <p:nvPr/>
        </p:nvGrpSpPr>
        <p:grpSpPr>
          <a:xfrm flipH="1">
            <a:off x="1120438" y="729246"/>
            <a:ext cx="90239" cy="90256"/>
            <a:chOff x="1811800" y="3511500"/>
            <a:chExt cx="133175" cy="133200"/>
          </a:xfrm>
        </p:grpSpPr>
        <p:sp>
          <p:nvSpPr>
            <p:cNvPr id="332" name="Google Shape;332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4"/>
          <p:cNvGrpSpPr/>
          <p:nvPr/>
        </p:nvGrpSpPr>
        <p:grpSpPr>
          <a:xfrm flipH="1">
            <a:off x="2636757" y="111626"/>
            <a:ext cx="90239" cy="90256"/>
            <a:chOff x="1811800" y="3511500"/>
            <a:chExt cx="133175" cy="133200"/>
          </a:xfrm>
        </p:grpSpPr>
        <p:sp>
          <p:nvSpPr>
            <p:cNvPr id="335" name="Google Shape;335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4"/>
          <p:cNvGrpSpPr/>
          <p:nvPr/>
        </p:nvGrpSpPr>
        <p:grpSpPr>
          <a:xfrm flipH="1">
            <a:off x="5609411" y="207942"/>
            <a:ext cx="50087" cy="50097"/>
            <a:chOff x="1811800" y="3511500"/>
            <a:chExt cx="133175" cy="133200"/>
          </a:xfrm>
        </p:grpSpPr>
        <p:sp>
          <p:nvSpPr>
            <p:cNvPr id="338" name="Google Shape;338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4"/>
          <p:cNvGrpSpPr/>
          <p:nvPr/>
        </p:nvGrpSpPr>
        <p:grpSpPr>
          <a:xfrm flipH="1">
            <a:off x="8530963" y="4373812"/>
            <a:ext cx="90239" cy="90256"/>
            <a:chOff x="1811800" y="3511500"/>
            <a:chExt cx="133175" cy="133200"/>
          </a:xfrm>
        </p:grpSpPr>
        <p:sp>
          <p:nvSpPr>
            <p:cNvPr id="341" name="Google Shape;341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4"/>
          <p:cNvGrpSpPr/>
          <p:nvPr/>
        </p:nvGrpSpPr>
        <p:grpSpPr>
          <a:xfrm flipH="1">
            <a:off x="4677538" y="4640099"/>
            <a:ext cx="50087" cy="50097"/>
            <a:chOff x="1811800" y="3511500"/>
            <a:chExt cx="133175" cy="133200"/>
          </a:xfrm>
        </p:grpSpPr>
        <p:sp>
          <p:nvSpPr>
            <p:cNvPr id="344" name="Google Shape;344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14"/>
          <p:cNvGrpSpPr/>
          <p:nvPr/>
        </p:nvGrpSpPr>
        <p:grpSpPr>
          <a:xfrm flipH="1">
            <a:off x="511836" y="181799"/>
            <a:ext cx="90239" cy="90256"/>
            <a:chOff x="1811800" y="3511500"/>
            <a:chExt cx="133175" cy="133200"/>
          </a:xfrm>
        </p:grpSpPr>
        <p:sp>
          <p:nvSpPr>
            <p:cNvPr id="347" name="Google Shape;347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4"/>
          <p:cNvGrpSpPr/>
          <p:nvPr/>
        </p:nvGrpSpPr>
        <p:grpSpPr>
          <a:xfrm flipH="1">
            <a:off x="857756" y="4591365"/>
            <a:ext cx="150847" cy="146174"/>
            <a:chOff x="1811800" y="3511500"/>
            <a:chExt cx="133175" cy="133200"/>
          </a:xfrm>
        </p:grpSpPr>
        <p:sp>
          <p:nvSpPr>
            <p:cNvPr id="350" name="Google Shape;350;p14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Char char="●"/>
              <a:defRPr sz="180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72" r:id="rId17"/>
    <p:sldLayoutId id="214748367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0"/>
          <p:cNvGrpSpPr/>
          <p:nvPr/>
        </p:nvGrpSpPr>
        <p:grpSpPr>
          <a:xfrm>
            <a:off x="7159266" y="3711726"/>
            <a:ext cx="216649" cy="208911"/>
            <a:chOff x="1811800" y="3511500"/>
            <a:chExt cx="133175" cy="133200"/>
          </a:xfrm>
        </p:grpSpPr>
        <p:sp>
          <p:nvSpPr>
            <p:cNvPr id="710" name="Google Shape;710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0"/>
          <p:cNvGrpSpPr/>
          <p:nvPr/>
        </p:nvGrpSpPr>
        <p:grpSpPr>
          <a:xfrm>
            <a:off x="1174425" y="190343"/>
            <a:ext cx="222629" cy="215744"/>
            <a:chOff x="1811800" y="3511500"/>
            <a:chExt cx="133175" cy="133200"/>
          </a:xfrm>
        </p:grpSpPr>
        <p:sp>
          <p:nvSpPr>
            <p:cNvPr id="713" name="Google Shape;713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901650" y="1696600"/>
            <a:ext cx="133175" cy="133200"/>
            <a:chOff x="1811800" y="3511500"/>
            <a:chExt cx="133175" cy="133200"/>
          </a:xfrm>
        </p:grpSpPr>
        <p:sp>
          <p:nvSpPr>
            <p:cNvPr id="716" name="Google Shape;716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0"/>
          <p:cNvGrpSpPr/>
          <p:nvPr/>
        </p:nvGrpSpPr>
        <p:grpSpPr>
          <a:xfrm>
            <a:off x="7928950" y="690375"/>
            <a:ext cx="133175" cy="133200"/>
            <a:chOff x="1811800" y="3511500"/>
            <a:chExt cx="133175" cy="133200"/>
          </a:xfrm>
        </p:grpSpPr>
        <p:sp>
          <p:nvSpPr>
            <p:cNvPr id="719" name="Google Shape;719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0"/>
          <p:cNvGrpSpPr/>
          <p:nvPr/>
        </p:nvGrpSpPr>
        <p:grpSpPr>
          <a:xfrm>
            <a:off x="4882925" y="557163"/>
            <a:ext cx="133175" cy="133200"/>
            <a:chOff x="1811800" y="3511500"/>
            <a:chExt cx="133175" cy="133200"/>
          </a:xfrm>
        </p:grpSpPr>
        <p:sp>
          <p:nvSpPr>
            <p:cNvPr id="722" name="Google Shape;722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0"/>
          <p:cNvGrpSpPr/>
          <p:nvPr/>
        </p:nvGrpSpPr>
        <p:grpSpPr>
          <a:xfrm>
            <a:off x="1940219" y="991791"/>
            <a:ext cx="73925" cy="73939"/>
            <a:chOff x="1811800" y="3511500"/>
            <a:chExt cx="133175" cy="133200"/>
          </a:xfrm>
        </p:grpSpPr>
        <p:sp>
          <p:nvSpPr>
            <p:cNvPr id="725" name="Google Shape;725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0"/>
          <p:cNvGrpSpPr/>
          <p:nvPr/>
        </p:nvGrpSpPr>
        <p:grpSpPr>
          <a:xfrm>
            <a:off x="6499369" y="925204"/>
            <a:ext cx="73925" cy="73939"/>
            <a:chOff x="1811800" y="3511500"/>
            <a:chExt cx="133175" cy="133200"/>
          </a:xfrm>
        </p:grpSpPr>
        <p:sp>
          <p:nvSpPr>
            <p:cNvPr id="728" name="Google Shape;728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0"/>
          <p:cNvGrpSpPr/>
          <p:nvPr/>
        </p:nvGrpSpPr>
        <p:grpSpPr>
          <a:xfrm flipH="1">
            <a:off x="5305385" y="3270639"/>
            <a:ext cx="98896" cy="95784"/>
            <a:chOff x="1811800" y="3511500"/>
            <a:chExt cx="133175" cy="133200"/>
          </a:xfrm>
        </p:grpSpPr>
        <p:sp>
          <p:nvSpPr>
            <p:cNvPr id="731" name="Google Shape;731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0"/>
          <p:cNvGrpSpPr/>
          <p:nvPr/>
        </p:nvGrpSpPr>
        <p:grpSpPr>
          <a:xfrm rot="5400000" flipH="1">
            <a:off x="3395036" y="136975"/>
            <a:ext cx="133175" cy="133200"/>
            <a:chOff x="1811800" y="3511500"/>
            <a:chExt cx="133175" cy="133200"/>
          </a:xfrm>
        </p:grpSpPr>
        <p:sp>
          <p:nvSpPr>
            <p:cNvPr id="734" name="Google Shape;734;p30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30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0"/>
          <p:cNvGrpSpPr/>
          <p:nvPr/>
        </p:nvGrpSpPr>
        <p:grpSpPr>
          <a:xfrm>
            <a:off x="634437" y="1160833"/>
            <a:ext cx="3416707" cy="3151800"/>
            <a:chOff x="1356900" y="-49399"/>
            <a:chExt cx="6107806" cy="5634250"/>
          </a:xfrm>
        </p:grpSpPr>
        <p:sp>
          <p:nvSpPr>
            <p:cNvPr id="738" name="Google Shape;738;p30"/>
            <p:cNvSpPr/>
            <p:nvPr/>
          </p:nvSpPr>
          <p:spPr>
            <a:xfrm>
              <a:off x="4038998" y="-49399"/>
              <a:ext cx="1273839" cy="1857852"/>
            </a:xfrm>
            <a:custGeom>
              <a:avLst/>
              <a:gdLst/>
              <a:ahLst/>
              <a:cxnLst/>
              <a:rect l="l" t="t" r="r" b="b"/>
              <a:pathLst>
                <a:path w="34821" h="50379" extrusionOk="0">
                  <a:moveTo>
                    <a:pt x="16152" y="1"/>
                  </a:moveTo>
                  <a:cubicBezTo>
                    <a:pt x="10264" y="1"/>
                    <a:pt x="2897" y="4092"/>
                    <a:pt x="2682" y="18294"/>
                  </a:cubicBezTo>
                  <a:cubicBezTo>
                    <a:pt x="2387" y="39842"/>
                    <a:pt x="1995" y="44257"/>
                    <a:pt x="0" y="49685"/>
                  </a:cubicBezTo>
                  <a:cubicBezTo>
                    <a:pt x="13303" y="50304"/>
                    <a:pt x="25967" y="50379"/>
                    <a:pt x="31325" y="50379"/>
                  </a:cubicBezTo>
                  <a:cubicBezTo>
                    <a:pt x="33040" y="50379"/>
                    <a:pt x="34007" y="50371"/>
                    <a:pt x="34007" y="50371"/>
                  </a:cubicBezTo>
                  <a:cubicBezTo>
                    <a:pt x="34007" y="50371"/>
                    <a:pt x="31947" y="40039"/>
                    <a:pt x="31554" y="31635"/>
                  </a:cubicBezTo>
                  <a:cubicBezTo>
                    <a:pt x="31489" y="30523"/>
                    <a:pt x="31522" y="29444"/>
                    <a:pt x="31652" y="28365"/>
                  </a:cubicBezTo>
                  <a:cubicBezTo>
                    <a:pt x="32722" y="19256"/>
                    <a:pt x="34820" y="2465"/>
                    <a:pt x="23225" y="2465"/>
                  </a:cubicBezTo>
                  <a:cubicBezTo>
                    <a:pt x="23125" y="2465"/>
                    <a:pt x="23024" y="2466"/>
                    <a:pt x="22922" y="2468"/>
                  </a:cubicBezTo>
                  <a:cubicBezTo>
                    <a:pt x="21871" y="1105"/>
                    <a:pt x="19211" y="1"/>
                    <a:pt x="16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4053339" y="1498255"/>
              <a:ext cx="1212966" cy="1515776"/>
            </a:xfrm>
            <a:custGeom>
              <a:avLst/>
              <a:gdLst/>
              <a:ahLst/>
              <a:cxnLst/>
              <a:rect l="l" t="t" r="r" b="b"/>
              <a:pathLst>
                <a:path w="33157" h="41103" extrusionOk="0">
                  <a:moveTo>
                    <a:pt x="11805" y="1"/>
                  </a:moveTo>
                  <a:lnTo>
                    <a:pt x="5690" y="2617"/>
                  </a:lnTo>
                  <a:cubicBezTo>
                    <a:pt x="2224" y="4088"/>
                    <a:pt x="1" y="7489"/>
                    <a:pt x="1" y="11249"/>
                  </a:cubicBezTo>
                  <a:lnTo>
                    <a:pt x="1" y="41102"/>
                  </a:lnTo>
                  <a:lnTo>
                    <a:pt x="33157" y="40089"/>
                  </a:lnTo>
                  <a:lnTo>
                    <a:pt x="33157" y="11020"/>
                  </a:lnTo>
                  <a:cubicBezTo>
                    <a:pt x="33157" y="6900"/>
                    <a:pt x="30476" y="3271"/>
                    <a:pt x="26552" y="2061"/>
                  </a:cubicBezTo>
                  <a:lnTo>
                    <a:pt x="19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299767" y="1956499"/>
              <a:ext cx="720127" cy="37"/>
            </a:xfrm>
            <a:custGeom>
              <a:avLst/>
              <a:gdLst/>
              <a:ahLst/>
              <a:cxnLst/>
              <a:rect l="l" t="t" r="r" b="b"/>
              <a:pathLst>
                <a:path w="19685" h="1" fill="none" extrusionOk="0">
                  <a:moveTo>
                    <a:pt x="1" y="0"/>
                  </a:moveTo>
                  <a:lnTo>
                    <a:pt x="19685" y="0"/>
                  </a:lnTo>
                </a:path>
              </a:pathLst>
            </a:custGeom>
            <a:noFill/>
            <a:ln w="4087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4279426" y="2033647"/>
              <a:ext cx="721334" cy="37"/>
            </a:xfrm>
            <a:custGeom>
              <a:avLst/>
              <a:gdLst/>
              <a:ahLst/>
              <a:cxnLst/>
              <a:rect l="l" t="t" r="r" b="b"/>
              <a:pathLst>
                <a:path w="19718" h="1" fill="none" extrusionOk="0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w="2042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4279426" y="2092726"/>
              <a:ext cx="721334" cy="37"/>
            </a:xfrm>
            <a:custGeom>
              <a:avLst/>
              <a:gdLst/>
              <a:ahLst/>
              <a:cxnLst/>
              <a:rect l="l" t="t" r="r" b="b"/>
              <a:pathLst>
                <a:path w="19718" h="1" fill="none" extrusionOk="0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w="20425" cap="flat" cmpd="sng">
              <a:solidFill>
                <a:schemeClr val="accent2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4799793" y="1504303"/>
              <a:ext cx="478499" cy="1538640"/>
            </a:xfrm>
            <a:custGeom>
              <a:avLst/>
              <a:gdLst/>
              <a:ahLst/>
              <a:cxnLst/>
              <a:rect l="l" t="t" r="r" b="b"/>
              <a:pathLst>
                <a:path w="13080" h="41723" extrusionOk="0">
                  <a:moveTo>
                    <a:pt x="1" y="0"/>
                  </a:moveTo>
                  <a:cubicBezTo>
                    <a:pt x="1" y="0"/>
                    <a:pt x="2878" y="327"/>
                    <a:pt x="3140" y="8077"/>
                  </a:cubicBezTo>
                  <a:cubicBezTo>
                    <a:pt x="3368" y="15826"/>
                    <a:pt x="3140" y="41723"/>
                    <a:pt x="3140" y="41723"/>
                  </a:cubicBezTo>
                  <a:lnTo>
                    <a:pt x="12360" y="41723"/>
                  </a:lnTo>
                  <a:lnTo>
                    <a:pt x="13080" y="4840"/>
                  </a:lnTo>
                  <a:cubicBezTo>
                    <a:pt x="13080" y="4840"/>
                    <a:pt x="3074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4500794" y="1160638"/>
              <a:ext cx="321707" cy="459531"/>
            </a:xfrm>
            <a:custGeom>
              <a:avLst/>
              <a:gdLst/>
              <a:ahLst/>
              <a:cxnLst/>
              <a:rect l="l" t="t" r="r" b="b"/>
              <a:pathLst>
                <a:path w="8794" h="12461" extrusionOk="0">
                  <a:moveTo>
                    <a:pt x="686" y="0"/>
                  </a:moveTo>
                  <a:lnTo>
                    <a:pt x="97" y="9156"/>
                  </a:lnTo>
                  <a:cubicBezTo>
                    <a:pt x="1" y="10949"/>
                    <a:pt x="1442" y="12460"/>
                    <a:pt x="3252" y="12460"/>
                  </a:cubicBezTo>
                  <a:cubicBezTo>
                    <a:pt x="3290" y="12460"/>
                    <a:pt x="3329" y="12460"/>
                    <a:pt x="3367" y="12458"/>
                  </a:cubicBezTo>
                  <a:lnTo>
                    <a:pt x="5427" y="12458"/>
                  </a:lnTo>
                  <a:cubicBezTo>
                    <a:pt x="5466" y="12460"/>
                    <a:pt x="5505" y="12460"/>
                    <a:pt x="5544" y="12460"/>
                  </a:cubicBezTo>
                  <a:cubicBezTo>
                    <a:pt x="7353" y="12460"/>
                    <a:pt x="8793" y="10980"/>
                    <a:pt x="8729" y="9156"/>
                  </a:cubicBezTo>
                  <a:lnTo>
                    <a:pt x="81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516306" y="1160638"/>
              <a:ext cx="290685" cy="197811"/>
            </a:xfrm>
            <a:custGeom>
              <a:avLst/>
              <a:gdLst/>
              <a:ahLst/>
              <a:cxnLst/>
              <a:rect l="l" t="t" r="r" b="b"/>
              <a:pathLst>
                <a:path w="7946" h="5364" extrusionOk="0">
                  <a:moveTo>
                    <a:pt x="229" y="0"/>
                  </a:moveTo>
                  <a:lnTo>
                    <a:pt x="0" y="3793"/>
                  </a:lnTo>
                  <a:cubicBezTo>
                    <a:pt x="850" y="4284"/>
                    <a:pt x="1766" y="4742"/>
                    <a:pt x="2681" y="5134"/>
                  </a:cubicBezTo>
                  <a:cubicBezTo>
                    <a:pt x="3064" y="5290"/>
                    <a:pt x="3464" y="5364"/>
                    <a:pt x="3869" y="5364"/>
                  </a:cubicBezTo>
                  <a:cubicBezTo>
                    <a:pt x="4225" y="5364"/>
                    <a:pt x="4585" y="5307"/>
                    <a:pt x="4937" y="5199"/>
                  </a:cubicBezTo>
                  <a:cubicBezTo>
                    <a:pt x="5984" y="4840"/>
                    <a:pt x="6965" y="4349"/>
                    <a:pt x="7946" y="3793"/>
                  </a:cubicBezTo>
                  <a:lnTo>
                    <a:pt x="7684" y="0"/>
                  </a:lnTo>
                  <a:close/>
                </a:path>
              </a:pathLst>
            </a:custGeom>
            <a:solidFill>
              <a:srgbClr val="585858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4159798" y="194290"/>
              <a:ext cx="969144" cy="1073725"/>
            </a:xfrm>
            <a:custGeom>
              <a:avLst/>
              <a:gdLst/>
              <a:ahLst/>
              <a:cxnLst/>
              <a:rect l="l" t="t" r="r" b="b"/>
              <a:pathLst>
                <a:path w="26492" h="29116" extrusionOk="0">
                  <a:moveTo>
                    <a:pt x="13184" y="0"/>
                  </a:moveTo>
                  <a:cubicBezTo>
                    <a:pt x="12564" y="0"/>
                    <a:pt x="11920" y="26"/>
                    <a:pt x="11249" y="79"/>
                  </a:cubicBezTo>
                  <a:cubicBezTo>
                    <a:pt x="1" y="994"/>
                    <a:pt x="1374" y="11784"/>
                    <a:pt x="1374" y="11784"/>
                  </a:cubicBezTo>
                  <a:cubicBezTo>
                    <a:pt x="1374" y="11784"/>
                    <a:pt x="99" y="23687"/>
                    <a:pt x="12851" y="28886"/>
                  </a:cubicBezTo>
                  <a:cubicBezTo>
                    <a:pt x="13216" y="29042"/>
                    <a:pt x="13618" y="29115"/>
                    <a:pt x="14022" y="29115"/>
                  </a:cubicBezTo>
                  <a:cubicBezTo>
                    <a:pt x="14379" y="29115"/>
                    <a:pt x="14738" y="29058"/>
                    <a:pt x="15075" y="28951"/>
                  </a:cubicBezTo>
                  <a:cubicBezTo>
                    <a:pt x="20241" y="27185"/>
                    <a:pt x="26061" y="21888"/>
                    <a:pt x="26061" y="13125"/>
                  </a:cubicBezTo>
                  <a:cubicBezTo>
                    <a:pt x="26492" y="6360"/>
                    <a:pt x="22961" y="0"/>
                    <a:pt x="13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3468402" y="1498255"/>
              <a:ext cx="1031151" cy="1544688"/>
            </a:xfrm>
            <a:custGeom>
              <a:avLst/>
              <a:gdLst/>
              <a:ahLst/>
              <a:cxnLst/>
              <a:rect l="l" t="t" r="r" b="b"/>
              <a:pathLst>
                <a:path w="28187" h="41887" extrusionOk="0">
                  <a:moveTo>
                    <a:pt x="28186" y="1"/>
                  </a:moveTo>
                  <a:lnTo>
                    <a:pt x="28186" y="1"/>
                  </a:lnTo>
                  <a:cubicBezTo>
                    <a:pt x="24524" y="164"/>
                    <a:pt x="15892" y="4938"/>
                    <a:pt x="15892" y="4938"/>
                  </a:cubicBezTo>
                  <a:lnTo>
                    <a:pt x="15565" y="5069"/>
                  </a:lnTo>
                  <a:cubicBezTo>
                    <a:pt x="14584" y="5461"/>
                    <a:pt x="13799" y="6246"/>
                    <a:pt x="13407" y="7260"/>
                  </a:cubicBezTo>
                  <a:lnTo>
                    <a:pt x="0" y="40579"/>
                  </a:lnTo>
                  <a:lnTo>
                    <a:pt x="9581" y="40906"/>
                  </a:lnTo>
                  <a:lnTo>
                    <a:pt x="15924" y="23020"/>
                  </a:lnTo>
                  <a:lnTo>
                    <a:pt x="15990" y="41887"/>
                  </a:lnTo>
                  <a:lnTo>
                    <a:pt x="25243" y="41887"/>
                  </a:lnTo>
                  <a:cubicBezTo>
                    <a:pt x="25243" y="41887"/>
                    <a:pt x="24982" y="15990"/>
                    <a:pt x="25243" y="8241"/>
                  </a:cubicBezTo>
                  <a:cubicBezTo>
                    <a:pt x="25472" y="491"/>
                    <a:pt x="28186" y="1"/>
                    <a:pt x="28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900288" y="1535649"/>
              <a:ext cx="282307" cy="862196"/>
            </a:xfrm>
            <a:custGeom>
              <a:avLst/>
              <a:gdLst/>
              <a:ahLst/>
              <a:cxnLst/>
              <a:rect l="l" t="t" r="r" b="b"/>
              <a:pathLst>
                <a:path w="7717" h="23380" extrusionOk="0">
                  <a:moveTo>
                    <a:pt x="66" y="0"/>
                  </a:moveTo>
                  <a:lnTo>
                    <a:pt x="0" y="66"/>
                  </a:lnTo>
                  <a:cubicBezTo>
                    <a:pt x="589" y="556"/>
                    <a:pt x="1210" y="1047"/>
                    <a:pt x="1831" y="1537"/>
                  </a:cubicBezTo>
                  <a:cubicBezTo>
                    <a:pt x="2420" y="2028"/>
                    <a:pt x="3041" y="2518"/>
                    <a:pt x="3662" y="3009"/>
                  </a:cubicBezTo>
                  <a:cubicBezTo>
                    <a:pt x="4837" y="3929"/>
                    <a:pt x="6042" y="4849"/>
                    <a:pt x="7278" y="5740"/>
                  </a:cubicBezTo>
                  <a:lnTo>
                    <a:pt x="7278" y="5740"/>
                  </a:lnTo>
                  <a:lnTo>
                    <a:pt x="6344" y="7096"/>
                  </a:lnTo>
                  <a:cubicBezTo>
                    <a:pt x="6017" y="7586"/>
                    <a:pt x="5690" y="8044"/>
                    <a:pt x="5330" y="8535"/>
                  </a:cubicBezTo>
                  <a:cubicBezTo>
                    <a:pt x="5003" y="9025"/>
                    <a:pt x="4643" y="9483"/>
                    <a:pt x="4284" y="9973"/>
                  </a:cubicBezTo>
                  <a:cubicBezTo>
                    <a:pt x="3957" y="10431"/>
                    <a:pt x="3597" y="10922"/>
                    <a:pt x="3237" y="11379"/>
                  </a:cubicBezTo>
                  <a:lnTo>
                    <a:pt x="3107" y="11510"/>
                  </a:lnTo>
                  <a:lnTo>
                    <a:pt x="3303" y="11510"/>
                  </a:lnTo>
                  <a:cubicBezTo>
                    <a:pt x="4468" y="11630"/>
                    <a:pt x="5633" y="11722"/>
                    <a:pt x="6798" y="11812"/>
                  </a:cubicBezTo>
                  <a:lnTo>
                    <a:pt x="6798" y="11812"/>
                  </a:lnTo>
                  <a:cubicBezTo>
                    <a:pt x="6265" y="12670"/>
                    <a:pt x="5735" y="13529"/>
                    <a:pt x="5232" y="14388"/>
                  </a:cubicBezTo>
                  <a:cubicBezTo>
                    <a:pt x="4676" y="15336"/>
                    <a:pt x="4120" y="16284"/>
                    <a:pt x="3597" y="17265"/>
                  </a:cubicBezTo>
                  <a:cubicBezTo>
                    <a:pt x="3074" y="18246"/>
                    <a:pt x="2551" y="19227"/>
                    <a:pt x="2093" y="20241"/>
                  </a:cubicBezTo>
                  <a:cubicBezTo>
                    <a:pt x="1602" y="21254"/>
                    <a:pt x="1210" y="22300"/>
                    <a:pt x="916" y="23380"/>
                  </a:cubicBezTo>
                  <a:lnTo>
                    <a:pt x="981" y="23380"/>
                  </a:lnTo>
                  <a:cubicBezTo>
                    <a:pt x="1145" y="22856"/>
                    <a:pt x="1341" y="22333"/>
                    <a:pt x="1602" y="21843"/>
                  </a:cubicBezTo>
                  <a:cubicBezTo>
                    <a:pt x="1831" y="21352"/>
                    <a:pt x="2093" y="20862"/>
                    <a:pt x="2322" y="20371"/>
                  </a:cubicBezTo>
                  <a:cubicBezTo>
                    <a:pt x="2878" y="19390"/>
                    <a:pt x="3433" y="18409"/>
                    <a:pt x="3957" y="17461"/>
                  </a:cubicBezTo>
                  <a:cubicBezTo>
                    <a:pt x="4513" y="16513"/>
                    <a:pt x="5068" y="15565"/>
                    <a:pt x="5624" y="14616"/>
                  </a:cubicBezTo>
                  <a:cubicBezTo>
                    <a:pt x="6180" y="13635"/>
                    <a:pt x="6736" y="12687"/>
                    <a:pt x="7325" y="11739"/>
                  </a:cubicBezTo>
                  <a:lnTo>
                    <a:pt x="7488" y="11477"/>
                  </a:lnTo>
                  <a:lnTo>
                    <a:pt x="7194" y="11477"/>
                  </a:lnTo>
                  <a:cubicBezTo>
                    <a:pt x="5987" y="11416"/>
                    <a:pt x="4752" y="11383"/>
                    <a:pt x="3542" y="11324"/>
                  </a:cubicBezTo>
                  <a:lnTo>
                    <a:pt x="3542" y="11324"/>
                  </a:lnTo>
                  <a:cubicBezTo>
                    <a:pt x="3833" y="10911"/>
                    <a:pt x="4127" y="10475"/>
                    <a:pt x="4447" y="10039"/>
                  </a:cubicBezTo>
                  <a:cubicBezTo>
                    <a:pt x="4774" y="9548"/>
                    <a:pt x="5134" y="9090"/>
                    <a:pt x="5493" y="8600"/>
                  </a:cubicBezTo>
                  <a:cubicBezTo>
                    <a:pt x="5820" y="8142"/>
                    <a:pt x="6180" y="7652"/>
                    <a:pt x="6540" y="7194"/>
                  </a:cubicBezTo>
                  <a:lnTo>
                    <a:pt x="7619" y="5788"/>
                  </a:lnTo>
                  <a:lnTo>
                    <a:pt x="7717" y="5657"/>
                  </a:lnTo>
                  <a:lnTo>
                    <a:pt x="7586" y="5592"/>
                  </a:lnTo>
                  <a:cubicBezTo>
                    <a:pt x="6376" y="4578"/>
                    <a:pt x="5134" y="3630"/>
                    <a:pt x="3891" y="2714"/>
                  </a:cubicBezTo>
                  <a:cubicBezTo>
                    <a:pt x="3270" y="2257"/>
                    <a:pt x="2616" y="1799"/>
                    <a:pt x="1995" y="1341"/>
                  </a:cubicBezTo>
                  <a:cubicBezTo>
                    <a:pt x="1373" y="883"/>
                    <a:pt x="720" y="458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141872" y="1534432"/>
              <a:ext cx="279929" cy="862196"/>
            </a:xfrm>
            <a:custGeom>
              <a:avLst/>
              <a:gdLst/>
              <a:ahLst/>
              <a:cxnLst/>
              <a:rect l="l" t="t" r="r" b="b"/>
              <a:pathLst>
                <a:path w="7652" h="23380" extrusionOk="0">
                  <a:moveTo>
                    <a:pt x="7652" y="1"/>
                  </a:moveTo>
                  <a:cubicBezTo>
                    <a:pt x="6998" y="458"/>
                    <a:pt x="6344" y="884"/>
                    <a:pt x="5723" y="1341"/>
                  </a:cubicBezTo>
                  <a:cubicBezTo>
                    <a:pt x="5101" y="1799"/>
                    <a:pt x="4447" y="2257"/>
                    <a:pt x="3826" y="2715"/>
                  </a:cubicBezTo>
                  <a:cubicBezTo>
                    <a:pt x="2551" y="3663"/>
                    <a:pt x="1341" y="4611"/>
                    <a:pt x="99" y="5592"/>
                  </a:cubicBezTo>
                  <a:lnTo>
                    <a:pt x="0" y="5657"/>
                  </a:lnTo>
                  <a:lnTo>
                    <a:pt x="99" y="5788"/>
                  </a:lnTo>
                  <a:lnTo>
                    <a:pt x="1112" y="7162"/>
                  </a:lnTo>
                  <a:cubicBezTo>
                    <a:pt x="1472" y="7652"/>
                    <a:pt x="1832" y="8110"/>
                    <a:pt x="2191" y="8600"/>
                  </a:cubicBezTo>
                  <a:cubicBezTo>
                    <a:pt x="2551" y="9058"/>
                    <a:pt x="2878" y="9549"/>
                    <a:pt x="3205" y="10039"/>
                  </a:cubicBezTo>
                  <a:cubicBezTo>
                    <a:pt x="3526" y="10447"/>
                    <a:pt x="3821" y="10882"/>
                    <a:pt x="4136" y="11319"/>
                  </a:cubicBezTo>
                  <a:lnTo>
                    <a:pt x="4136" y="11319"/>
                  </a:lnTo>
                  <a:cubicBezTo>
                    <a:pt x="2921" y="11353"/>
                    <a:pt x="1706" y="11415"/>
                    <a:pt x="491" y="11478"/>
                  </a:cubicBezTo>
                  <a:lnTo>
                    <a:pt x="164" y="11478"/>
                  </a:lnTo>
                  <a:lnTo>
                    <a:pt x="327" y="11739"/>
                  </a:lnTo>
                  <a:cubicBezTo>
                    <a:pt x="916" y="12688"/>
                    <a:pt x="1472" y="13668"/>
                    <a:pt x="2028" y="14584"/>
                  </a:cubicBezTo>
                  <a:cubicBezTo>
                    <a:pt x="2584" y="15532"/>
                    <a:pt x="3107" y="16513"/>
                    <a:pt x="3695" y="17461"/>
                  </a:cubicBezTo>
                  <a:cubicBezTo>
                    <a:pt x="4284" y="18410"/>
                    <a:pt x="4807" y="19391"/>
                    <a:pt x="5330" y="20372"/>
                  </a:cubicBezTo>
                  <a:cubicBezTo>
                    <a:pt x="5592" y="20829"/>
                    <a:pt x="5853" y="21320"/>
                    <a:pt x="6082" y="21843"/>
                  </a:cubicBezTo>
                  <a:cubicBezTo>
                    <a:pt x="6311" y="22333"/>
                    <a:pt x="6507" y="22824"/>
                    <a:pt x="6671" y="23380"/>
                  </a:cubicBezTo>
                  <a:lnTo>
                    <a:pt x="6736" y="23380"/>
                  </a:lnTo>
                  <a:cubicBezTo>
                    <a:pt x="6442" y="22301"/>
                    <a:pt x="6082" y="21222"/>
                    <a:pt x="5559" y="20241"/>
                  </a:cubicBezTo>
                  <a:cubicBezTo>
                    <a:pt x="5101" y="19227"/>
                    <a:pt x="4578" y="18246"/>
                    <a:pt x="4055" y="17265"/>
                  </a:cubicBezTo>
                  <a:cubicBezTo>
                    <a:pt x="3532" y="16284"/>
                    <a:pt x="3009" y="15336"/>
                    <a:pt x="2420" y="14388"/>
                  </a:cubicBezTo>
                  <a:cubicBezTo>
                    <a:pt x="1917" y="13529"/>
                    <a:pt x="1387" y="12671"/>
                    <a:pt x="854" y="11812"/>
                  </a:cubicBezTo>
                  <a:lnTo>
                    <a:pt x="854" y="11812"/>
                  </a:lnTo>
                  <a:cubicBezTo>
                    <a:pt x="2019" y="11722"/>
                    <a:pt x="3184" y="11630"/>
                    <a:pt x="4349" y="11510"/>
                  </a:cubicBezTo>
                  <a:lnTo>
                    <a:pt x="4546" y="11510"/>
                  </a:lnTo>
                  <a:lnTo>
                    <a:pt x="4447" y="11380"/>
                  </a:lnTo>
                  <a:cubicBezTo>
                    <a:pt x="4088" y="10889"/>
                    <a:pt x="3728" y="10431"/>
                    <a:pt x="3368" y="9941"/>
                  </a:cubicBezTo>
                  <a:cubicBezTo>
                    <a:pt x="3009" y="9483"/>
                    <a:pt x="2649" y="9025"/>
                    <a:pt x="2322" y="8535"/>
                  </a:cubicBezTo>
                  <a:cubicBezTo>
                    <a:pt x="1995" y="8044"/>
                    <a:pt x="1635" y="7554"/>
                    <a:pt x="1308" y="7063"/>
                  </a:cubicBezTo>
                  <a:lnTo>
                    <a:pt x="376" y="5741"/>
                  </a:lnTo>
                  <a:lnTo>
                    <a:pt x="376" y="5741"/>
                  </a:lnTo>
                  <a:cubicBezTo>
                    <a:pt x="1641" y="4850"/>
                    <a:pt x="2816" y="3929"/>
                    <a:pt x="4022" y="3009"/>
                  </a:cubicBezTo>
                  <a:cubicBezTo>
                    <a:pt x="4611" y="2518"/>
                    <a:pt x="5232" y="2028"/>
                    <a:pt x="5853" y="1538"/>
                  </a:cubicBezTo>
                  <a:cubicBezTo>
                    <a:pt x="6442" y="1047"/>
                    <a:pt x="7063" y="557"/>
                    <a:pt x="7652" y="66"/>
                  </a:cubicBezTo>
                  <a:lnTo>
                    <a:pt x="7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871570" y="2210735"/>
              <a:ext cx="375629" cy="569352"/>
            </a:xfrm>
            <a:custGeom>
              <a:avLst/>
              <a:gdLst/>
              <a:ahLst/>
              <a:cxnLst/>
              <a:rect l="l" t="t" r="r" b="b"/>
              <a:pathLst>
                <a:path w="10268" h="15439" extrusionOk="0">
                  <a:moveTo>
                    <a:pt x="3798" y="0"/>
                  </a:moveTo>
                  <a:cubicBezTo>
                    <a:pt x="3028" y="0"/>
                    <a:pt x="2182" y="2385"/>
                    <a:pt x="3074" y="4583"/>
                  </a:cubicBezTo>
                  <a:cubicBezTo>
                    <a:pt x="2126" y="7362"/>
                    <a:pt x="1014" y="10338"/>
                    <a:pt x="327" y="12104"/>
                  </a:cubicBezTo>
                  <a:cubicBezTo>
                    <a:pt x="0" y="12954"/>
                    <a:pt x="524" y="13902"/>
                    <a:pt x="1439" y="14033"/>
                  </a:cubicBezTo>
                  <a:lnTo>
                    <a:pt x="10268" y="15439"/>
                  </a:lnTo>
                  <a:lnTo>
                    <a:pt x="10268" y="10076"/>
                  </a:lnTo>
                  <a:lnTo>
                    <a:pt x="3041" y="10436"/>
                  </a:lnTo>
                  <a:lnTo>
                    <a:pt x="3041" y="10436"/>
                  </a:lnTo>
                  <a:lnTo>
                    <a:pt x="4676" y="5826"/>
                  </a:lnTo>
                  <a:cubicBezTo>
                    <a:pt x="4676" y="5826"/>
                    <a:pt x="3761" y="1771"/>
                    <a:pt x="3859" y="5"/>
                  </a:cubicBezTo>
                  <a:cubicBezTo>
                    <a:pt x="3839" y="2"/>
                    <a:pt x="3818" y="0"/>
                    <a:pt x="3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5012710" y="1647794"/>
              <a:ext cx="851824" cy="1214376"/>
            </a:xfrm>
            <a:custGeom>
              <a:avLst/>
              <a:gdLst/>
              <a:ahLst/>
              <a:cxnLst/>
              <a:rect l="l" t="t" r="r" b="b"/>
              <a:pathLst>
                <a:path w="23285" h="32930" extrusionOk="0">
                  <a:moveTo>
                    <a:pt x="5200" y="0"/>
                  </a:moveTo>
                  <a:lnTo>
                    <a:pt x="5265" y="15270"/>
                  </a:lnTo>
                  <a:lnTo>
                    <a:pt x="10693" y="23118"/>
                  </a:lnTo>
                  <a:cubicBezTo>
                    <a:pt x="10922" y="23445"/>
                    <a:pt x="10693" y="23935"/>
                    <a:pt x="10268" y="23968"/>
                  </a:cubicBezTo>
                  <a:lnTo>
                    <a:pt x="1" y="24884"/>
                  </a:lnTo>
                  <a:lnTo>
                    <a:pt x="1" y="32404"/>
                  </a:lnTo>
                  <a:lnTo>
                    <a:pt x="15598" y="32927"/>
                  </a:lnTo>
                  <a:cubicBezTo>
                    <a:pt x="15658" y="32929"/>
                    <a:pt x="15717" y="32930"/>
                    <a:pt x="15776" y="32930"/>
                  </a:cubicBezTo>
                  <a:cubicBezTo>
                    <a:pt x="20382" y="32930"/>
                    <a:pt x="23284" y="27938"/>
                    <a:pt x="20928" y="23935"/>
                  </a:cubicBezTo>
                  <a:lnTo>
                    <a:pt x="7260" y="949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4863193" y="2440410"/>
              <a:ext cx="87359" cy="119041"/>
            </a:xfrm>
            <a:custGeom>
              <a:avLst/>
              <a:gdLst/>
              <a:ahLst/>
              <a:cxnLst/>
              <a:rect l="l" t="t" r="r" b="b"/>
              <a:pathLst>
                <a:path w="2388" h="3228" extrusionOk="0">
                  <a:moveTo>
                    <a:pt x="330" y="0"/>
                  </a:moveTo>
                  <a:cubicBezTo>
                    <a:pt x="130" y="0"/>
                    <a:pt x="1" y="23"/>
                    <a:pt x="1" y="23"/>
                  </a:cubicBezTo>
                  <a:cubicBezTo>
                    <a:pt x="654" y="284"/>
                    <a:pt x="1537" y="3227"/>
                    <a:pt x="1537" y="3227"/>
                  </a:cubicBezTo>
                  <a:cubicBezTo>
                    <a:pt x="1864" y="2867"/>
                    <a:pt x="2126" y="2508"/>
                    <a:pt x="2387" y="2115"/>
                  </a:cubicBezTo>
                  <a:cubicBezTo>
                    <a:pt x="2288" y="227"/>
                    <a:pt x="96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161005" y="124812"/>
              <a:ext cx="984508" cy="704250"/>
            </a:xfrm>
            <a:custGeom>
              <a:avLst/>
              <a:gdLst/>
              <a:ahLst/>
              <a:cxnLst/>
              <a:rect l="l" t="t" r="r" b="b"/>
              <a:pathLst>
                <a:path w="26912" h="19097" extrusionOk="0">
                  <a:moveTo>
                    <a:pt x="12361" y="1"/>
                  </a:moveTo>
                  <a:lnTo>
                    <a:pt x="5461" y="1897"/>
                  </a:lnTo>
                  <a:lnTo>
                    <a:pt x="1963" y="5036"/>
                  </a:lnTo>
                  <a:lnTo>
                    <a:pt x="393" y="12753"/>
                  </a:lnTo>
                  <a:lnTo>
                    <a:pt x="655" y="19096"/>
                  </a:lnTo>
                  <a:lnTo>
                    <a:pt x="2028" y="18737"/>
                  </a:lnTo>
                  <a:lnTo>
                    <a:pt x="1832" y="18737"/>
                  </a:lnTo>
                  <a:cubicBezTo>
                    <a:pt x="1832" y="18737"/>
                    <a:pt x="1" y="15565"/>
                    <a:pt x="5821" y="13276"/>
                  </a:cubicBezTo>
                  <a:cubicBezTo>
                    <a:pt x="11674" y="10955"/>
                    <a:pt x="17887" y="7456"/>
                    <a:pt x="19096" y="3205"/>
                  </a:cubicBezTo>
                  <a:cubicBezTo>
                    <a:pt x="19620" y="7390"/>
                    <a:pt x="22007" y="9614"/>
                    <a:pt x="23216" y="11608"/>
                  </a:cubicBezTo>
                  <a:cubicBezTo>
                    <a:pt x="24426" y="13570"/>
                    <a:pt x="24917" y="17363"/>
                    <a:pt x="24917" y="17363"/>
                  </a:cubicBezTo>
                  <a:cubicBezTo>
                    <a:pt x="24917" y="17363"/>
                    <a:pt x="26911" y="16775"/>
                    <a:pt x="26911" y="16644"/>
                  </a:cubicBezTo>
                  <a:cubicBezTo>
                    <a:pt x="26911" y="16480"/>
                    <a:pt x="26454" y="6148"/>
                    <a:pt x="26454" y="6148"/>
                  </a:cubicBezTo>
                  <a:lnTo>
                    <a:pt x="20274" y="1112"/>
                  </a:lnTo>
                  <a:lnTo>
                    <a:pt x="12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4713675" y="2127723"/>
              <a:ext cx="263175" cy="313533"/>
            </a:xfrm>
            <a:custGeom>
              <a:avLst/>
              <a:gdLst/>
              <a:ahLst/>
              <a:cxnLst/>
              <a:rect l="l" t="t" r="r" b="b"/>
              <a:pathLst>
                <a:path w="7194" h="8502" extrusionOk="0">
                  <a:moveTo>
                    <a:pt x="1962" y="0"/>
                  </a:moveTo>
                  <a:lnTo>
                    <a:pt x="1733" y="883"/>
                  </a:lnTo>
                  <a:cubicBezTo>
                    <a:pt x="1635" y="1210"/>
                    <a:pt x="1406" y="1472"/>
                    <a:pt x="1079" y="1570"/>
                  </a:cubicBezTo>
                  <a:cubicBezTo>
                    <a:pt x="687" y="1700"/>
                    <a:pt x="393" y="2093"/>
                    <a:pt x="360" y="2518"/>
                  </a:cubicBezTo>
                  <a:lnTo>
                    <a:pt x="262" y="3760"/>
                  </a:lnTo>
                  <a:lnTo>
                    <a:pt x="66" y="6278"/>
                  </a:lnTo>
                  <a:lnTo>
                    <a:pt x="0" y="7194"/>
                  </a:lnTo>
                  <a:cubicBezTo>
                    <a:pt x="0" y="7913"/>
                    <a:pt x="589" y="8502"/>
                    <a:pt x="1308" y="8502"/>
                  </a:cubicBezTo>
                  <a:lnTo>
                    <a:pt x="5853" y="8502"/>
                  </a:lnTo>
                  <a:cubicBezTo>
                    <a:pt x="6605" y="8502"/>
                    <a:pt x="7194" y="7913"/>
                    <a:pt x="7194" y="7194"/>
                  </a:cubicBezTo>
                  <a:lnTo>
                    <a:pt x="7128" y="6278"/>
                  </a:lnTo>
                  <a:lnTo>
                    <a:pt x="6932" y="3760"/>
                  </a:lnTo>
                  <a:lnTo>
                    <a:pt x="6834" y="2518"/>
                  </a:lnTo>
                  <a:cubicBezTo>
                    <a:pt x="6801" y="2093"/>
                    <a:pt x="6507" y="1700"/>
                    <a:pt x="6082" y="1570"/>
                  </a:cubicBezTo>
                  <a:cubicBezTo>
                    <a:pt x="5788" y="1472"/>
                    <a:pt x="5526" y="1210"/>
                    <a:pt x="5461" y="883"/>
                  </a:cubicBezTo>
                  <a:lnTo>
                    <a:pt x="5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4780660" y="2127723"/>
              <a:ext cx="129209" cy="21721"/>
            </a:xfrm>
            <a:custGeom>
              <a:avLst/>
              <a:gdLst/>
              <a:ahLst/>
              <a:cxnLst/>
              <a:rect l="l" t="t" r="r" b="b"/>
              <a:pathLst>
                <a:path w="3532" h="589" extrusionOk="0">
                  <a:moveTo>
                    <a:pt x="131" y="0"/>
                  </a:moveTo>
                  <a:lnTo>
                    <a:pt x="0" y="589"/>
                  </a:lnTo>
                  <a:lnTo>
                    <a:pt x="3532" y="589"/>
                  </a:lnTo>
                  <a:lnTo>
                    <a:pt x="3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4759112" y="2083101"/>
              <a:ext cx="171096" cy="50670"/>
            </a:xfrm>
            <a:custGeom>
              <a:avLst/>
              <a:gdLst/>
              <a:ahLst/>
              <a:cxnLst/>
              <a:rect l="l" t="t" r="r" b="b"/>
              <a:pathLst>
                <a:path w="4677" h="1374" extrusionOk="0">
                  <a:moveTo>
                    <a:pt x="491" y="0"/>
                  </a:moveTo>
                  <a:cubicBezTo>
                    <a:pt x="230" y="0"/>
                    <a:pt x="1" y="197"/>
                    <a:pt x="1" y="491"/>
                  </a:cubicBezTo>
                  <a:lnTo>
                    <a:pt x="1" y="883"/>
                  </a:lnTo>
                  <a:cubicBezTo>
                    <a:pt x="1" y="1145"/>
                    <a:pt x="230" y="1374"/>
                    <a:pt x="491" y="1374"/>
                  </a:cubicBezTo>
                  <a:lnTo>
                    <a:pt x="4186" y="1374"/>
                  </a:lnTo>
                  <a:cubicBezTo>
                    <a:pt x="4480" y="1374"/>
                    <a:pt x="4677" y="1145"/>
                    <a:pt x="4677" y="883"/>
                  </a:cubicBezTo>
                  <a:lnTo>
                    <a:pt x="4677" y="491"/>
                  </a:lnTo>
                  <a:cubicBezTo>
                    <a:pt x="4677" y="197"/>
                    <a:pt x="4480" y="0"/>
                    <a:pt x="4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775867" y="2096377"/>
              <a:ext cx="37" cy="22938"/>
            </a:xfrm>
            <a:custGeom>
              <a:avLst/>
              <a:gdLst/>
              <a:ahLst/>
              <a:cxnLst/>
              <a:rect l="l" t="t" r="r" b="b"/>
              <a:pathLst>
                <a:path w="1" h="622" fill="none" extrusionOk="0">
                  <a:moveTo>
                    <a:pt x="1" y="0"/>
                  </a:moveTo>
                  <a:lnTo>
                    <a:pt x="1" y="621"/>
                  </a:lnTo>
                </a:path>
              </a:pathLst>
            </a:custGeom>
            <a:noFill/>
            <a:ln w="3275" cap="rnd" cmpd="sng">
              <a:solidFill>
                <a:srgbClr val="3847DC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716053" y="2266384"/>
              <a:ext cx="258419" cy="94075"/>
            </a:xfrm>
            <a:custGeom>
              <a:avLst/>
              <a:gdLst/>
              <a:ahLst/>
              <a:cxnLst/>
              <a:rect l="l" t="t" r="r" b="b"/>
              <a:pathLst>
                <a:path w="7064" h="2551" extrusionOk="0">
                  <a:moveTo>
                    <a:pt x="197" y="0"/>
                  </a:moveTo>
                  <a:lnTo>
                    <a:pt x="1" y="2551"/>
                  </a:lnTo>
                  <a:lnTo>
                    <a:pt x="7063" y="2551"/>
                  </a:lnTo>
                  <a:lnTo>
                    <a:pt x="6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4103605" y="688785"/>
              <a:ext cx="197399" cy="253975"/>
            </a:xfrm>
            <a:custGeom>
              <a:avLst/>
              <a:gdLst/>
              <a:ahLst/>
              <a:cxnLst/>
              <a:rect l="l" t="t" r="r" b="b"/>
              <a:pathLst>
                <a:path w="5396" h="6887" extrusionOk="0">
                  <a:moveTo>
                    <a:pt x="2227" y="1"/>
                  </a:moveTo>
                  <a:cubicBezTo>
                    <a:pt x="2105" y="1"/>
                    <a:pt x="1984" y="15"/>
                    <a:pt x="1864" y="43"/>
                  </a:cubicBezTo>
                  <a:cubicBezTo>
                    <a:pt x="654" y="337"/>
                    <a:pt x="0" y="2070"/>
                    <a:pt x="458" y="3967"/>
                  </a:cubicBezTo>
                  <a:cubicBezTo>
                    <a:pt x="871" y="5680"/>
                    <a:pt x="2032" y="6886"/>
                    <a:pt x="3169" y="6886"/>
                  </a:cubicBezTo>
                  <a:cubicBezTo>
                    <a:pt x="3290" y="6886"/>
                    <a:pt x="3412" y="6873"/>
                    <a:pt x="3532" y="6844"/>
                  </a:cubicBezTo>
                  <a:cubicBezTo>
                    <a:pt x="4741" y="6517"/>
                    <a:pt x="5395" y="4784"/>
                    <a:pt x="4938" y="2888"/>
                  </a:cubicBezTo>
                  <a:cubicBezTo>
                    <a:pt x="4524" y="1204"/>
                    <a:pt x="3363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5016295" y="688785"/>
              <a:ext cx="196229" cy="253975"/>
            </a:xfrm>
            <a:custGeom>
              <a:avLst/>
              <a:gdLst/>
              <a:ahLst/>
              <a:cxnLst/>
              <a:rect l="l" t="t" r="r" b="b"/>
              <a:pathLst>
                <a:path w="5364" h="6887" extrusionOk="0">
                  <a:moveTo>
                    <a:pt x="3145" y="1"/>
                  </a:moveTo>
                  <a:cubicBezTo>
                    <a:pt x="2033" y="1"/>
                    <a:pt x="872" y="1204"/>
                    <a:pt x="459" y="2888"/>
                  </a:cubicBezTo>
                  <a:cubicBezTo>
                    <a:pt x="1" y="4784"/>
                    <a:pt x="622" y="6517"/>
                    <a:pt x="1865" y="6844"/>
                  </a:cubicBezTo>
                  <a:cubicBezTo>
                    <a:pt x="1985" y="6873"/>
                    <a:pt x="2106" y="6886"/>
                    <a:pt x="2227" y="6886"/>
                  </a:cubicBezTo>
                  <a:cubicBezTo>
                    <a:pt x="3364" y="6886"/>
                    <a:pt x="4522" y="5680"/>
                    <a:pt x="4906" y="3967"/>
                  </a:cubicBezTo>
                  <a:cubicBezTo>
                    <a:pt x="5363" y="2070"/>
                    <a:pt x="4742" y="337"/>
                    <a:pt x="3500" y="43"/>
                  </a:cubicBezTo>
                  <a:cubicBezTo>
                    <a:pt x="3383" y="15"/>
                    <a:pt x="3264" y="1"/>
                    <a:pt x="3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5064147" y="728466"/>
              <a:ext cx="100529" cy="71653"/>
            </a:xfrm>
            <a:custGeom>
              <a:avLst/>
              <a:gdLst/>
              <a:ahLst/>
              <a:cxnLst/>
              <a:rect l="l" t="t" r="r" b="b"/>
              <a:pathLst>
                <a:path w="2748" h="1943" extrusionOk="0">
                  <a:moveTo>
                    <a:pt x="1927" y="1"/>
                  </a:moveTo>
                  <a:cubicBezTo>
                    <a:pt x="1663" y="1"/>
                    <a:pt x="1400" y="58"/>
                    <a:pt x="1145" y="177"/>
                  </a:cubicBezTo>
                  <a:cubicBezTo>
                    <a:pt x="589" y="537"/>
                    <a:pt x="197" y="1125"/>
                    <a:pt x="34" y="1779"/>
                  </a:cubicBezTo>
                  <a:cubicBezTo>
                    <a:pt x="1" y="1844"/>
                    <a:pt x="66" y="1943"/>
                    <a:pt x="132" y="1943"/>
                  </a:cubicBezTo>
                  <a:lnTo>
                    <a:pt x="197" y="1943"/>
                  </a:lnTo>
                  <a:cubicBezTo>
                    <a:pt x="262" y="1943"/>
                    <a:pt x="328" y="1877"/>
                    <a:pt x="328" y="1812"/>
                  </a:cubicBezTo>
                  <a:cubicBezTo>
                    <a:pt x="328" y="1812"/>
                    <a:pt x="589" y="798"/>
                    <a:pt x="1309" y="438"/>
                  </a:cubicBezTo>
                  <a:cubicBezTo>
                    <a:pt x="1505" y="340"/>
                    <a:pt x="1709" y="291"/>
                    <a:pt x="1914" y="291"/>
                  </a:cubicBezTo>
                  <a:cubicBezTo>
                    <a:pt x="2118" y="291"/>
                    <a:pt x="2322" y="340"/>
                    <a:pt x="2519" y="438"/>
                  </a:cubicBezTo>
                  <a:cubicBezTo>
                    <a:pt x="2543" y="447"/>
                    <a:pt x="2566" y="451"/>
                    <a:pt x="2586" y="451"/>
                  </a:cubicBezTo>
                  <a:cubicBezTo>
                    <a:pt x="2647" y="451"/>
                    <a:pt x="2690" y="414"/>
                    <a:pt x="2715" y="340"/>
                  </a:cubicBezTo>
                  <a:cubicBezTo>
                    <a:pt x="2747" y="275"/>
                    <a:pt x="2715" y="177"/>
                    <a:pt x="2649" y="144"/>
                  </a:cubicBezTo>
                  <a:cubicBezTo>
                    <a:pt x="2414" y="50"/>
                    <a:pt x="2170" y="1"/>
                    <a:pt x="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5099560" y="735768"/>
              <a:ext cx="69909" cy="116201"/>
            </a:xfrm>
            <a:custGeom>
              <a:avLst/>
              <a:gdLst/>
              <a:ahLst/>
              <a:cxnLst/>
              <a:rect l="l" t="t" r="r" b="b"/>
              <a:pathLst>
                <a:path w="1911" h="3151" extrusionOk="0">
                  <a:moveTo>
                    <a:pt x="218" y="0"/>
                  </a:moveTo>
                  <a:cubicBezTo>
                    <a:pt x="85" y="0"/>
                    <a:pt x="1" y="191"/>
                    <a:pt x="145" y="306"/>
                  </a:cubicBezTo>
                  <a:cubicBezTo>
                    <a:pt x="177" y="306"/>
                    <a:pt x="1518" y="1058"/>
                    <a:pt x="668" y="2954"/>
                  </a:cubicBezTo>
                  <a:cubicBezTo>
                    <a:pt x="635" y="3020"/>
                    <a:pt x="668" y="3118"/>
                    <a:pt x="733" y="3151"/>
                  </a:cubicBezTo>
                  <a:lnTo>
                    <a:pt x="799" y="3151"/>
                  </a:lnTo>
                  <a:cubicBezTo>
                    <a:pt x="864" y="3151"/>
                    <a:pt x="929" y="3118"/>
                    <a:pt x="962" y="3052"/>
                  </a:cubicBezTo>
                  <a:cubicBezTo>
                    <a:pt x="1910" y="927"/>
                    <a:pt x="275" y="12"/>
                    <a:pt x="275" y="12"/>
                  </a:cubicBezTo>
                  <a:cubicBezTo>
                    <a:pt x="256" y="4"/>
                    <a:pt x="23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143847" y="728466"/>
              <a:ext cx="102138" cy="72870"/>
            </a:xfrm>
            <a:custGeom>
              <a:avLst/>
              <a:gdLst/>
              <a:ahLst/>
              <a:cxnLst/>
              <a:rect l="l" t="t" r="r" b="b"/>
              <a:pathLst>
                <a:path w="2792" h="1976" extrusionOk="0">
                  <a:moveTo>
                    <a:pt x="895" y="1"/>
                  </a:moveTo>
                  <a:cubicBezTo>
                    <a:pt x="654" y="1"/>
                    <a:pt x="411" y="50"/>
                    <a:pt x="175" y="144"/>
                  </a:cubicBezTo>
                  <a:cubicBezTo>
                    <a:pt x="1" y="232"/>
                    <a:pt x="85" y="449"/>
                    <a:pt x="222" y="449"/>
                  </a:cubicBezTo>
                  <a:cubicBezTo>
                    <a:pt x="238" y="449"/>
                    <a:pt x="256" y="446"/>
                    <a:pt x="273" y="438"/>
                  </a:cubicBezTo>
                  <a:cubicBezTo>
                    <a:pt x="470" y="357"/>
                    <a:pt x="682" y="316"/>
                    <a:pt x="895" y="316"/>
                  </a:cubicBezTo>
                  <a:cubicBezTo>
                    <a:pt x="1107" y="316"/>
                    <a:pt x="1320" y="357"/>
                    <a:pt x="1516" y="438"/>
                  </a:cubicBezTo>
                  <a:cubicBezTo>
                    <a:pt x="2235" y="831"/>
                    <a:pt x="2497" y="1844"/>
                    <a:pt x="2497" y="1844"/>
                  </a:cubicBezTo>
                  <a:cubicBezTo>
                    <a:pt x="2497" y="1910"/>
                    <a:pt x="2562" y="1943"/>
                    <a:pt x="2628" y="1943"/>
                  </a:cubicBezTo>
                  <a:lnTo>
                    <a:pt x="2660" y="1975"/>
                  </a:lnTo>
                  <a:cubicBezTo>
                    <a:pt x="2759" y="1943"/>
                    <a:pt x="2791" y="1844"/>
                    <a:pt x="2791" y="1779"/>
                  </a:cubicBezTo>
                  <a:cubicBezTo>
                    <a:pt x="2628" y="1125"/>
                    <a:pt x="2235" y="569"/>
                    <a:pt x="1647" y="177"/>
                  </a:cubicBezTo>
                  <a:cubicBezTo>
                    <a:pt x="1409" y="58"/>
                    <a:pt x="1154" y="1"/>
                    <a:pt x="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4140664" y="735694"/>
              <a:ext cx="69434" cy="116275"/>
            </a:xfrm>
            <a:custGeom>
              <a:avLst/>
              <a:gdLst/>
              <a:ahLst/>
              <a:cxnLst/>
              <a:rect l="l" t="t" r="r" b="b"/>
              <a:pathLst>
                <a:path w="1898" h="3153" extrusionOk="0">
                  <a:moveTo>
                    <a:pt x="1726" y="1"/>
                  </a:moveTo>
                  <a:cubicBezTo>
                    <a:pt x="1706" y="1"/>
                    <a:pt x="1686" y="5"/>
                    <a:pt x="1668" y="14"/>
                  </a:cubicBezTo>
                  <a:cubicBezTo>
                    <a:pt x="1636" y="14"/>
                    <a:pt x="1" y="896"/>
                    <a:pt x="982" y="3054"/>
                  </a:cubicBezTo>
                  <a:cubicBezTo>
                    <a:pt x="1014" y="3120"/>
                    <a:pt x="1080" y="3153"/>
                    <a:pt x="1113" y="3153"/>
                  </a:cubicBezTo>
                  <a:cubicBezTo>
                    <a:pt x="1145" y="3153"/>
                    <a:pt x="1178" y="3153"/>
                    <a:pt x="1178" y="3120"/>
                  </a:cubicBezTo>
                  <a:cubicBezTo>
                    <a:pt x="1276" y="3087"/>
                    <a:pt x="1309" y="3022"/>
                    <a:pt x="1276" y="2924"/>
                  </a:cubicBezTo>
                  <a:cubicBezTo>
                    <a:pt x="426" y="1027"/>
                    <a:pt x="1734" y="308"/>
                    <a:pt x="1799" y="275"/>
                  </a:cubicBezTo>
                  <a:cubicBezTo>
                    <a:pt x="1865" y="242"/>
                    <a:pt x="1897" y="144"/>
                    <a:pt x="1865" y="79"/>
                  </a:cubicBezTo>
                  <a:cubicBezTo>
                    <a:pt x="1841" y="31"/>
                    <a:pt x="1782" y="1"/>
                    <a:pt x="1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4516306" y="986500"/>
              <a:ext cx="296684" cy="103036"/>
            </a:xfrm>
            <a:custGeom>
              <a:avLst/>
              <a:gdLst/>
              <a:ahLst/>
              <a:cxnLst/>
              <a:rect l="l" t="t" r="r" b="b"/>
              <a:pathLst>
                <a:path w="8110" h="2794" extrusionOk="0">
                  <a:moveTo>
                    <a:pt x="7868" y="1"/>
                  </a:moveTo>
                  <a:cubicBezTo>
                    <a:pt x="7809" y="1"/>
                    <a:pt x="7753" y="25"/>
                    <a:pt x="7717" y="79"/>
                  </a:cubicBezTo>
                  <a:cubicBezTo>
                    <a:pt x="6769" y="1452"/>
                    <a:pt x="5657" y="2237"/>
                    <a:pt x="4414" y="2368"/>
                  </a:cubicBezTo>
                  <a:cubicBezTo>
                    <a:pt x="4257" y="2387"/>
                    <a:pt x="4102" y="2396"/>
                    <a:pt x="3949" y="2396"/>
                  </a:cubicBezTo>
                  <a:cubicBezTo>
                    <a:pt x="1995" y="2396"/>
                    <a:pt x="392" y="960"/>
                    <a:pt x="392" y="929"/>
                  </a:cubicBezTo>
                  <a:cubicBezTo>
                    <a:pt x="343" y="897"/>
                    <a:pt x="286" y="880"/>
                    <a:pt x="233" y="880"/>
                  </a:cubicBezTo>
                  <a:cubicBezTo>
                    <a:pt x="180" y="880"/>
                    <a:pt x="131" y="897"/>
                    <a:pt x="98" y="929"/>
                  </a:cubicBezTo>
                  <a:cubicBezTo>
                    <a:pt x="0" y="1027"/>
                    <a:pt x="0" y="1158"/>
                    <a:pt x="98" y="1224"/>
                  </a:cubicBezTo>
                  <a:cubicBezTo>
                    <a:pt x="164" y="1289"/>
                    <a:pt x="1831" y="2793"/>
                    <a:pt x="3924" y="2793"/>
                  </a:cubicBezTo>
                  <a:cubicBezTo>
                    <a:pt x="4087" y="2793"/>
                    <a:pt x="4283" y="2793"/>
                    <a:pt x="4447" y="2760"/>
                  </a:cubicBezTo>
                  <a:cubicBezTo>
                    <a:pt x="5820" y="2630"/>
                    <a:pt x="7030" y="1779"/>
                    <a:pt x="8044" y="308"/>
                  </a:cubicBezTo>
                  <a:cubicBezTo>
                    <a:pt x="8109" y="210"/>
                    <a:pt x="8109" y="112"/>
                    <a:pt x="8011" y="46"/>
                  </a:cubicBezTo>
                  <a:cubicBezTo>
                    <a:pt x="7967" y="17"/>
                    <a:pt x="7916" y="1"/>
                    <a:pt x="7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4775867" y="967103"/>
              <a:ext cx="65446" cy="46503"/>
            </a:xfrm>
            <a:custGeom>
              <a:avLst/>
              <a:gdLst/>
              <a:ahLst/>
              <a:cxnLst/>
              <a:rect l="l" t="t" r="r" b="b"/>
              <a:pathLst>
                <a:path w="1789" h="1261" extrusionOk="0">
                  <a:moveTo>
                    <a:pt x="234" y="0"/>
                  </a:moveTo>
                  <a:cubicBezTo>
                    <a:pt x="180" y="0"/>
                    <a:pt x="131" y="17"/>
                    <a:pt x="99" y="49"/>
                  </a:cubicBezTo>
                  <a:cubicBezTo>
                    <a:pt x="33" y="147"/>
                    <a:pt x="1" y="278"/>
                    <a:pt x="99" y="344"/>
                  </a:cubicBezTo>
                  <a:cubicBezTo>
                    <a:pt x="426" y="769"/>
                    <a:pt x="883" y="1096"/>
                    <a:pt x="1407" y="1259"/>
                  </a:cubicBezTo>
                  <a:lnTo>
                    <a:pt x="1472" y="1259"/>
                  </a:lnTo>
                  <a:cubicBezTo>
                    <a:pt x="1482" y="1260"/>
                    <a:pt x="1491" y="1261"/>
                    <a:pt x="1500" y="1261"/>
                  </a:cubicBezTo>
                  <a:cubicBezTo>
                    <a:pt x="1738" y="1261"/>
                    <a:pt x="1788" y="866"/>
                    <a:pt x="1505" y="834"/>
                  </a:cubicBezTo>
                  <a:cubicBezTo>
                    <a:pt x="1080" y="703"/>
                    <a:pt x="687" y="409"/>
                    <a:pt x="393" y="49"/>
                  </a:cubicBezTo>
                  <a:cubicBezTo>
                    <a:pt x="344" y="17"/>
                    <a:pt x="28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4589254" y="741004"/>
              <a:ext cx="90944" cy="172513"/>
            </a:xfrm>
            <a:custGeom>
              <a:avLst/>
              <a:gdLst/>
              <a:ahLst/>
              <a:cxnLst/>
              <a:rect l="l" t="t" r="r" b="b"/>
              <a:pathLst>
                <a:path w="2486" h="4678" extrusionOk="0">
                  <a:moveTo>
                    <a:pt x="2061" y="0"/>
                  </a:moveTo>
                  <a:cubicBezTo>
                    <a:pt x="1930" y="33"/>
                    <a:pt x="1864" y="131"/>
                    <a:pt x="1864" y="229"/>
                  </a:cubicBezTo>
                  <a:lnTo>
                    <a:pt x="1963" y="2224"/>
                  </a:lnTo>
                  <a:cubicBezTo>
                    <a:pt x="851" y="2322"/>
                    <a:pt x="1" y="2845"/>
                    <a:pt x="33" y="3532"/>
                  </a:cubicBezTo>
                  <a:cubicBezTo>
                    <a:pt x="65" y="4197"/>
                    <a:pt x="986" y="4678"/>
                    <a:pt x="2173" y="4678"/>
                  </a:cubicBezTo>
                  <a:cubicBezTo>
                    <a:pt x="2211" y="4678"/>
                    <a:pt x="2250" y="4677"/>
                    <a:pt x="2289" y="4676"/>
                  </a:cubicBezTo>
                  <a:cubicBezTo>
                    <a:pt x="2420" y="4643"/>
                    <a:pt x="2486" y="4545"/>
                    <a:pt x="2486" y="4415"/>
                  </a:cubicBezTo>
                  <a:cubicBezTo>
                    <a:pt x="2486" y="4317"/>
                    <a:pt x="2388" y="4218"/>
                    <a:pt x="2257" y="4218"/>
                  </a:cubicBezTo>
                  <a:cubicBezTo>
                    <a:pt x="2179" y="4223"/>
                    <a:pt x="2103" y="4226"/>
                    <a:pt x="2029" y="4226"/>
                  </a:cubicBezTo>
                  <a:cubicBezTo>
                    <a:pt x="1103" y="4226"/>
                    <a:pt x="458" y="3862"/>
                    <a:pt x="458" y="3499"/>
                  </a:cubicBezTo>
                  <a:cubicBezTo>
                    <a:pt x="426" y="3139"/>
                    <a:pt x="1145" y="2682"/>
                    <a:pt x="2191" y="2616"/>
                  </a:cubicBezTo>
                  <a:lnTo>
                    <a:pt x="2388" y="2616"/>
                  </a:lnTo>
                  <a:lnTo>
                    <a:pt x="2289" y="229"/>
                  </a:lnTo>
                  <a:cubicBezTo>
                    <a:pt x="2289" y="98"/>
                    <a:pt x="2191" y="0"/>
                    <a:pt x="2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4763904" y="718951"/>
              <a:ext cx="220153" cy="64277"/>
            </a:xfrm>
            <a:custGeom>
              <a:avLst/>
              <a:gdLst/>
              <a:ahLst/>
              <a:cxnLst/>
              <a:rect l="l" t="t" r="r" b="b"/>
              <a:pathLst>
                <a:path w="6018" h="1743" extrusionOk="0">
                  <a:moveTo>
                    <a:pt x="3105" y="1"/>
                  </a:moveTo>
                  <a:cubicBezTo>
                    <a:pt x="1991" y="1"/>
                    <a:pt x="896" y="457"/>
                    <a:pt x="99" y="1318"/>
                  </a:cubicBezTo>
                  <a:cubicBezTo>
                    <a:pt x="1" y="1416"/>
                    <a:pt x="33" y="1579"/>
                    <a:pt x="131" y="1677"/>
                  </a:cubicBezTo>
                  <a:cubicBezTo>
                    <a:pt x="197" y="1710"/>
                    <a:pt x="229" y="1743"/>
                    <a:pt x="295" y="1743"/>
                  </a:cubicBezTo>
                  <a:cubicBezTo>
                    <a:pt x="393" y="1743"/>
                    <a:pt x="458" y="1710"/>
                    <a:pt x="491" y="1645"/>
                  </a:cubicBezTo>
                  <a:cubicBezTo>
                    <a:pt x="560" y="1576"/>
                    <a:pt x="1514" y="525"/>
                    <a:pt x="3048" y="525"/>
                  </a:cubicBezTo>
                  <a:cubicBezTo>
                    <a:pt x="3701" y="525"/>
                    <a:pt x="4458" y="716"/>
                    <a:pt x="5298" y="1252"/>
                  </a:cubicBezTo>
                  <a:cubicBezTo>
                    <a:pt x="5347" y="1269"/>
                    <a:pt x="5396" y="1277"/>
                    <a:pt x="5445" y="1277"/>
                  </a:cubicBezTo>
                  <a:cubicBezTo>
                    <a:pt x="5494" y="1277"/>
                    <a:pt x="5543" y="1269"/>
                    <a:pt x="5592" y="1252"/>
                  </a:cubicBezTo>
                  <a:lnTo>
                    <a:pt x="5690" y="925"/>
                  </a:lnTo>
                  <a:lnTo>
                    <a:pt x="6017" y="43"/>
                  </a:lnTo>
                  <a:lnTo>
                    <a:pt x="4938" y="435"/>
                  </a:lnTo>
                  <a:cubicBezTo>
                    <a:pt x="4353" y="142"/>
                    <a:pt x="3726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4366752" y="598582"/>
              <a:ext cx="186644" cy="46097"/>
            </a:xfrm>
            <a:custGeom>
              <a:avLst/>
              <a:gdLst/>
              <a:ahLst/>
              <a:cxnLst/>
              <a:rect l="l" t="t" r="r" b="b"/>
              <a:pathLst>
                <a:path w="5102" h="1250" extrusionOk="0">
                  <a:moveTo>
                    <a:pt x="2747" y="0"/>
                  </a:moveTo>
                  <a:cubicBezTo>
                    <a:pt x="1294" y="0"/>
                    <a:pt x="132" y="887"/>
                    <a:pt x="132" y="887"/>
                  </a:cubicBezTo>
                  <a:cubicBezTo>
                    <a:pt x="33" y="952"/>
                    <a:pt x="1" y="1083"/>
                    <a:pt x="99" y="1181"/>
                  </a:cubicBezTo>
                  <a:cubicBezTo>
                    <a:pt x="139" y="1222"/>
                    <a:pt x="205" y="1249"/>
                    <a:pt x="264" y="1249"/>
                  </a:cubicBezTo>
                  <a:cubicBezTo>
                    <a:pt x="301" y="1249"/>
                    <a:pt x="335" y="1239"/>
                    <a:pt x="360" y="1214"/>
                  </a:cubicBezTo>
                  <a:cubicBezTo>
                    <a:pt x="425" y="1171"/>
                    <a:pt x="1446" y="400"/>
                    <a:pt x="2716" y="400"/>
                  </a:cubicBezTo>
                  <a:cubicBezTo>
                    <a:pt x="3368" y="400"/>
                    <a:pt x="4087" y="603"/>
                    <a:pt x="4775" y="1214"/>
                  </a:cubicBezTo>
                  <a:cubicBezTo>
                    <a:pt x="4807" y="1247"/>
                    <a:pt x="4873" y="1247"/>
                    <a:pt x="4905" y="1247"/>
                  </a:cubicBezTo>
                  <a:cubicBezTo>
                    <a:pt x="4971" y="1247"/>
                    <a:pt x="5004" y="1214"/>
                    <a:pt x="5036" y="1181"/>
                  </a:cubicBezTo>
                  <a:cubicBezTo>
                    <a:pt x="5102" y="1083"/>
                    <a:pt x="5102" y="952"/>
                    <a:pt x="5036" y="887"/>
                  </a:cubicBezTo>
                  <a:cubicBezTo>
                    <a:pt x="4273" y="222"/>
                    <a:pt x="3474" y="0"/>
                    <a:pt x="2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4781867" y="598582"/>
              <a:ext cx="189022" cy="46244"/>
            </a:xfrm>
            <a:custGeom>
              <a:avLst/>
              <a:gdLst/>
              <a:ahLst/>
              <a:cxnLst/>
              <a:rect l="l" t="t" r="r" b="b"/>
              <a:pathLst>
                <a:path w="5167" h="1254" extrusionOk="0">
                  <a:moveTo>
                    <a:pt x="2787" y="0"/>
                  </a:moveTo>
                  <a:cubicBezTo>
                    <a:pt x="1341" y="0"/>
                    <a:pt x="185" y="887"/>
                    <a:pt x="164" y="887"/>
                  </a:cubicBezTo>
                  <a:cubicBezTo>
                    <a:pt x="0" y="968"/>
                    <a:pt x="176" y="1253"/>
                    <a:pt x="334" y="1253"/>
                  </a:cubicBezTo>
                  <a:cubicBezTo>
                    <a:pt x="366" y="1253"/>
                    <a:pt x="398" y="1241"/>
                    <a:pt x="425" y="1214"/>
                  </a:cubicBezTo>
                  <a:cubicBezTo>
                    <a:pt x="468" y="1171"/>
                    <a:pt x="1482" y="400"/>
                    <a:pt x="2749" y="400"/>
                  </a:cubicBezTo>
                  <a:cubicBezTo>
                    <a:pt x="3400" y="400"/>
                    <a:pt x="4119" y="603"/>
                    <a:pt x="4807" y="1214"/>
                  </a:cubicBezTo>
                  <a:cubicBezTo>
                    <a:pt x="4839" y="1247"/>
                    <a:pt x="4905" y="1247"/>
                    <a:pt x="4937" y="1247"/>
                  </a:cubicBezTo>
                  <a:cubicBezTo>
                    <a:pt x="5003" y="1247"/>
                    <a:pt x="5068" y="1214"/>
                    <a:pt x="5101" y="1181"/>
                  </a:cubicBezTo>
                  <a:cubicBezTo>
                    <a:pt x="5166" y="1083"/>
                    <a:pt x="5166" y="952"/>
                    <a:pt x="5068" y="887"/>
                  </a:cubicBezTo>
                  <a:cubicBezTo>
                    <a:pt x="4305" y="222"/>
                    <a:pt x="3510" y="0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4355996" y="718951"/>
              <a:ext cx="220117" cy="64277"/>
            </a:xfrm>
            <a:custGeom>
              <a:avLst/>
              <a:gdLst/>
              <a:ahLst/>
              <a:cxnLst/>
              <a:rect l="l" t="t" r="r" b="b"/>
              <a:pathLst>
                <a:path w="6017" h="1743" extrusionOk="0">
                  <a:moveTo>
                    <a:pt x="2913" y="1"/>
                  </a:moveTo>
                  <a:cubicBezTo>
                    <a:pt x="2292" y="1"/>
                    <a:pt x="1665" y="142"/>
                    <a:pt x="1080" y="435"/>
                  </a:cubicBezTo>
                  <a:lnTo>
                    <a:pt x="0" y="43"/>
                  </a:lnTo>
                  <a:lnTo>
                    <a:pt x="327" y="925"/>
                  </a:lnTo>
                  <a:lnTo>
                    <a:pt x="426" y="1252"/>
                  </a:lnTo>
                  <a:cubicBezTo>
                    <a:pt x="475" y="1269"/>
                    <a:pt x="532" y="1277"/>
                    <a:pt x="585" y="1277"/>
                  </a:cubicBezTo>
                  <a:cubicBezTo>
                    <a:pt x="638" y="1277"/>
                    <a:pt x="687" y="1269"/>
                    <a:pt x="720" y="1252"/>
                  </a:cubicBezTo>
                  <a:cubicBezTo>
                    <a:pt x="1559" y="716"/>
                    <a:pt x="2317" y="525"/>
                    <a:pt x="2970" y="525"/>
                  </a:cubicBezTo>
                  <a:cubicBezTo>
                    <a:pt x="4504" y="525"/>
                    <a:pt x="5458" y="1576"/>
                    <a:pt x="5526" y="1645"/>
                  </a:cubicBezTo>
                  <a:cubicBezTo>
                    <a:pt x="5559" y="1710"/>
                    <a:pt x="5625" y="1743"/>
                    <a:pt x="5723" y="1743"/>
                  </a:cubicBezTo>
                  <a:cubicBezTo>
                    <a:pt x="5788" y="1743"/>
                    <a:pt x="5853" y="1710"/>
                    <a:pt x="5886" y="1677"/>
                  </a:cubicBezTo>
                  <a:cubicBezTo>
                    <a:pt x="5984" y="1579"/>
                    <a:pt x="6017" y="1416"/>
                    <a:pt x="5919" y="1318"/>
                  </a:cubicBezTo>
                  <a:cubicBezTo>
                    <a:pt x="5121" y="457"/>
                    <a:pt x="4027" y="1"/>
                    <a:pt x="2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4839267" y="726511"/>
              <a:ext cx="82567" cy="70399"/>
            </a:xfrm>
            <a:custGeom>
              <a:avLst/>
              <a:gdLst/>
              <a:ahLst/>
              <a:cxnLst/>
              <a:rect l="l" t="t" r="r" b="b"/>
              <a:pathLst>
                <a:path w="2257" h="1909" extrusionOk="0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5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4430151" y="726511"/>
              <a:ext cx="82567" cy="70399"/>
            </a:xfrm>
            <a:custGeom>
              <a:avLst/>
              <a:gdLst/>
              <a:ahLst/>
              <a:cxnLst/>
              <a:rect l="l" t="t" r="r" b="b"/>
              <a:pathLst>
                <a:path w="2257" h="1909" extrusionOk="0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6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5012710" y="2541493"/>
              <a:ext cx="256041" cy="21610"/>
            </a:xfrm>
            <a:custGeom>
              <a:avLst/>
              <a:gdLst/>
              <a:ahLst/>
              <a:cxnLst/>
              <a:rect l="l" t="t" r="r" b="b"/>
              <a:pathLst>
                <a:path w="6999" h="586" extrusionOk="0">
                  <a:moveTo>
                    <a:pt x="5690" y="1"/>
                  </a:moveTo>
                  <a:cubicBezTo>
                    <a:pt x="3773" y="1"/>
                    <a:pt x="1865" y="179"/>
                    <a:pt x="1" y="551"/>
                  </a:cubicBezTo>
                  <a:cubicBezTo>
                    <a:pt x="406" y="575"/>
                    <a:pt x="816" y="585"/>
                    <a:pt x="1228" y="585"/>
                  </a:cubicBezTo>
                  <a:cubicBezTo>
                    <a:pt x="1979" y="585"/>
                    <a:pt x="2739" y="549"/>
                    <a:pt x="3500" y="486"/>
                  </a:cubicBezTo>
                  <a:cubicBezTo>
                    <a:pt x="4677" y="421"/>
                    <a:pt x="5854" y="257"/>
                    <a:pt x="6998" y="28"/>
                  </a:cubicBezTo>
                  <a:cubicBezTo>
                    <a:pt x="6562" y="10"/>
                    <a:pt x="6125" y="1"/>
                    <a:pt x="5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012710" y="2838691"/>
              <a:ext cx="234494" cy="16632"/>
            </a:xfrm>
            <a:custGeom>
              <a:avLst/>
              <a:gdLst/>
              <a:ahLst/>
              <a:cxnLst/>
              <a:rect l="l" t="t" r="r" b="b"/>
              <a:pathLst>
                <a:path w="6410" h="451" extrusionOk="0">
                  <a:moveTo>
                    <a:pt x="2396" y="1"/>
                  </a:moveTo>
                  <a:cubicBezTo>
                    <a:pt x="1589" y="1"/>
                    <a:pt x="786" y="38"/>
                    <a:pt x="1" y="111"/>
                  </a:cubicBezTo>
                  <a:cubicBezTo>
                    <a:pt x="1047" y="275"/>
                    <a:pt x="2093" y="405"/>
                    <a:pt x="3173" y="438"/>
                  </a:cubicBezTo>
                  <a:cubicBezTo>
                    <a:pt x="3442" y="446"/>
                    <a:pt x="3712" y="450"/>
                    <a:pt x="3982" y="450"/>
                  </a:cubicBezTo>
                  <a:cubicBezTo>
                    <a:pt x="4791" y="450"/>
                    <a:pt x="5600" y="414"/>
                    <a:pt x="6410" y="340"/>
                  </a:cubicBezTo>
                  <a:cubicBezTo>
                    <a:pt x="5331" y="144"/>
                    <a:pt x="4284" y="46"/>
                    <a:pt x="3205" y="13"/>
                  </a:cubicBezTo>
                  <a:cubicBezTo>
                    <a:pt x="2935" y="5"/>
                    <a:pt x="2666" y="1"/>
                    <a:pt x="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4046169" y="2138565"/>
              <a:ext cx="15584" cy="487189"/>
            </a:xfrm>
            <a:custGeom>
              <a:avLst/>
              <a:gdLst/>
              <a:ahLst/>
              <a:cxnLst/>
              <a:rect l="l" t="t" r="r" b="b"/>
              <a:pathLst>
                <a:path w="426" h="13211" extrusionOk="0">
                  <a:moveTo>
                    <a:pt x="197" y="0"/>
                  </a:moveTo>
                  <a:cubicBezTo>
                    <a:pt x="99" y="1079"/>
                    <a:pt x="99" y="2191"/>
                    <a:pt x="33" y="3303"/>
                  </a:cubicBezTo>
                  <a:cubicBezTo>
                    <a:pt x="1" y="4415"/>
                    <a:pt x="1" y="5526"/>
                    <a:pt x="1" y="6605"/>
                  </a:cubicBezTo>
                  <a:cubicBezTo>
                    <a:pt x="1" y="7717"/>
                    <a:pt x="1" y="8829"/>
                    <a:pt x="33" y="9941"/>
                  </a:cubicBezTo>
                  <a:lnTo>
                    <a:pt x="99" y="11576"/>
                  </a:lnTo>
                  <a:cubicBezTo>
                    <a:pt x="131" y="12099"/>
                    <a:pt x="164" y="12655"/>
                    <a:pt x="197" y="13210"/>
                  </a:cubicBezTo>
                  <a:cubicBezTo>
                    <a:pt x="262" y="12687"/>
                    <a:pt x="262" y="12131"/>
                    <a:pt x="295" y="11576"/>
                  </a:cubicBezTo>
                  <a:lnTo>
                    <a:pt x="360" y="9941"/>
                  </a:lnTo>
                  <a:cubicBezTo>
                    <a:pt x="393" y="8829"/>
                    <a:pt x="426" y="7717"/>
                    <a:pt x="393" y="6605"/>
                  </a:cubicBezTo>
                  <a:cubicBezTo>
                    <a:pt x="393" y="5526"/>
                    <a:pt x="393" y="4415"/>
                    <a:pt x="360" y="3303"/>
                  </a:cubicBezTo>
                  <a:cubicBezTo>
                    <a:pt x="328" y="2191"/>
                    <a:pt x="295" y="1112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5259138" y="2138565"/>
              <a:ext cx="15584" cy="405173"/>
            </a:xfrm>
            <a:custGeom>
              <a:avLst/>
              <a:gdLst/>
              <a:ahLst/>
              <a:cxnLst/>
              <a:rect l="l" t="t" r="r" b="b"/>
              <a:pathLst>
                <a:path w="426" h="10987" extrusionOk="0">
                  <a:moveTo>
                    <a:pt x="197" y="0"/>
                  </a:moveTo>
                  <a:cubicBezTo>
                    <a:pt x="131" y="883"/>
                    <a:pt x="99" y="1832"/>
                    <a:pt x="33" y="2747"/>
                  </a:cubicBezTo>
                  <a:cubicBezTo>
                    <a:pt x="1" y="3663"/>
                    <a:pt x="1" y="4578"/>
                    <a:pt x="1" y="5494"/>
                  </a:cubicBezTo>
                  <a:cubicBezTo>
                    <a:pt x="1" y="6409"/>
                    <a:pt x="1" y="7325"/>
                    <a:pt x="33" y="8240"/>
                  </a:cubicBezTo>
                  <a:lnTo>
                    <a:pt x="99" y="9614"/>
                  </a:lnTo>
                  <a:cubicBezTo>
                    <a:pt x="131" y="10071"/>
                    <a:pt x="164" y="10529"/>
                    <a:pt x="197" y="10987"/>
                  </a:cubicBezTo>
                  <a:cubicBezTo>
                    <a:pt x="230" y="10529"/>
                    <a:pt x="262" y="10071"/>
                    <a:pt x="295" y="9614"/>
                  </a:cubicBezTo>
                  <a:lnTo>
                    <a:pt x="360" y="8240"/>
                  </a:lnTo>
                  <a:cubicBezTo>
                    <a:pt x="393" y="7325"/>
                    <a:pt x="426" y="6409"/>
                    <a:pt x="393" y="5494"/>
                  </a:cubicBezTo>
                  <a:cubicBezTo>
                    <a:pt x="393" y="4578"/>
                    <a:pt x="393" y="3663"/>
                    <a:pt x="360" y="2747"/>
                  </a:cubicBezTo>
                  <a:cubicBezTo>
                    <a:pt x="328" y="1832"/>
                    <a:pt x="295" y="916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4479210" y="252631"/>
              <a:ext cx="302684" cy="255672"/>
            </a:xfrm>
            <a:custGeom>
              <a:avLst/>
              <a:gdLst/>
              <a:ahLst/>
              <a:cxnLst/>
              <a:rect l="l" t="t" r="r" b="b"/>
              <a:pathLst>
                <a:path w="8274" h="6933" extrusionOk="0">
                  <a:moveTo>
                    <a:pt x="8273" y="1"/>
                  </a:moveTo>
                  <a:cubicBezTo>
                    <a:pt x="8011" y="360"/>
                    <a:pt x="7848" y="818"/>
                    <a:pt x="7554" y="1178"/>
                  </a:cubicBezTo>
                  <a:lnTo>
                    <a:pt x="7129" y="1734"/>
                  </a:lnTo>
                  <a:lnTo>
                    <a:pt x="6704" y="2257"/>
                  </a:lnTo>
                  <a:cubicBezTo>
                    <a:pt x="6115" y="2976"/>
                    <a:pt x="5461" y="3597"/>
                    <a:pt x="4774" y="4186"/>
                  </a:cubicBezTo>
                  <a:cubicBezTo>
                    <a:pt x="4055" y="4742"/>
                    <a:pt x="3270" y="5265"/>
                    <a:pt x="2485" y="5723"/>
                  </a:cubicBezTo>
                  <a:cubicBezTo>
                    <a:pt x="2093" y="5952"/>
                    <a:pt x="1668" y="6148"/>
                    <a:pt x="1276" y="6377"/>
                  </a:cubicBezTo>
                  <a:cubicBezTo>
                    <a:pt x="851" y="6573"/>
                    <a:pt x="393" y="6769"/>
                    <a:pt x="0" y="6933"/>
                  </a:cubicBezTo>
                  <a:cubicBezTo>
                    <a:pt x="916" y="6736"/>
                    <a:pt x="1831" y="6409"/>
                    <a:pt x="2682" y="5984"/>
                  </a:cubicBezTo>
                  <a:cubicBezTo>
                    <a:pt x="3499" y="5592"/>
                    <a:pt x="4317" y="5069"/>
                    <a:pt x="5036" y="4480"/>
                  </a:cubicBezTo>
                  <a:cubicBezTo>
                    <a:pt x="5755" y="3892"/>
                    <a:pt x="6409" y="3205"/>
                    <a:pt x="6965" y="2453"/>
                  </a:cubicBezTo>
                  <a:cubicBezTo>
                    <a:pt x="7521" y="1701"/>
                    <a:pt x="7979" y="851"/>
                    <a:pt x="8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5113206" y="1060551"/>
              <a:ext cx="62227" cy="495634"/>
            </a:xfrm>
            <a:custGeom>
              <a:avLst/>
              <a:gdLst/>
              <a:ahLst/>
              <a:cxnLst/>
              <a:rect l="l" t="t" r="r" b="b"/>
              <a:pathLst>
                <a:path w="1701" h="13440" extrusionOk="0">
                  <a:moveTo>
                    <a:pt x="295" y="0"/>
                  </a:moveTo>
                  <a:cubicBezTo>
                    <a:pt x="131" y="1145"/>
                    <a:pt x="66" y="2289"/>
                    <a:pt x="33" y="3434"/>
                  </a:cubicBezTo>
                  <a:cubicBezTo>
                    <a:pt x="0" y="4578"/>
                    <a:pt x="33" y="5690"/>
                    <a:pt x="99" y="6834"/>
                  </a:cubicBezTo>
                  <a:cubicBezTo>
                    <a:pt x="164" y="7979"/>
                    <a:pt x="327" y="9123"/>
                    <a:pt x="556" y="10235"/>
                  </a:cubicBezTo>
                  <a:cubicBezTo>
                    <a:pt x="785" y="11347"/>
                    <a:pt x="1145" y="12426"/>
                    <a:pt x="1701" y="13439"/>
                  </a:cubicBezTo>
                  <a:cubicBezTo>
                    <a:pt x="1603" y="13178"/>
                    <a:pt x="1505" y="12916"/>
                    <a:pt x="1406" y="12622"/>
                  </a:cubicBezTo>
                  <a:cubicBezTo>
                    <a:pt x="1341" y="12360"/>
                    <a:pt x="1276" y="12066"/>
                    <a:pt x="1210" y="11804"/>
                  </a:cubicBezTo>
                  <a:cubicBezTo>
                    <a:pt x="1112" y="11575"/>
                    <a:pt x="1080" y="11281"/>
                    <a:pt x="1014" y="10987"/>
                  </a:cubicBezTo>
                  <a:cubicBezTo>
                    <a:pt x="949" y="10725"/>
                    <a:pt x="916" y="10464"/>
                    <a:pt x="883" y="10169"/>
                  </a:cubicBezTo>
                  <a:cubicBezTo>
                    <a:pt x="687" y="9058"/>
                    <a:pt x="589" y="7946"/>
                    <a:pt x="524" y="6802"/>
                  </a:cubicBezTo>
                  <a:cubicBezTo>
                    <a:pt x="426" y="5690"/>
                    <a:pt x="393" y="4545"/>
                    <a:pt x="327" y="3434"/>
                  </a:cubicBezTo>
                  <a:cubicBezTo>
                    <a:pt x="295" y="2845"/>
                    <a:pt x="295" y="2289"/>
                    <a:pt x="295" y="173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217521" y="2112050"/>
              <a:ext cx="70604" cy="586057"/>
            </a:xfrm>
            <a:custGeom>
              <a:avLst/>
              <a:gdLst/>
              <a:ahLst/>
              <a:cxnLst/>
              <a:rect l="l" t="t" r="r" b="b"/>
              <a:pathLst>
                <a:path w="1930" h="15892" extrusionOk="0">
                  <a:moveTo>
                    <a:pt x="1" y="0"/>
                  </a:moveTo>
                  <a:lnTo>
                    <a:pt x="1" y="15891"/>
                  </a:lnTo>
                  <a:lnTo>
                    <a:pt x="1930" y="15891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217521" y="2581099"/>
              <a:ext cx="70604" cy="117012"/>
            </a:xfrm>
            <a:custGeom>
              <a:avLst/>
              <a:gdLst/>
              <a:ahLst/>
              <a:cxnLst/>
              <a:rect l="l" t="t" r="r" b="b"/>
              <a:pathLst>
                <a:path w="1930" h="3173" extrusionOk="0">
                  <a:moveTo>
                    <a:pt x="1" y="1"/>
                  </a:moveTo>
                  <a:lnTo>
                    <a:pt x="1" y="3172"/>
                  </a:lnTo>
                  <a:lnTo>
                    <a:pt x="1930" y="3172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867049" y="2595593"/>
              <a:ext cx="568199" cy="381055"/>
            </a:xfrm>
            <a:custGeom>
              <a:avLst/>
              <a:gdLst/>
              <a:ahLst/>
              <a:cxnLst/>
              <a:rect l="l" t="t" r="r" b="b"/>
              <a:pathLst>
                <a:path w="15532" h="10333" extrusionOk="0">
                  <a:moveTo>
                    <a:pt x="1602" y="0"/>
                  </a:moveTo>
                  <a:cubicBezTo>
                    <a:pt x="719" y="0"/>
                    <a:pt x="0" y="719"/>
                    <a:pt x="0" y="1635"/>
                  </a:cubicBezTo>
                  <a:lnTo>
                    <a:pt x="0" y="10333"/>
                  </a:lnTo>
                  <a:lnTo>
                    <a:pt x="15532" y="10333"/>
                  </a:lnTo>
                  <a:lnTo>
                    <a:pt x="15532" y="1635"/>
                  </a:lnTo>
                  <a:cubicBezTo>
                    <a:pt x="15532" y="752"/>
                    <a:pt x="14812" y="0"/>
                    <a:pt x="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811991" y="2869300"/>
              <a:ext cx="678276" cy="106133"/>
            </a:xfrm>
            <a:custGeom>
              <a:avLst/>
              <a:gdLst/>
              <a:ahLst/>
              <a:cxnLst/>
              <a:rect l="l" t="t" r="r" b="b"/>
              <a:pathLst>
                <a:path w="18541" h="2878" extrusionOk="0">
                  <a:moveTo>
                    <a:pt x="1342" y="0"/>
                  </a:moveTo>
                  <a:cubicBezTo>
                    <a:pt x="589" y="0"/>
                    <a:pt x="1" y="589"/>
                    <a:pt x="1" y="1308"/>
                  </a:cubicBezTo>
                  <a:lnTo>
                    <a:pt x="1" y="2878"/>
                  </a:lnTo>
                  <a:lnTo>
                    <a:pt x="18541" y="2878"/>
                  </a:lnTo>
                  <a:lnTo>
                    <a:pt x="18541" y="1308"/>
                  </a:lnTo>
                  <a:cubicBezTo>
                    <a:pt x="18541" y="589"/>
                    <a:pt x="17952" y="0"/>
                    <a:pt x="17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217521" y="2112050"/>
              <a:ext cx="70604" cy="14493"/>
            </a:xfrm>
            <a:custGeom>
              <a:avLst/>
              <a:gdLst/>
              <a:ahLst/>
              <a:cxnLst/>
              <a:rect l="l" t="t" r="r" b="b"/>
              <a:pathLst>
                <a:path w="1930" h="393" extrusionOk="0">
                  <a:moveTo>
                    <a:pt x="1" y="0"/>
                  </a:moveTo>
                  <a:lnTo>
                    <a:pt x="1" y="392"/>
                  </a:lnTo>
                  <a:lnTo>
                    <a:pt x="1930" y="392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179255" y="2075873"/>
              <a:ext cx="145964" cy="36214"/>
            </a:xfrm>
            <a:custGeom>
              <a:avLst/>
              <a:gdLst/>
              <a:ahLst/>
              <a:cxnLst/>
              <a:rect l="l" t="t" r="r" b="b"/>
              <a:pathLst>
                <a:path w="3990" h="982" extrusionOk="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cubicBezTo>
                    <a:pt x="262" y="752"/>
                    <a:pt x="589" y="981"/>
                    <a:pt x="949" y="981"/>
                  </a:cubicBezTo>
                  <a:lnTo>
                    <a:pt x="3041" y="981"/>
                  </a:lnTo>
                  <a:cubicBezTo>
                    <a:pt x="3303" y="981"/>
                    <a:pt x="3532" y="883"/>
                    <a:pt x="3695" y="687"/>
                  </a:cubicBezTo>
                  <a:cubicBezTo>
                    <a:pt x="3793" y="621"/>
                    <a:pt x="3859" y="523"/>
                    <a:pt x="3891" y="425"/>
                  </a:cubicBez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rgbClr val="97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179255" y="2075873"/>
              <a:ext cx="145964" cy="15710"/>
            </a:xfrm>
            <a:custGeom>
              <a:avLst/>
              <a:gdLst/>
              <a:ahLst/>
              <a:cxnLst/>
              <a:rect l="l" t="t" r="r" b="b"/>
              <a:pathLst>
                <a:path w="3990" h="426" extrusionOk="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lnTo>
                    <a:pt x="3891" y="425"/>
                  </a:ln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6047663" y="1925116"/>
              <a:ext cx="409139" cy="150792"/>
            </a:xfrm>
            <a:custGeom>
              <a:avLst/>
              <a:gdLst/>
              <a:ahLst/>
              <a:cxnLst/>
              <a:rect l="l" t="t" r="r" b="b"/>
              <a:pathLst>
                <a:path w="11184" h="4089" extrusionOk="0">
                  <a:moveTo>
                    <a:pt x="883" y="1"/>
                  </a:moveTo>
                  <a:cubicBezTo>
                    <a:pt x="393" y="1"/>
                    <a:pt x="0" y="393"/>
                    <a:pt x="0" y="884"/>
                  </a:cubicBezTo>
                  <a:lnTo>
                    <a:pt x="0" y="3238"/>
                  </a:lnTo>
                  <a:cubicBezTo>
                    <a:pt x="0" y="3696"/>
                    <a:pt x="393" y="4088"/>
                    <a:pt x="883" y="4088"/>
                  </a:cubicBezTo>
                  <a:lnTo>
                    <a:pt x="10300" y="4088"/>
                  </a:lnTo>
                  <a:cubicBezTo>
                    <a:pt x="10791" y="4088"/>
                    <a:pt x="11183" y="3696"/>
                    <a:pt x="11183" y="3238"/>
                  </a:cubicBezTo>
                  <a:lnTo>
                    <a:pt x="11183" y="884"/>
                  </a:lnTo>
                  <a:cubicBezTo>
                    <a:pt x="11183" y="393"/>
                    <a:pt x="10791" y="1"/>
                    <a:pt x="10300" y="1"/>
                  </a:cubicBezTo>
                  <a:close/>
                </a:path>
              </a:pathLst>
            </a:custGeom>
            <a:solidFill>
              <a:srgbClr val="97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6081174" y="1962510"/>
              <a:ext cx="346912" cy="77221"/>
            </a:xfrm>
            <a:custGeom>
              <a:avLst/>
              <a:gdLst/>
              <a:ahLst/>
              <a:cxnLst/>
              <a:rect l="l" t="t" r="r" b="b"/>
              <a:pathLst>
                <a:path w="9483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9483" y="2093"/>
                  </a:lnTo>
                  <a:lnTo>
                    <a:pt x="9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5926827" y="2649397"/>
              <a:ext cx="197436" cy="170485"/>
            </a:xfrm>
            <a:custGeom>
              <a:avLst/>
              <a:gdLst/>
              <a:ahLst/>
              <a:cxnLst/>
              <a:rect l="l" t="t" r="r" b="b"/>
              <a:pathLst>
                <a:path w="5397" h="4623" extrusionOk="0">
                  <a:moveTo>
                    <a:pt x="2350" y="0"/>
                  </a:moveTo>
                  <a:cubicBezTo>
                    <a:pt x="1151" y="0"/>
                    <a:pt x="1" y="933"/>
                    <a:pt x="1" y="2334"/>
                  </a:cubicBezTo>
                  <a:cubicBezTo>
                    <a:pt x="1" y="3609"/>
                    <a:pt x="1047" y="4623"/>
                    <a:pt x="2323" y="4623"/>
                  </a:cubicBezTo>
                  <a:cubicBezTo>
                    <a:pt x="4383" y="4623"/>
                    <a:pt x="5396" y="2138"/>
                    <a:pt x="3957" y="666"/>
                  </a:cubicBezTo>
                  <a:cubicBezTo>
                    <a:pt x="3487" y="206"/>
                    <a:pt x="2913" y="0"/>
                    <a:pt x="2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5998604" y="2686017"/>
              <a:ext cx="26376" cy="97688"/>
            </a:xfrm>
            <a:custGeom>
              <a:avLst/>
              <a:gdLst/>
              <a:ahLst/>
              <a:cxnLst/>
              <a:rect l="l" t="t" r="r" b="b"/>
              <a:pathLst>
                <a:path w="721" h="2649" extrusionOk="0">
                  <a:moveTo>
                    <a:pt x="1" y="0"/>
                  </a:moveTo>
                  <a:lnTo>
                    <a:pt x="1" y="2649"/>
                  </a:lnTo>
                  <a:lnTo>
                    <a:pt x="720" y="264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5963923" y="2722194"/>
              <a:ext cx="95736" cy="25335"/>
            </a:xfrm>
            <a:custGeom>
              <a:avLst/>
              <a:gdLst/>
              <a:ahLst/>
              <a:cxnLst/>
              <a:rect l="l" t="t" r="r" b="b"/>
              <a:pathLst>
                <a:path w="2617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616" y="68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214762" y="1374787"/>
              <a:ext cx="1724938" cy="1115913"/>
            </a:xfrm>
            <a:custGeom>
              <a:avLst/>
              <a:gdLst/>
              <a:ahLst/>
              <a:cxnLst/>
              <a:rect l="l" t="t" r="r" b="b"/>
              <a:pathLst>
                <a:path w="47152" h="30260" extrusionOk="0">
                  <a:moveTo>
                    <a:pt x="3741" y="1"/>
                  </a:moveTo>
                  <a:cubicBezTo>
                    <a:pt x="3540" y="1"/>
                    <a:pt x="3331" y="31"/>
                    <a:pt x="3140" y="79"/>
                  </a:cubicBezTo>
                  <a:cubicBezTo>
                    <a:pt x="1309" y="471"/>
                    <a:pt x="1" y="2074"/>
                    <a:pt x="34" y="3970"/>
                  </a:cubicBezTo>
                  <a:lnTo>
                    <a:pt x="34" y="26303"/>
                  </a:lnTo>
                  <a:cubicBezTo>
                    <a:pt x="1" y="28494"/>
                    <a:pt x="1799" y="30259"/>
                    <a:pt x="3957" y="30259"/>
                  </a:cubicBezTo>
                  <a:lnTo>
                    <a:pt x="43195" y="30259"/>
                  </a:lnTo>
                  <a:cubicBezTo>
                    <a:pt x="45386" y="30259"/>
                    <a:pt x="47152" y="28494"/>
                    <a:pt x="47152" y="26303"/>
                  </a:cubicBezTo>
                  <a:lnTo>
                    <a:pt x="47152" y="3970"/>
                  </a:lnTo>
                  <a:cubicBezTo>
                    <a:pt x="47152" y="1799"/>
                    <a:pt x="45418" y="13"/>
                    <a:pt x="43254" y="13"/>
                  </a:cubicBezTo>
                  <a:cubicBezTo>
                    <a:pt x="43234" y="13"/>
                    <a:pt x="43215" y="13"/>
                    <a:pt x="43195" y="14"/>
                  </a:cubicBezTo>
                  <a:lnTo>
                    <a:pt x="3957" y="14"/>
                  </a:lnTo>
                  <a:cubicBezTo>
                    <a:pt x="3887" y="5"/>
                    <a:pt x="381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2214762" y="1377664"/>
              <a:ext cx="1716561" cy="1114217"/>
            </a:xfrm>
            <a:custGeom>
              <a:avLst/>
              <a:gdLst/>
              <a:ahLst/>
              <a:cxnLst/>
              <a:rect l="l" t="t" r="r" b="b"/>
              <a:pathLst>
                <a:path w="46923" h="30214" extrusionOk="0">
                  <a:moveTo>
                    <a:pt x="3140" y="1"/>
                  </a:moveTo>
                  <a:cubicBezTo>
                    <a:pt x="1309" y="393"/>
                    <a:pt x="1" y="1996"/>
                    <a:pt x="34" y="3892"/>
                  </a:cubicBezTo>
                  <a:lnTo>
                    <a:pt x="34" y="26258"/>
                  </a:lnTo>
                  <a:cubicBezTo>
                    <a:pt x="1" y="28416"/>
                    <a:pt x="1799" y="30214"/>
                    <a:pt x="3957" y="30214"/>
                  </a:cubicBezTo>
                  <a:lnTo>
                    <a:pt x="43195" y="30214"/>
                  </a:lnTo>
                  <a:cubicBezTo>
                    <a:pt x="44863" y="30214"/>
                    <a:pt x="46334" y="29168"/>
                    <a:pt x="46923" y="27631"/>
                  </a:cubicBezTo>
                  <a:cubicBezTo>
                    <a:pt x="19783" y="27402"/>
                    <a:pt x="7489" y="8928"/>
                    <a:pt x="3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2946875" y="2267564"/>
              <a:ext cx="263175" cy="709081"/>
            </a:xfrm>
            <a:custGeom>
              <a:avLst/>
              <a:gdLst/>
              <a:ahLst/>
              <a:cxnLst/>
              <a:rect l="l" t="t" r="r" b="b"/>
              <a:pathLst>
                <a:path w="7194" h="19228" extrusionOk="0">
                  <a:moveTo>
                    <a:pt x="3242" y="1"/>
                  </a:moveTo>
                  <a:cubicBezTo>
                    <a:pt x="1503" y="1"/>
                    <a:pt x="33" y="1395"/>
                    <a:pt x="0" y="3173"/>
                  </a:cubicBezTo>
                  <a:lnTo>
                    <a:pt x="0" y="19228"/>
                  </a:lnTo>
                  <a:lnTo>
                    <a:pt x="7194" y="19228"/>
                  </a:lnTo>
                  <a:lnTo>
                    <a:pt x="7194" y="3173"/>
                  </a:lnTo>
                  <a:cubicBezTo>
                    <a:pt x="7129" y="1395"/>
                    <a:pt x="5690" y="1"/>
                    <a:pt x="3920" y="1"/>
                  </a:cubicBezTo>
                  <a:cubicBezTo>
                    <a:pt x="3900" y="1"/>
                    <a:pt x="3879" y="1"/>
                    <a:pt x="3859" y="1"/>
                  </a:cubicBezTo>
                  <a:lnTo>
                    <a:pt x="3303" y="1"/>
                  </a:lnTo>
                  <a:cubicBezTo>
                    <a:pt x="3283" y="1"/>
                    <a:pt x="3262" y="1"/>
                    <a:pt x="3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946875" y="2679969"/>
              <a:ext cx="262004" cy="176090"/>
            </a:xfrm>
            <a:custGeom>
              <a:avLst/>
              <a:gdLst/>
              <a:ahLst/>
              <a:cxnLst/>
              <a:rect l="l" t="t" r="r" b="b"/>
              <a:pathLst>
                <a:path w="7162" h="4775" extrusionOk="0">
                  <a:moveTo>
                    <a:pt x="0" y="1"/>
                  </a:moveTo>
                  <a:lnTo>
                    <a:pt x="0" y="4775"/>
                  </a:lnTo>
                  <a:lnTo>
                    <a:pt x="7161" y="4775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312880" y="2726988"/>
              <a:ext cx="1529953" cy="259323"/>
            </a:xfrm>
            <a:custGeom>
              <a:avLst/>
              <a:gdLst/>
              <a:ahLst/>
              <a:cxnLst/>
              <a:rect l="l" t="t" r="r" b="b"/>
              <a:pathLst>
                <a:path w="41822" h="7032" extrusionOk="0">
                  <a:moveTo>
                    <a:pt x="38348" y="1"/>
                  </a:moveTo>
                  <a:cubicBezTo>
                    <a:pt x="38328" y="1"/>
                    <a:pt x="38309" y="1"/>
                    <a:pt x="38290" y="1"/>
                  </a:cubicBezTo>
                  <a:lnTo>
                    <a:pt x="3532" y="1"/>
                  </a:lnTo>
                  <a:cubicBezTo>
                    <a:pt x="1602" y="1"/>
                    <a:pt x="0" y="1571"/>
                    <a:pt x="0" y="3500"/>
                  </a:cubicBezTo>
                  <a:lnTo>
                    <a:pt x="0" y="7031"/>
                  </a:lnTo>
                  <a:lnTo>
                    <a:pt x="41821" y="7031"/>
                  </a:lnTo>
                  <a:lnTo>
                    <a:pt x="41821" y="3500"/>
                  </a:lnTo>
                  <a:cubicBezTo>
                    <a:pt x="41821" y="1590"/>
                    <a:pt x="40251" y="1"/>
                    <a:pt x="3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949253" y="1545274"/>
              <a:ext cx="296684" cy="299113"/>
            </a:xfrm>
            <a:custGeom>
              <a:avLst/>
              <a:gdLst/>
              <a:ahLst/>
              <a:cxnLst/>
              <a:rect l="l" t="t" r="r" b="b"/>
              <a:pathLst>
                <a:path w="8110" h="8111" extrusionOk="0">
                  <a:moveTo>
                    <a:pt x="4055" y="1"/>
                  </a:moveTo>
                  <a:cubicBezTo>
                    <a:pt x="1832" y="1"/>
                    <a:pt x="1" y="1832"/>
                    <a:pt x="1" y="4056"/>
                  </a:cubicBezTo>
                  <a:cubicBezTo>
                    <a:pt x="1" y="6279"/>
                    <a:pt x="1832" y="8110"/>
                    <a:pt x="4055" y="8110"/>
                  </a:cubicBezTo>
                  <a:cubicBezTo>
                    <a:pt x="6311" y="8110"/>
                    <a:pt x="8110" y="6279"/>
                    <a:pt x="8110" y="4056"/>
                  </a:cubicBezTo>
                  <a:cubicBezTo>
                    <a:pt x="8110" y="1832"/>
                    <a:pt x="6311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3074845" y="1609183"/>
              <a:ext cx="45509" cy="171296"/>
            </a:xfrm>
            <a:custGeom>
              <a:avLst/>
              <a:gdLst/>
              <a:ahLst/>
              <a:cxnLst/>
              <a:rect l="l" t="t" r="r" b="b"/>
              <a:pathLst>
                <a:path w="1244" h="4645" extrusionOk="0">
                  <a:moveTo>
                    <a:pt x="1" y="1"/>
                  </a:moveTo>
                  <a:lnTo>
                    <a:pt x="1" y="4644"/>
                  </a:lnTo>
                  <a:lnTo>
                    <a:pt x="1243" y="4644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3013860" y="1671912"/>
              <a:ext cx="168682" cy="45839"/>
            </a:xfrm>
            <a:custGeom>
              <a:avLst/>
              <a:gdLst/>
              <a:ahLst/>
              <a:cxnLst/>
              <a:rect l="l" t="t" r="r" b="b"/>
              <a:pathLst>
                <a:path w="4611" h="1243" extrusionOk="0">
                  <a:moveTo>
                    <a:pt x="0" y="0"/>
                  </a:moveTo>
                  <a:lnTo>
                    <a:pt x="0" y="1243"/>
                  </a:lnTo>
                  <a:lnTo>
                    <a:pt x="4611" y="1243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312880" y="2878962"/>
              <a:ext cx="1529953" cy="91677"/>
            </a:xfrm>
            <a:custGeom>
              <a:avLst/>
              <a:gdLst/>
              <a:ahLst/>
              <a:cxnLst/>
              <a:rect l="l" t="t" r="r" b="b"/>
              <a:pathLst>
                <a:path w="41822" h="2486" extrusionOk="0">
                  <a:moveTo>
                    <a:pt x="0" y="0"/>
                  </a:moveTo>
                  <a:lnTo>
                    <a:pt x="0" y="2485"/>
                  </a:lnTo>
                  <a:lnTo>
                    <a:pt x="41821" y="2485"/>
                  </a:lnTo>
                  <a:lnTo>
                    <a:pt x="4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1600862" y="3150273"/>
              <a:ext cx="5620616" cy="2434579"/>
            </a:xfrm>
            <a:custGeom>
              <a:avLst/>
              <a:gdLst/>
              <a:ahLst/>
              <a:cxnLst/>
              <a:rect l="l" t="t" r="r" b="b"/>
              <a:pathLst>
                <a:path w="261424" h="66018" extrusionOk="0">
                  <a:moveTo>
                    <a:pt x="1" y="0"/>
                  </a:moveTo>
                  <a:lnTo>
                    <a:pt x="1" y="66018"/>
                  </a:lnTo>
                  <a:lnTo>
                    <a:pt x="261423" y="66018"/>
                  </a:lnTo>
                  <a:lnTo>
                    <a:pt x="26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356900" y="2924764"/>
              <a:ext cx="6107806" cy="225543"/>
            </a:xfrm>
            <a:custGeom>
              <a:avLst/>
              <a:gdLst/>
              <a:ahLst/>
              <a:cxnLst/>
              <a:rect l="l" t="t" r="r" b="b"/>
              <a:pathLst>
                <a:path w="284084" h="6116" extrusionOk="0">
                  <a:moveTo>
                    <a:pt x="1" y="1"/>
                  </a:moveTo>
                  <a:lnTo>
                    <a:pt x="1" y="6115"/>
                  </a:lnTo>
                  <a:lnTo>
                    <a:pt x="284083" y="6115"/>
                  </a:lnTo>
                  <a:lnTo>
                    <a:pt x="284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3810625" y="3885849"/>
              <a:ext cx="1273853" cy="1132262"/>
            </a:xfrm>
            <a:custGeom>
              <a:avLst/>
              <a:gdLst/>
              <a:ahLst/>
              <a:cxnLst/>
              <a:rect l="l" t="t" r="r" b="b"/>
              <a:pathLst>
                <a:path w="18148" h="16002" extrusionOk="0">
                  <a:moveTo>
                    <a:pt x="9067" y="1"/>
                  </a:moveTo>
                  <a:cubicBezTo>
                    <a:pt x="8061" y="1"/>
                    <a:pt x="7038" y="192"/>
                    <a:pt x="6050" y="595"/>
                  </a:cubicBezTo>
                  <a:cubicBezTo>
                    <a:pt x="1962" y="2263"/>
                    <a:pt x="0" y="6939"/>
                    <a:pt x="1701" y="11026"/>
                  </a:cubicBezTo>
                  <a:cubicBezTo>
                    <a:pt x="2965" y="14125"/>
                    <a:pt x="5940" y="16002"/>
                    <a:pt x="9086" y="16002"/>
                  </a:cubicBezTo>
                  <a:cubicBezTo>
                    <a:pt x="10089" y="16002"/>
                    <a:pt x="11110" y="15811"/>
                    <a:pt x="12099" y="15407"/>
                  </a:cubicBezTo>
                  <a:cubicBezTo>
                    <a:pt x="16186" y="13740"/>
                    <a:pt x="18148" y="9064"/>
                    <a:pt x="16480" y="4977"/>
                  </a:cubicBezTo>
                  <a:cubicBezTo>
                    <a:pt x="15216" y="1878"/>
                    <a:pt x="12223" y="1"/>
                    <a:pt x="9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363753" y="4129188"/>
              <a:ext cx="169936" cy="645591"/>
            </a:xfrm>
            <a:custGeom>
              <a:avLst/>
              <a:gdLst/>
              <a:ahLst/>
              <a:cxnLst/>
              <a:rect l="l" t="t" r="r" b="b"/>
              <a:pathLst>
                <a:path w="2421" h="9124" extrusionOk="0">
                  <a:moveTo>
                    <a:pt x="1" y="1"/>
                  </a:moveTo>
                  <a:lnTo>
                    <a:pt x="1" y="9124"/>
                  </a:lnTo>
                  <a:lnTo>
                    <a:pt x="2420" y="9124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4127340" y="4367502"/>
              <a:ext cx="642753" cy="171304"/>
            </a:xfrm>
            <a:custGeom>
              <a:avLst/>
              <a:gdLst/>
              <a:ahLst/>
              <a:cxnLst/>
              <a:rect l="l" t="t" r="r" b="b"/>
              <a:pathLst>
                <a:path w="9157" h="2421" extrusionOk="0">
                  <a:moveTo>
                    <a:pt x="1" y="1"/>
                  </a:moveTo>
                  <a:lnTo>
                    <a:pt x="1" y="2421"/>
                  </a:lnTo>
                  <a:lnTo>
                    <a:pt x="9156" y="2421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30"/>
          <p:cNvSpPr txBox="1">
            <a:spLocks noGrp="1"/>
          </p:cNvSpPr>
          <p:nvPr>
            <p:ph type="ctrTitle"/>
          </p:nvPr>
        </p:nvSpPr>
        <p:spPr>
          <a:xfrm>
            <a:off x="3829400" y="1065725"/>
            <a:ext cx="4601700" cy="15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 smtClean="0"/>
              <a:t>VIKASH</a:t>
            </a:r>
            <a:r>
              <a:rPr lang="en" dirty="0"/>
              <a:t/>
            </a:r>
            <a:br>
              <a:rPr lang="en" dirty="0"/>
            </a:br>
            <a:r>
              <a:rPr lang="en" sz="3900" dirty="0" smtClean="0">
                <a:solidFill>
                  <a:schemeClr val="accent2"/>
                </a:solidFill>
              </a:rPr>
              <a:t>PHARMACY</a:t>
            </a:r>
            <a:endParaRPr sz="3900" dirty="0">
              <a:solidFill>
                <a:schemeClr val="accent2"/>
              </a:solidFill>
            </a:endParaRPr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5404274" y="2537450"/>
            <a:ext cx="3254983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Multi-Page Responsive Website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622534" y="4485099"/>
            <a:ext cx="197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Josefin Sans" panose="020B0604020202020204" charset="0"/>
              </a:rPr>
              <a:t>Done by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Josefin Sans" panose="020B0604020202020204" charset="0"/>
              </a:rPr>
              <a:t>Sarah Philomin 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5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5"/>
          <p:cNvSpPr txBox="1">
            <a:spLocks noGrp="1"/>
          </p:cNvSpPr>
          <p:nvPr>
            <p:ph type="title"/>
          </p:nvPr>
        </p:nvSpPr>
        <p:spPr>
          <a:xfrm>
            <a:off x="2913000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SERVICES</a:t>
            </a:r>
            <a:endParaRPr dirty="0"/>
          </a:p>
        </p:txBody>
      </p:sp>
      <p:sp>
        <p:nvSpPr>
          <p:cNvPr id="940" name="Google Shape;940;p35"/>
          <p:cNvSpPr txBox="1">
            <a:spLocks noGrp="1"/>
          </p:cNvSpPr>
          <p:nvPr>
            <p:ph type="subTitle" idx="1"/>
          </p:nvPr>
        </p:nvSpPr>
        <p:spPr>
          <a:xfrm>
            <a:off x="2913000" y="2718532"/>
            <a:ext cx="5583300" cy="383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Here you could view the service we offer to the needful.</a:t>
            </a:r>
          </a:p>
        </p:txBody>
      </p:sp>
      <p:sp>
        <p:nvSpPr>
          <p:cNvPr id="941" name="Google Shape;941;p35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85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236" name="Google Shape;1236;p46"/>
          <p:cNvSpPr txBox="1">
            <a:spLocks noGrp="1"/>
          </p:cNvSpPr>
          <p:nvPr>
            <p:ph type="title" idx="2"/>
          </p:nvPr>
        </p:nvSpPr>
        <p:spPr>
          <a:xfrm>
            <a:off x="797475" y="3040125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37" name="Google Shape;1237;p46"/>
          <p:cNvSpPr txBox="1">
            <a:spLocks noGrp="1"/>
          </p:cNvSpPr>
          <p:nvPr>
            <p:ph type="subTitle" idx="1"/>
          </p:nvPr>
        </p:nvSpPr>
        <p:spPr>
          <a:xfrm>
            <a:off x="797475" y="3515156"/>
            <a:ext cx="1623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 contact delivery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8" name="Google Shape;1238;p46"/>
          <p:cNvSpPr txBox="1">
            <a:spLocks noGrp="1"/>
          </p:cNvSpPr>
          <p:nvPr>
            <p:ph type="title" idx="3"/>
          </p:nvPr>
        </p:nvSpPr>
        <p:spPr>
          <a:xfrm>
            <a:off x="2772525" y="3040125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39" name="Google Shape;1239;p46"/>
          <p:cNvSpPr txBox="1">
            <a:spLocks noGrp="1"/>
          </p:cNvSpPr>
          <p:nvPr>
            <p:ph type="subTitle" idx="4"/>
          </p:nvPr>
        </p:nvSpPr>
        <p:spPr>
          <a:xfrm>
            <a:off x="2772525" y="3515156"/>
            <a:ext cx="1623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Preserved Safely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0" name="Google Shape;1240;p46"/>
          <p:cNvSpPr txBox="1">
            <a:spLocks noGrp="1"/>
          </p:cNvSpPr>
          <p:nvPr>
            <p:ph type="title" idx="5"/>
          </p:nvPr>
        </p:nvSpPr>
        <p:spPr>
          <a:xfrm>
            <a:off x="4747575" y="3040125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41" name="Google Shape;1241;p46"/>
          <p:cNvSpPr txBox="1">
            <a:spLocks noGrp="1"/>
          </p:cNvSpPr>
          <p:nvPr>
            <p:ph type="subTitle" idx="6"/>
          </p:nvPr>
        </p:nvSpPr>
        <p:spPr>
          <a:xfrm>
            <a:off x="4747574" y="3515156"/>
            <a:ext cx="1623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Temperature checks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2" name="Google Shape;1242;p46"/>
          <p:cNvSpPr txBox="1">
            <a:spLocks noGrp="1"/>
          </p:cNvSpPr>
          <p:nvPr>
            <p:ph type="title" idx="7"/>
          </p:nvPr>
        </p:nvSpPr>
        <p:spPr>
          <a:xfrm>
            <a:off x="6722625" y="3040125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43" name="Google Shape;1243;p46"/>
          <p:cNvSpPr txBox="1">
            <a:spLocks noGrp="1"/>
          </p:cNvSpPr>
          <p:nvPr>
            <p:ph type="subTitle" idx="8"/>
          </p:nvPr>
        </p:nvSpPr>
        <p:spPr>
          <a:xfrm>
            <a:off x="6722624" y="3515156"/>
            <a:ext cx="1623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Regular sanitization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4" name="Google Shape;1244;p46"/>
          <p:cNvGrpSpPr/>
          <p:nvPr/>
        </p:nvGrpSpPr>
        <p:grpSpPr>
          <a:xfrm>
            <a:off x="1101375" y="1452113"/>
            <a:ext cx="1016100" cy="1587900"/>
            <a:chOff x="1101375" y="1452113"/>
            <a:chExt cx="1016100" cy="1587900"/>
          </a:xfrm>
        </p:grpSpPr>
        <p:sp>
          <p:nvSpPr>
            <p:cNvPr id="1245" name="Google Shape;1245;p46"/>
            <p:cNvSpPr/>
            <p:nvPr/>
          </p:nvSpPr>
          <p:spPr>
            <a:xfrm>
              <a:off x="1101375" y="1452113"/>
              <a:ext cx="1016100" cy="10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6" name="Google Shape;1246;p46"/>
            <p:cNvCxnSpPr>
              <a:stCxn id="1245" idx="4"/>
              <a:endCxn id="1236" idx="0"/>
            </p:cNvCxnSpPr>
            <p:nvPr/>
          </p:nvCxnSpPr>
          <p:spPr>
            <a:xfrm>
              <a:off x="1609425" y="2468213"/>
              <a:ext cx="0" cy="571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47" name="Google Shape;1247;p46"/>
          <p:cNvGrpSpPr/>
          <p:nvPr/>
        </p:nvGrpSpPr>
        <p:grpSpPr>
          <a:xfrm>
            <a:off x="3076425" y="1452113"/>
            <a:ext cx="1016100" cy="1587900"/>
            <a:chOff x="3076425" y="1452113"/>
            <a:chExt cx="1016100" cy="1587900"/>
          </a:xfrm>
        </p:grpSpPr>
        <p:sp>
          <p:nvSpPr>
            <p:cNvPr id="1248" name="Google Shape;1248;p46"/>
            <p:cNvSpPr/>
            <p:nvPr/>
          </p:nvSpPr>
          <p:spPr>
            <a:xfrm>
              <a:off x="3076425" y="1452113"/>
              <a:ext cx="1016100" cy="10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9" name="Google Shape;1249;p46"/>
            <p:cNvCxnSpPr>
              <a:stCxn id="1248" idx="4"/>
              <a:endCxn id="1238" idx="0"/>
            </p:cNvCxnSpPr>
            <p:nvPr/>
          </p:nvCxnSpPr>
          <p:spPr>
            <a:xfrm>
              <a:off x="3584475" y="2468213"/>
              <a:ext cx="0" cy="571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50" name="Google Shape;1250;p46"/>
          <p:cNvGrpSpPr/>
          <p:nvPr/>
        </p:nvGrpSpPr>
        <p:grpSpPr>
          <a:xfrm>
            <a:off x="5051475" y="1452113"/>
            <a:ext cx="1016100" cy="1587900"/>
            <a:chOff x="5051475" y="1452113"/>
            <a:chExt cx="1016100" cy="1587900"/>
          </a:xfrm>
        </p:grpSpPr>
        <p:sp>
          <p:nvSpPr>
            <p:cNvPr id="1251" name="Google Shape;1251;p46"/>
            <p:cNvSpPr/>
            <p:nvPr/>
          </p:nvSpPr>
          <p:spPr>
            <a:xfrm>
              <a:off x="5051475" y="1452113"/>
              <a:ext cx="1016100" cy="10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46"/>
            <p:cNvCxnSpPr>
              <a:stCxn id="1251" idx="4"/>
              <a:endCxn id="1240" idx="0"/>
            </p:cNvCxnSpPr>
            <p:nvPr/>
          </p:nvCxnSpPr>
          <p:spPr>
            <a:xfrm>
              <a:off x="5559525" y="2468213"/>
              <a:ext cx="0" cy="571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53" name="Google Shape;1253;p46"/>
          <p:cNvGrpSpPr/>
          <p:nvPr/>
        </p:nvGrpSpPr>
        <p:grpSpPr>
          <a:xfrm>
            <a:off x="7026525" y="1452113"/>
            <a:ext cx="1016100" cy="1587900"/>
            <a:chOff x="7026525" y="1452113"/>
            <a:chExt cx="1016100" cy="1587900"/>
          </a:xfrm>
        </p:grpSpPr>
        <p:sp>
          <p:nvSpPr>
            <p:cNvPr id="1254" name="Google Shape;1254;p46"/>
            <p:cNvSpPr/>
            <p:nvPr/>
          </p:nvSpPr>
          <p:spPr>
            <a:xfrm>
              <a:off x="7026525" y="1452113"/>
              <a:ext cx="1016100" cy="10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5" name="Google Shape;1255;p46"/>
            <p:cNvCxnSpPr>
              <a:stCxn id="1254" idx="4"/>
              <a:endCxn id="1242" idx="0"/>
            </p:cNvCxnSpPr>
            <p:nvPr/>
          </p:nvCxnSpPr>
          <p:spPr>
            <a:xfrm>
              <a:off x="7534575" y="2468213"/>
              <a:ext cx="0" cy="571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56" name="Google Shape;1256;p46"/>
          <p:cNvGrpSpPr/>
          <p:nvPr/>
        </p:nvGrpSpPr>
        <p:grpSpPr>
          <a:xfrm>
            <a:off x="1425935" y="1651465"/>
            <a:ext cx="366987" cy="617431"/>
            <a:chOff x="2249125" y="238125"/>
            <a:chExt cx="3102175" cy="5219200"/>
          </a:xfrm>
        </p:grpSpPr>
        <p:sp>
          <p:nvSpPr>
            <p:cNvPr id="1257" name="Google Shape;1257;p46"/>
            <p:cNvSpPr/>
            <p:nvPr/>
          </p:nvSpPr>
          <p:spPr>
            <a:xfrm>
              <a:off x="2249125" y="238125"/>
              <a:ext cx="3102175" cy="5219200"/>
            </a:xfrm>
            <a:custGeom>
              <a:avLst/>
              <a:gdLst/>
              <a:ahLst/>
              <a:cxnLst/>
              <a:rect l="l" t="t" r="r" b="b"/>
              <a:pathLst>
                <a:path w="124087" h="208768" extrusionOk="0">
                  <a:moveTo>
                    <a:pt x="10993" y="0"/>
                  </a:moveTo>
                  <a:cubicBezTo>
                    <a:pt x="4926" y="0"/>
                    <a:pt x="1" y="4926"/>
                    <a:pt x="1" y="10993"/>
                  </a:cubicBezTo>
                  <a:lnTo>
                    <a:pt x="1" y="197774"/>
                  </a:lnTo>
                  <a:cubicBezTo>
                    <a:pt x="1" y="203842"/>
                    <a:pt x="4926" y="208767"/>
                    <a:pt x="10993" y="208767"/>
                  </a:cubicBezTo>
                  <a:lnTo>
                    <a:pt x="50855" y="208767"/>
                  </a:lnTo>
                  <a:cubicBezTo>
                    <a:pt x="52551" y="208767"/>
                    <a:pt x="54117" y="207789"/>
                    <a:pt x="54867" y="206255"/>
                  </a:cubicBezTo>
                  <a:cubicBezTo>
                    <a:pt x="56172" y="203581"/>
                    <a:pt x="58879" y="201754"/>
                    <a:pt x="62044" y="201754"/>
                  </a:cubicBezTo>
                  <a:cubicBezTo>
                    <a:pt x="65208" y="201754"/>
                    <a:pt x="67915" y="203581"/>
                    <a:pt x="69220" y="206255"/>
                  </a:cubicBezTo>
                  <a:cubicBezTo>
                    <a:pt x="69970" y="207789"/>
                    <a:pt x="71536" y="208767"/>
                    <a:pt x="73232" y="208767"/>
                  </a:cubicBezTo>
                  <a:lnTo>
                    <a:pt x="113094" y="208767"/>
                  </a:lnTo>
                  <a:cubicBezTo>
                    <a:pt x="119161" y="208767"/>
                    <a:pt x="124087" y="203842"/>
                    <a:pt x="124087" y="197774"/>
                  </a:cubicBezTo>
                  <a:lnTo>
                    <a:pt x="124087" y="10993"/>
                  </a:lnTo>
                  <a:cubicBezTo>
                    <a:pt x="124087" y="4926"/>
                    <a:pt x="119161" y="0"/>
                    <a:pt x="113094" y="0"/>
                  </a:cubicBezTo>
                  <a:lnTo>
                    <a:pt x="73232" y="0"/>
                  </a:lnTo>
                  <a:cubicBezTo>
                    <a:pt x="71536" y="0"/>
                    <a:pt x="69970" y="979"/>
                    <a:pt x="69220" y="2512"/>
                  </a:cubicBezTo>
                  <a:cubicBezTo>
                    <a:pt x="67915" y="5187"/>
                    <a:pt x="65208" y="7013"/>
                    <a:pt x="62044" y="7013"/>
                  </a:cubicBezTo>
                  <a:cubicBezTo>
                    <a:pt x="58879" y="7013"/>
                    <a:pt x="56172" y="5187"/>
                    <a:pt x="54867" y="2512"/>
                  </a:cubicBezTo>
                  <a:cubicBezTo>
                    <a:pt x="54117" y="979"/>
                    <a:pt x="52551" y="0"/>
                    <a:pt x="508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3139650" y="905588"/>
              <a:ext cx="1321125" cy="570850"/>
            </a:xfrm>
            <a:custGeom>
              <a:avLst/>
              <a:gdLst/>
              <a:ahLst/>
              <a:cxnLst/>
              <a:rect l="l" t="t" r="r" b="b"/>
              <a:pathLst>
                <a:path w="52845" h="22834" extrusionOk="0">
                  <a:moveTo>
                    <a:pt x="11417" y="0"/>
                  </a:moveTo>
                  <a:cubicBezTo>
                    <a:pt x="5122" y="0"/>
                    <a:pt x="0" y="5121"/>
                    <a:pt x="0" y="11417"/>
                  </a:cubicBezTo>
                  <a:cubicBezTo>
                    <a:pt x="0" y="17745"/>
                    <a:pt x="5122" y="22834"/>
                    <a:pt x="11417" y="22834"/>
                  </a:cubicBezTo>
                  <a:lnTo>
                    <a:pt x="41428" y="22834"/>
                  </a:lnTo>
                  <a:cubicBezTo>
                    <a:pt x="47723" y="22834"/>
                    <a:pt x="52845" y="17745"/>
                    <a:pt x="52845" y="11417"/>
                  </a:cubicBezTo>
                  <a:cubicBezTo>
                    <a:pt x="52845" y="5121"/>
                    <a:pt x="47723" y="0"/>
                    <a:pt x="41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3139650" y="2010563"/>
              <a:ext cx="1321125" cy="570875"/>
            </a:xfrm>
            <a:custGeom>
              <a:avLst/>
              <a:gdLst/>
              <a:ahLst/>
              <a:cxnLst/>
              <a:rect l="l" t="t" r="r" b="b"/>
              <a:pathLst>
                <a:path w="52845" h="22835" extrusionOk="0">
                  <a:moveTo>
                    <a:pt x="11417" y="1"/>
                  </a:moveTo>
                  <a:cubicBezTo>
                    <a:pt x="5122" y="1"/>
                    <a:pt x="0" y="5122"/>
                    <a:pt x="0" y="11418"/>
                  </a:cubicBezTo>
                  <a:cubicBezTo>
                    <a:pt x="0" y="17714"/>
                    <a:pt x="5122" y="22835"/>
                    <a:pt x="11417" y="22835"/>
                  </a:cubicBezTo>
                  <a:lnTo>
                    <a:pt x="41428" y="22835"/>
                  </a:lnTo>
                  <a:cubicBezTo>
                    <a:pt x="47723" y="22835"/>
                    <a:pt x="52845" y="17714"/>
                    <a:pt x="52845" y="11418"/>
                  </a:cubicBezTo>
                  <a:cubicBezTo>
                    <a:pt x="52845" y="5122"/>
                    <a:pt x="47723" y="1"/>
                    <a:pt x="41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3139650" y="3114763"/>
              <a:ext cx="1321125" cy="570875"/>
            </a:xfrm>
            <a:custGeom>
              <a:avLst/>
              <a:gdLst/>
              <a:ahLst/>
              <a:cxnLst/>
              <a:rect l="l" t="t" r="r" b="b"/>
              <a:pathLst>
                <a:path w="52845" h="22835" extrusionOk="0">
                  <a:moveTo>
                    <a:pt x="11417" y="0"/>
                  </a:moveTo>
                  <a:cubicBezTo>
                    <a:pt x="5122" y="0"/>
                    <a:pt x="0" y="5122"/>
                    <a:pt x="0" y="11417"/>
                  </a:cubicBezTo>
                  <a:cubicBezTo>
                    <a:pt x="0" y="17713"/>
                    <a:pt x="5122" y="22834"/>
                    <a:pt x="11417" y="22834"/>
                  </a:cubicBezTo>
                  <a:lnTo>
                    <a:pt x="41428" y="22834"/>
                  </a:lnTo>
                  <a:cubicBezTo>
                    <a:pt x="47723" y="22834"/>
                    <a:pt x="52845" y="17713"/>
                    <a:pt x="52845" y="11417"/>
                  </a:cubicBezTo>
                  <a:cubicBezTo>
                    <a:pt x="52845" y="5122"/>
                    <a:pt x="47723" y="0"/>
                    <a:pt x="41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3139650" y="4219375"/>
              <a:ext cx="1321125" cy="570875"/>
            </a:xfrm>
            <a:custGeom>
              <a:avLst/>
              <a:gdLst/>
              <a:ahLst/>
              <a:cxnLst/>
              <a:rect l="l" t="t" r="r" b="b"/>
              <a:pathLst>
                <a:path w="52845" h="22835" extrusionOk="0">
                  <a:moveTo>
                    <a:pt x="11417" y="0"/>
                  </a:moveTo>
                  <a:cubicBezTo>
                    <a:pt x="5122" y="0"/>
                    <a:pt x="0" y="5089"/>
                    <a:pt x="0" y="11417"/>
                  </a:cubicBezTo>
                  <a:cubicBezTo>
                    <a:pt x="0" y="17713"/>
                    <a:pt x="5122" y="22834"/>
                    <a:pt x="11417" y="22834"/>
                  </a:cubicBezTo>
                  <a:lnTo>
                    <a:pt x="41428" y="22834"/>
                  </a:lnTo>
                  <a:cubicBezTo>
                    <a:pt x="47723" y="22834"/>
                    <a:pt x="52845" y="17713"/>
                    <a:pt x="52845" y="11417"/>
                  </a:cubicBezTo>
                  <a:cubicBezTo>
                    <a:pt x="52845" y="5089"/>
                    <a:pt x="47723" y="0"/>
                    <a:pt x="41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3800200" y="905200"/>
              <a:ext cx="660575" cy="570850"/>
            </a:xfrm>
            <a:custGeom>
              <a:avLst/>
              <a:gdLst/>
              <a:ahLst/>
              <a:cxnLst/>
              <a:rect l="l" t="t" r="r" b="b"/>
              <a:pathLst>
                <a:path w="26423" h="22834" extrusionOk="0">
                  <a:moveTo>
                    <a:pt x="1" y="0"/>
                  </a:moveTo>
                  <a:lnTo>
                    <a:pt x="1" y="22834"/>
                  </a:lnTo>
                  <a:lnTo>
                    <a:pt x="15006" y="22834"/>
                  </a:lnTo>
                  <a:cubicBezTo>
                    <a:pt x="21301" y="22834"/>
                    <a:pt x="26423" y="17745"/>
                    <a:pt x="26423" y="11417"/>
                  </a:cubicBezTo>
                  <a:cubicBezTo>
                    <a:pt x="26423" y="5121"/>
                    <a:pt x="21301" y="0"/>
                    <a:pt x="15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3800200" y="2010175"/>
              <a:ext cx="660575" cy="570875"/>
            </a:xfrm>
            <a:custGeom>
              <a:avLst/>
              <a:gdLst/>
              <a:ahLst/>
              <a:cxnLst/>
              <a:rect l="l" t="t" r="r" b="b"/>
              <a:pathLst>
                <a:path w="26423" h="22835" extrusionOk="0">
                  <a:moveTo>
                    <a:pt x="1" y="1"/>
                  </a:moveTo>
                  <a:lnTo>
                    <a:pt x="1" y="22835"/>
                  </a:lnTo>
                  <a:lnTo>
                    <a:pt x="15006" y="22835"/>
                  </a:lnTo>
                  <a:cubicBezTo>
                    <a:pt x="21301" y="22835"/>
                    <a:pt x="26423" y="17714"/>
                    <a:pt x="26423" y="11418"/>
                  </a:cubicBezTo>
                  <a:cubicBezTo>
                    <a:pt x="26423" y="5122"/>
                    <a:pt x="21301" y="1"/>
                    <a:pt x="15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3800200" y="3114375"/>
              <a:ext cx="660575" cy="570875"/>
            </a:xfrm>
            <a:custGeom>
              <a:avLst/>
              <a:gdLst/>
              <a:ahLst/>
              <a:cxnLst/>
              <a:rect l="l" t="t" r="r" b="b"/>
              <a:pathLst>
                <a:path w="26423" h="22835" extrusionOk="0">
                  <a:moveTo>
                    <a:pt x="1" y="0"/>
                  </a:moveTo>
                  <a:lnTo>
                    <a:pt x="1" y="22834"/>
                  </a:lnTo>
                  <a:lnTo>
                    <a:pt x="15006" y="22834"/>
                  </a:lnTo>
                  <a:cubicBezTo>
                    <a:pt x="21301" y="22834"/>
                    <a:pt x="26423" y="17713"/>
                    <a:pt x="26423" y="11417"/>
                  </a:cubicBezTo>
                  <a:cubicBezTo>
                    <a:pt x="26423" y="5122"/>
                    <a:pt x="21301" y="0"/>
                    <a:pt x="15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3800200" y="4219375"/>
              <a:ext cx="660575" cy="570875"/>
            </a:xfrm>
            <a:custGeom>
              <a:avLst/>
              <a:gdLst/>
              <a:ahLst/>
              <a:cxnLst/>
              <a:rect l="l" t="t" r="r" b="b"/>
              <a:pathLst>
                <a:path w="26423" h="22835" extrusionOk="0">
                  <a:moveTo>
                    <a:pt x="1" y="0"/>
                  </a:moveTo>
                  <a:lnTo>
                    <a:pt x="1" y="22834"/>
                  </a:lnTo>
                  <a:lnTo>
                    <a:pt x="15006" y="22834"/>
                  </a:lnTo>
                  <a:cubicBezTo>
                    <a:pt x="21301" y="22834"/>
                    <a:pt x="26423" y="17713"/>
                    <a:pt x="26423" y="11417"/>
                  </a:cubicBezTo>
                  <a:cubicBezTo>
                    <a:pt x="26423" y="5089"/>
                    <a:pt x="21301" y="0"/>
                    <a:pt x="15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46"/>
          <p:cNvGrpSpPr/>
          <p:nvPr/>
        </p:nvGrpSpPr>
        <p:grpSpPr>
          <a:xfrm>
            <a:off x="3364572" y="1649627"/>
            <a:ext cx="439809" cy="621085"/>
            <a:chOff x="1952275" y="238125"/>
            <a:chExt cx="3695875" cy="5219200"/>
          </a:xfrm>
        </p:grpSpPr>
        <p:sp>
          <p:nvSpPr>
            <p:cNvPr id="1267" name="Google Shape;1267;p46"/>
            <p:cNvSpPr/>
            <p:nvPr/>
          </p:nvSpPr>
          <p:spPr>
            <a:xfrm>
              <a:off x="2232825" y="1766350"/>
              <a:ext cx="3134775" cy="3690975"/>
            </a:xfrm>
            <a:custGeom>
              <a:avLst/>
              <a:gdLst/>
              <a:ahLst/>
              <a:cxnLst/>
              <a:rect l="l" t="t" r="r" b="b"/>
              <a:pathLst>
                <a:path w="125391" h="147639" extrusionOk="0">
                  <a:moveTo>
                    <a:pt x="0" y="1"/>
                  </a:moveTo>
                  <a:lnTo>
                    <a:pt x="0" y="132894"/>
                  </a:lnTo>
                  <a:cubicBezTo>
                    <a:pt x="0" y="141049"/>
                    <a:pt x="6589" y="147638"/>
                    <a:pt x="14744" y="147638"/>
                  </a:cubicBezTo>
                  <a:lnTo>
                    <a:pt x="110647" y="147638"/>
                  </a:lnTo>
                  <a:cubicBezTo>
                    <a:pt x="118802" y="147638"/>
                    <a:pt x="125391" y="141049"/>
                    <a:pt x="125391" y="132894"/>
                  </a:cubicBezTo>
                  <a:lnTo>
                    <a:pt x="1253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2142300" y="238125"/>
              <a:ext cx="3315825" cy="1228150"/>
            </a:xfrm>
            <a:custGeom>
              <a:avLst/>
              <a:gdLst/>
              <a:ahLst/>
              <a:cxnLst/>
              <a:rect l="l" t="t" r="r" b="b"/>
              <a:pathLst>
                <a:path w="132633" h="49126" extrusionOk="0">
                  <a:moveTo>
                    <a:pt x="13635" y="0"/>
                  </a:moveTo>
                  <a:cubicBezTo>
                    <a:pt x="6100" y="0"/>
                    <a:pt x="0" y="6100"/>
                    <a:pt x="0" y="13635"/>
                  </a:cubicBezTo>
                  <a:lnTo>
                    <a:pt x="0" y="49126"/>
                  </a:lnTo>
                  <a:lnTo>
                    <a:pt x="132633" y="49126"/>
                  </a:lnTo>
                  <a:lnTo>
                    <a:pt x="132633" y="13635"/>
                  </a:lnTo>
                  <a:cubicBezTo>
                    <a:pt x="132633" y="6100"/>
                    <a:pt x="126533" y="0"/>
                    <a:pt x="11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1952275" y="1383875"/>
              <a:ext cx="3695875" cy="541525"/>
            </a:xfrm>
            <a:custGeom>
              <a:avLst/>
              <a:gdLst/>
              <a:ahLst/>
              <a:cxnLst/>
              <a:rect l="l" t="t" r="r" b="b"/>
              <a:pathLst>
                <a:path w="147835" h="21661" extrusionOk="0">
                  <a:moveTo>
                    <a:pt x="5514" y="1"/>
                  </a:moveTo>
                  <a:cubicBezTo>
                    <a:pt x="2480" y="1"/>
                    <a:pt x="1" y="2513"/>
                    <a:pt x="1" y="5546"/>
                  </a:cubicBezTo>
                  <a:lnTo>
                    <a:pt x="1" y="16115"/>
                  </a:lnTo>
                  <a:cubicBezTo>
                    <a:pt x="1" y="19181"/>
                    <a:pt x="2480" y="21661"/>
                    <a:pt x="5514" y="21661"/>
                  </a:cubicBezTo>
                  <a:lnTo>
                    <a:pt x="142289" y="21661"/>
                  </a:lnTo>
                  <a:cubicBezTo>
                    <a:pt x="145355" y="21661"/>
                    <a:pt x="147834" y="19181"/>
                    <a:pt x="147834" y="16115"/>
                  </a:cubicBezTo>
                  <a:lnTo>
                    <a:pt x="147834" y="5546"/>
                  </a:lnTo>
                  <a:cubicBezTo>
                    <a:pt x="147834" y="2513"/>
                    <a:pt x="145355" y="1"/>
                    <a:pt x="14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2232825" y="2530475"/>
              <a:ext cx="3134775" cy="2926850"/>
            </a:xfrm>
            <a:custGeom>
              <a:avLst/>
              <a:gdLst/>
              <a:ahLst/>
              <a:cxnLst/>
              <a:rect l="l" t="t" r="r" b="b"/>
              <a:pathLst>
                <a:path w="125391" h="117074" extrusionOk="0">
                  <a:moveTo>
                    <a:pt x="0" y="0"/>
                  </a:moveTo>
                  <a:lnTo>
                    <a:pt x="0" y="102329"/>
                  </a:lnTo>
                  <a:cubicBezTo>
                    <a:pt x="0" y="110484"/>
                    <a:pt x="6622" y="117073"/>
                    <a:pt x="14744" y="117073"/>
                  </a:cubicBezTo>
                  <a:lnTo>
                    <a:pt x="110647" y="117073"/>
                  </a:lnTo>
                  <a:cubicBezTo>
                    <a:pt x="118769" y="117073"/>
                    <a:pt x="125391" y="110484"/>
                    <a:pt x="125391" y="102329"/>
                  </a:cubicBezTo>
                  <a:lnTo>
                    <a:pt x="125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2232825" y="3069525"/>
              <a:ext cx="1317050" cy="1823475"/>
            </a:xfrm>
            <a:custGeom>
              <a:avLst/>
              <a:gdLst/>
              <a:ahLst/>
              <a:cxnLst/>
              <a:rect l="l" t="t" r="r" b="b"/>
              <a:pathLst>
                <a:path w="52682" h="72939" extrusionOk="0">
                  <a:moveTo>
                    <a:pt x="0" y="0"/>
                  </a:moveTo>
                  <a:lnTo>
                    <a:pt x="0" y="72938"/>
                  </a:lnTo>
                  <a:lnTo>
                    <a:pt x="48375" y="72938"/>
                  </a:lnTo>
                  <a:cubicBezTo>
                    <a:pt x="50757" y="72938"/>
                    <a:pt x="52681" y="71014"/>
                    <a:pt x="52681" y="68632"/>
                  </a:cubicBezTo>
                  <a:lnTo>
                    <a:pt x="52681" y="4306"/>
                  </a:lnTo>
                  <a:cubicBezTo>
                    <a:pt x="52681" y="1925"/>
                    <a:pt x="50757" y="0"/>
                    <a:pt x="48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4594500" y="3034450"/>
              <a:ext cx="399625" cy="152525"/>
            </a:xfrm>
            <a:custGeom>
              <a:avLst/>
              <a:gdLst/>
              <a:ahLst/>
              <a:cxnLst/>
              <a:rect l="l" t="t" r="r" b="b"/>
              <a:pathLst>
                <a:path w="15985" h="6101" extrusionOk="0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cubicBezTo>
                    <a:pt x="0" y="4730"/>
                    <a:pt x="1370" y="6100"/>
                    <a:pt x="3034" y="6100"/>
                  </a:cubicBezTo>
                  <a:lnTo>
                    <a:pt x="12918" y="6100"/>
                  </a:lnTo>
                  <a:cubicBezTo>
                    <a:pt x="14614" y="6100"/>
                    <a:pt x="15984" y="4730"/>
                    <a:pt x="15984" y="3067"/>
                  </a:cubicBezTo>
                  <a:cubicBezTo>
                    <a:pt x="15984" y="1371"/>
                    <a:pt x="14614" y="1"/>
                    <a:pt x="1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4594500" y="3615075"/>
              <a:ext cx="399625" cy="152525"/>
            </a:xfrm>
            <a:custGeom>
              <a:avLst/>
              <a:gdLst/>
              <a:ahLst/>
              <a:cxnLst/>
              <a:rect l="l" t="t" r="r" b="b"/>
              <a:pathLst>
                <a:path w="15985" h="6101" extrusionOk="0">
                  <a:moveTo>
                    <a:pt x="3034" y="1"/>
                  </a:moveTo>
                  <a:cubicBezTo>
                    <a:pt x="1370" y="1"/>
                    <a:pt x="0" y="1371"/>
                    <a:pt x="0" y="3035"/>
                  </a:cubicBezTo>
                  <a:cubicBezTo>
                    <a:pt x="0" y="4731"/>
                    <a:pt x="1370" y="6101"/>
                    <a:pt x="3034" y="6101"/>
                  </a:cubicBezTo>
                  <a:lnTo>
                    <a:pt x="12918" y="6101"/>
                  </a:lnTo>
                  <a:cubicBezTo>
                    <a:pt x="14614" y="6101"/>
                    <a:pt x="15984" y="4731"/>
                    <a:pt x="15984" y="3035"/>
                  </a:cubicBezTo>
                  <a:cubicBezTo>
                    <a:pt x="15984" y="1371"/>
                    <a:pt x="14614" y="1"/>
                    <a:pt x="1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4594500" y="4194900"/>
              <a:ext cx="399625" cy="153350"/>
            </a:xfrm>
            <a:custGeom>
              <a:avLst/>
              <a:gdLst/>
              <a:ahLst/>
              <a:cxnLst/>
              <a:rect l="l" t="t" r="r" b="b"/>
              <a:pathLst>
                <a:path w="15985" h="6134" extrusionOk="0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cubicBezTo>
                    <a:pt x="0" y="4763"/>
                    <a:pt x="1370" y="6133"/>
                    <a:pt x="3034" y="6133"/>
                  </a:cubicBezTo>
                  <a:lnTo>
                    <a:pt x="12918" y="6133"/>
                  </a:lnTo>
                  <a:cubicBezTo>
                    <a:pt x="14614" y="6133"/>
                    <a:pt x="15984" y="4763"/>
                    <a:pt x="15984" y="3067"/>
                  </a:cubicBezTo>
                  <a:cubicBezTo>
                    <a:pt x="15984" y="1371"/>
                    <a:pt x="14614" y="1"/>
                    <a:pt x="1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4594500" y="4775525"/>
              <a:ext cx="399625" cy="152525"/>
            </a:xfrm>
            <a:custGeom>
              <a:avLst/>
              <a:gdLst/>
              <a:ahLst/>
              <a:cxnLst/>
              <a:rect l="l" t="t" r="r" b="b"/>
              <a:pathLst>
                <a:path w="15985" h="6101" extrusionOk="0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cubicBezTo>
                    <a:pt x="0" y="4731"/>
                    <a:pt x="1370" y="6101"/>
                    <a:pt x="3034" y="6101"/>
                  </a:cubicBezTo>
                  <a:lnTo>
                    <a:pt x="12918" y="6101"/>
                  </a:lnTo>
                  <a:cubicBezTo>
                    <a:pt x="14614" y="6101"/>
                    <a:pt x="15984" y="4731"/>
                    <a:pt x="15984" y="3067"/>
                  </a:cubicBezTo>
                  <a:cubicBezTo>
                    <a:pt x="15984" y="1371"/>
                    <a:pt x="14614" y="1"/>
                    <a:pt x="1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46"/>
          <p:cNvGrpSpPr/>
          <p:nvPr/>
        </p:nvGrpSpPr>
        <p:grpSpPr>
          <a:xfrm>
            <a:off x="7207074" y="1650440"/>
            <a:ext cx="655010" cy="618985"/>
            <a:chOff x="1190625" y="381650"/>
            <a:chExt cx="5219200" cy="4932150"/>
          </a:xfrm>
        </p:grpSpPr>
        <p:sp>
          <p:nvSpPr>
            <p:cNvPr id="1277" name="Google Shape;1277;p46"/>
            <p:cNvSpPr/>
            <p:nvPr/>
          </p:nvSpPr>
          <p:spPr>
            <a:xfrm>
              <a:off x="1190625" y="1016900"/>
              <a:ext cx="5219200" cy="4296900"/>
            </a:xfrm>
            <a:custGeom>
              <a:avLst/>
              <a:gdLst/>
              <a:ahLst/>
              <a:cxnLst/>
              <a:rect l="l" t="t" r="r" b="b"/>
              <a:pathLst>
                <a:path w="208768" h="171876" extrusionOk="0">
                  <a:moveTo>
                    <a:pt x="0" y="1"/>
                  </a:moveTo>
                  <a:lnTo>
                    <a:pt x="0" y="162807"/>
                  </a:lnTo>
                  <a:cubicBezTo>
                    <a:pt x="0" y="167830"/>
                    <a:pt x="4045" y="171875"/>
                    <a:pt x="9068" y="171875"/>
                  </a:cubicBezTo>
                  <a:lnTo>
                    <a:pt x="199699" y="171875"/>
                  </a:lnTo>
                  <a:cubicBezTo>
                    <a:pt x="204722" y="171875"/>
                    <a:pt x="208767" y="167830"/>
                    <a:pt x="208767" y="162807"/>
                  </a:cubicBezTo>
                  <a:lnTo>
                    <a:pt x="208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1190625" y="381650"/>
              <a:ext cx="5219200" cy="697275"/>
            </a:xfrm>
            <a:custGeom>
              <a:avLst/>
              <a:gdLst/>
              <a:ahLst/>
              <a:cxnLst/>
              <a:rect l="l" t="t" r="r" b="b"/>
              <a:pathLst>
                <a:path w="208768" h="27891" extrusionOk="0">
                  <a:moveTo>
                    <a:pt x="9068" y="0"/>
                  </a:moveTo>
                  <a:cubicBezTo>
                    <a:pt x="4045" y="0"/>
                    <a:pt x="0" y="4045"/>
                    <a:pt x="0" y="9068"/>
                  </a:cubicBezTo>
                  <a:lnTo>
                    <a:pt x="0" y="27890"/>
                  </a:lnTo>
                  <a:lnTo>
                    <a:pt x="208767" y="27890"/>
                  </a:lnTo>
                  <a:lnTo>
                    <a:pt x="208767" y="9068"/>
                  </a:lnTo>
                  <a:cubicBezTo>
                    <a:pt x="208767" y="4045"/>
                    <a:pt x="204722" y="0"/>
                    <a:pt x="199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1597550" y="624650"/>
              <a:ext cx="210425" cy="210425"/>
            </a:xfrm>
            <a:custGeom>
              <a:avLst/>
              <a:gdLst/>
              <a:ahLst/>
              <a:cxnLst/>
              <a:rect l="l" t="t" r="r" b="b"/>
              <a:pathLst>
                <a:path w="8417" h="8417" extrusionOk="0">
                  <a:moveTo>
                    <a:pt x="4208" y="1"/>
                  </a:moveTo>
                  <a:cubicBezTo>
                    <a:pt x="1892" y="1"/>
                    <a:pt x="0" y="1893"/>
                    <a:pt x="0" y="4209"/>
                  </a:cubicBezTo>
                  <a:cubicBezTo>
                    <a:pt x="0" y="6525"/>
                    <a:pt x="1892" y="8417"/>
                    <a:pt x="4208" y="8417"/>
                  </a:cubicBezTo>
                  <a:cubicBezTo>
                    <a:pt x="6524" y="8417"/>
                    <a:pt x="8416" y="6525"/>
                    <a:pt x="8416" y="4209"/>
                  </a:cubicBezTo>
                  <a:cubicBezTo>
                    <a:pt x="8416" y="1893"/>
                    <a:pt x="6524" y="1"/>
                    <a:pt x="4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2050150" y="624650"/>
              <a:ext cx="210425" cy="210425"/>
            </a:xfrm>
            <a:custGeom>
              <a:avLst/>
              <a:gdLst/>
              <a:ahLst/>
              <a:cxnLst/>
              <a:rect l="l" t="t" r="r" b="b"/>
              <a:pathLst>
                <a:path w="8417" h="8417" extrusionOk="0">
                  <a:moveTo>
                    <a:pt x="4208" y="1"/>
                  </a:moveTo>
                  <a:cubicBezTo>
                    <a:pt x="1892" y="1"/>
                    <a:pt x="0" y="1893"/>
                    <a:pt x="0" y="4209"/>
                  </a:cubicBezTo>
                  <a:cubicBezTo>
                    <a:pt x="0" y="6525"/>
                    <a:pt x="1892" y="8417"/>
                    <a:pt x="4208" y="8417"/>
                  </a:cubicBezTo>
                  <a:cubicBezTo>
                    <a:pt x="6524" y="8417"/>
                    <a:pt x="8416" y="6525"/>
                    <a:pt x="8416" y="4209"/>
                  </a:cubicBezTo>
                  <a:cubicBezTo>
                    <a:pt x="8416" y="1893"/>
                    <a:pt x="6524" y="1"/>
                    <a:pt x="4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2501925" y="624650"/>
              <a:ext cx="210425" cy="210425"/>
            </a:xfrm>
            <a:custGeom>
              <a:avLst/>
              <a:gdLst/>
              <a:ahLst/>
              <a:cxnLst/>
              <a:rect l="l" t="t" r="r" b="b"/>
              <a:pathLst>
                <a:path w="8417" h="8417" extrusionOk="0">
                  <a:moveTo>
                    <a:pt x="4209" y="1"/>
                  </a:moveTo>
                  <a:cubicBezTo>
                    <a:pt x="1893" y="1"/>
                    <a:pt x="1" y="1893"/>
                    <a:pt x="1" y="4209"/>
                  </a:cubicBezTo>
                  <a:cubicBezTo>
                    <a:pt x="1" y="6525"/>
                    <a:pt x="1893" y="8417"/>
                    <a:pt x="4209" y="8417"/>
                  </a:cubicBezTo>
                  <a:cubicBezTo>
                    <a:pt x="6525" y="8417"/>
                    <a:pt x="8417" y="6525"/>
                    <a:pt x="8417" y="4209"/>
                  </a:cubicBezTo>
                  <a:cubicBezTo>
                    <a:pt x="8417" y="1893"/>
                    <a:pt x="6525" y="1"/>
                    <a:pt x="4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2307025" y="2947925"/>
              <a:ext cx="376775" cy="496750"/>
            </a:xfrm>
            <a:custGeom>
              <a:avLst/>
              <a:gdLst/>
              <a:ahLst/>
              <a:cxnLst/>
              <a:rect l="l" t="t" r="r" b="b"/>
              <a:pathLst>
                <a:path w="15071" h="19870" extrusionOk="0">
                  <a:moveTo>
                    <a:pt x="11597" y="1"/>
                  </a:moveTo>
                  <a:cubicBezTo>
                    <a:pt x="10885" y="1"/>
                    <a:pt x="10170" y="249"/>
                    <a:pt x="9591" y="754"/>
                  </a:cubicBezTo>
                  <a:lnTo>
                    <a:pt x="1077" y="8257"/>
                  </a:lnTo>
                  <a:cubicBezTo>
                    <a:pt x="392" y="8844"/>
                    <a:pt x="1" y="9757"/>
                    <a:pt x="33" y="10671"/>
                  </a:cubicBezTo>
                  <a:cubicBezTo>
                    <a:pt x="98" y="11584"/>
                    <a:pt x="555" y="12465"/>
                    <a:pt x="1273" y="13019"/>
                  </a:cubicBezTo>
                  <a:lnTo>
                    <a:pt x="9787" y="19282"/>
                  </a:lnTo>
                  <a:cubicBezTo>
                    <a:pt x="10341" y="19674"/>
                    <a:pt x="10961" y="19869"/>
                    <a:pt x="11613" y="19869"/>
                  </a:cubicBezTo>
                  <a:cubicBezTo>
                    <a:pt x="12527" y="19869"/>
                    <a:pt x="13473" y="19445"/>
                    <a:pt x="14060" y="18630"/>
                  </a:cubicBezTo>
                  <a:cubicBezTo>
                    <a:pt x="15071" y="17260"/>
                    <a:pt x="14777" y="15335"/>
                    <a:pt x="13407" y="14357"/>
                  </a:cubicBezTo>
                  <a:lnTo>
                    <a:pt x="7960" y="10344"/>
                  </a:lnTo>
                  <a:lnTo>
                    <a:pt x="13636" y="5353"/>
                  </a:lnTo>
                  <a:cubicBezTo>
                    <a:pt x="14875" y="4244"/>
                    <a:pt x="15006" y="2287"/>
                    <a:pt x="13897" y="1048"/>
                  </a:cubicBezTo>
                  <a:cubicBezTo>
                    <a:pt x="13293" y="355"/>
                    <a:pt x="12447" y="1"/>
                    <a:pt x="1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4916625" y="2947925"/>
              <a:ext cx="376775" cy="496750"/>
            </a:xfrm>
            <a:custGeom>
              <a:avLst/>
              <a:gdLst/>
              <a:ahLst/>
              <a:cxnLst/>
              <a:rect l="l" t="t" r="r" b="b"/>
              <a:pathLst>
                <a:path w="15071" h="19870" extrusionOk="0">
                  <a:moveTo>
                    <a:pt x="3474" y="1"/>
                  </a:moveTo>
                  <a:cubicBezTo>
                    <a:pt x="2624" y="1"/>
                    <a:pt x="1778" y="355"/>
                    <a:pt x="1174" y="1048"/>
                  </a:cubicBezTo>
                  <a:cubicBezTo>
                    <a:pt x="65" y="2287"/>
                    <a:pt x="196" y="4244"/>
                    <a:pt x="1435" y="5353"/>
                  </a:cubicBezTo>
                  <a:lnTo>
                    <a:pt x="7111" y="10344"/>
                  </a:lnTo>
                  <a:lnTo>
                    <a:pt x="1664" y="14357"/>
                  </a:lnTo>
                  <a:cubicBezTo>
                    <a:pt x="294" y="15335"/>
                    <a:pt x="0" y="17260"/>
                    <a:pt x="1011" y="18630"/>
                  </a:cubicBezTo>
                  <a:cubicBezTo>
                    <a:pt x="1599" y="19445"/>
                    <a:pt x="2545" y="19869"/>
                    <a:pt x="3458" y="19869"/>
                  </a:cubicBezTo>
                  <a:cubicBezTo>
                    <a:pt x="4110" y="19869"/>
                    <a:pt x="4730" y="19674"/>
                    <a:pt x="5285" y="19282"/>
                  </a:cubicBezTo>
                  <a:lnTo>
                    <a:pt x="13798" y="13019"/>
                  </a:lnTo>
                  <a:cubicBezTo>
                    <a:pt x="14516" y="12465"/>
                    <a:pt x="14973" y="11584"/>
                    <a:pt x="15038" y="10671"/>
                  </a:cubicBezTo>
                  <a:cubicBezTo>
                    <a:pt x="15071" y="9757"/>
                    <a:pt x="14679" y="8844"/>
                    <a:pt x="13994" y="8257"/>
                  </a:cubicBezTo>
                  <a:lnTo>
                    <a:pt x="5480" y="754"/>
                  </a:lnTo>
                  <a:cubicBezTo>
                    <a:pt x="4901" y="249"/>
                    <a:pt x="4186" y="1"/>
                    <a:pt x="3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3162475" y="2498675"/>
              <a:ext cx="1275475" cy="2304600"/>
            </a:xfrm>
            <a:custGeom>
              <a:avLst/>
              <a:gdLst/>
              <a:ahLst/>
              <a:cxnLst/>
              <a:rect l="l" t="t" r="r" b="b"/>
              <a:pathLst>
                <a:path w="51019" h="92184" extrusionOk="0">
                  <a:moveTo>
                    <a:pt x="13049" y="0"/>
                  </a:moveTo>
                  <a:lnTo>
                    <a:pt x="13049" y="11711"/>
                  </a:lnTo>
                  <a:cubicBezTo>
                    <a:pt x="13049" y="13309"/>
                    <a:pt x="12038" y="14712"/>
                    <a:pt x="10570" y="15234"/>
                  </a:cubicBezTo>
                  <a:cubicBezTo>
                    <a:pt x="4405" y="17452"/>
                    <a:pt x="1" y="23323"/>
                    <a:pt x="1" y="30239"/>
                  </a:cubicBezTo>
                  <a:lnTo>
                    <a:pt x="1" y="84616"/>
                  </a:lnTo>
                  <a:cubicBezTo>
                    <a:pt x="1" y="88792"/>
                    <a:pt x="3393" y="92184"/>
                    <a:pt x="7569" y="92184"/>
                  </a:cubicBezTo>
                  <a:lnTo>
                    <a:pt x="43450" y="92184"/>
                  </a:lnTo>
                  <a:cubicBezTo>
                    <a:pt x="47626" y="92184"/>
                    <a:pt x="51018" y="88792"/>
                    <a:pt x="51018" y="84616"/>
                  </a:cubicBezTo>
                  <a:lnTo>
                    <a:pt x="51018" y="30239"/>
                  </a:lnTo>
                  <a:cubicBezTo>
                    <a:pt x="51018" y="23323"/>
                    <a:pt x="46615" y="17452"/>
                    <a:pt x="40449" y="15234"/>
                  </a:cubicBezTo>
                  <a:cubicBezTo>
                    <a:pt x="38982" y="14712"/>
                    <a:pt x="37970" y="13309"/>
                    <a:pt x="37970" y="11711"/>
                  </a:cubicBezTo>
                  <a:lnTo>
                    <a:pt x="379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3364725" y="1991425"/>
              <a:ext cx="870975" cy="557825"/>
            </a:xfrm>
            <a:custGeom>
              <a:avLst/>
              <a:gdLst/>
              <a:ahLst/>
              <a:cxnLst/>
              <a:rect l="l" t="t" r="r" b="b"/>
              <a:pathLst>
                <a:path w="34839" h="22313" extrusionOk="0">
                  <a:moveTo>
                    <a:pt x="2186" y="1"/>
                  </a:moveTo>
                  <a:cubicBezTo>
                    <a:pt x="979" y="1"/>
                    <a:pt x="1" y="979"/>
                    <a:pt x="1" y="2186"/>
                  </a:cubicBezTo>
                  <a:lnTo>
                    <a:pt x="1" y="20160"/>
                  </a:lnTo>
                  <a:cubicBezTo>
                    <a:pt x="1" y="21367"/>
                    <a:pt x="979" y="22313"/>
                    <a:pt x="2186" y="22313"/>
                  </a:cubicBezTo>
                  <a:lnTo>
                    <a:pt x="32653" y="22313"/>
                  </a:lnTo>
                  <a:cubicBezTo>
                    <a:pt x="33860" y="22313"/>
                    <a:pt x="34839" y="21367"/>
                    <a:pt x="34839" y="20160"/>
                  </a:cubicBezTo>
                  <a:lnTo>
                    <a:pt x="34839" y="2186"/>
                  </a:lnTo>
                  <a:cubicBezTo>
                    <a:pt x="34839" y="979"/>
                    <a:pt x="33860" y="1"/>
                    <a:pt x="32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3495200" y="1427100"/>
              <a:ext cx="610025" cy="564350"/>
            </a:xfrm>
            <a:custGeom>
              <a:avLst/>
              <a:gdLst/>
              <a:ahLst/>
              <a:cxnLst/>
              <a:rect l="l" t="t" r="r" b="b"/>
              <a:pathLst>
                <a:path w="24401" h="22574" extrusionOk="0">
                  <a:moveTo>
                    <a:pt x="9297" y="1"/>
                  </a:moveTo>
                  <a:cubicBezTo>
                    <a:pt x="7275" y="1"/>
                    <a:pt x="5579" y="1501"/>
                    <a:pt x="5318" y="3491"/>
                  </a:cubicBezTo>
                  <a:cubicBezTo>
                    <a:pt x="4111" y="13212"/>
                    <a:pt x="1" y="22574"/>
                    <a:pt x="1" y="22574"/>
                  </a:cubicBezTo>
                  <a:lnTo>
                    <a:pt x="24400" y="22574"/>
                  </a:lnTo>
                  <a:cubicBezTo>
                    <a:pt x="24400" y="22574"/>
                    <a:pt x="20290" y="13212"/>
                    <a:pt x="19083" y="3491"/>
                  </a:cubicBezTo>
                  <a:cubicBezTo>
                    <a:pt x="18822" y="1501"/>
                    <a:pt x="17126" y="1"/>
                    <a:pt x="15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3162475" y="3400600"/>
              <a:ext cx="1275475" cy="911750"/>
            </a:xfrm>
            <a:custGeom>
              <a:avLst/>
              <a:gdLst/>
              <a:ahLst/>
              <a:cxnLst/>
              <a:rect l="l" t="t" r="r" b="b"/>
              <a:pathLst>
                <a:path w="51019" h="36470" extrusionOk="0">
                  <a:moveTo>
                    <a:pt x="1" y="1"/>
                  </a:moveTo>
                  <a:lnTo>
                    <a:pt x="1" y="36470"/>
                  </a:lnTo>
                  <a:lnTo>
                    <a:pt x="51018" y="36470"/>
                  </a:lnTo>
                  <a:lnTo>
                    <a:pt x="51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46"/>
          <p:cNvGrpSpPr/>
          <p:nvPr/>
        </p:nvGrpSpPr>
        <p:grpSpPr>
          <a:xfrm>
            <a:off x="5244472" y="1646012"/>
            <a:ext cx="630125" cy="627846"/>
            <a:chOff x="4101275" y="153550"/>
            <a:chExt cx="5237950" cy="5219000"/>
          </a:xfrm>
        </p:grpSpPr>
        <p:sp>
          <p:nvSpPr>
            <p:cNvPr id="1289" name="Google Shape;1289;p46"/>
            <p:cNvSpPr/>
            <p:nvPr/>
          </p:nvSpPr>
          <p:spPr>
            <a:xfrm>
              <a:off x="4101275" y="4668950"/>
              <a:ext cx="718475" cy="703600"/>
            </a:xfrm>
            <a:custGeom>
              <a:avLst/>
              <a:gdLst/>
              <a:ahLst/>
              <a:cxnLst/>
              <a:rect l="l" t="t" r="r" b="b"/>
              <a:pathLst>
                <a:path w="28739" h="28144" extrusionOk="0">
                  <a:moveTo>
                    <a:pt x="25318" y="0"/>
                  </a:moveTo>
                  <a:cubicBezTo>
                    <a:pt x="24522" y="0"/>
                    <a:pt x="23731" y="302"/>
                    <a:pt x="23128" y="906"/>
                  </a:cubicBezTo>
                  <a:lnTo>
                    <a:pt x="1207" y="22859"/>
                  </a:lnTo>
                  <a:cubicBezTo>
                    <a:pt x="0" y="24066"/>
                    <a:pt x="0" y="26023"/>
                    <a:pt x="1207" y="27230"/>
                  </a:cubicBezTo>
                  <a:cubicBezTo>
                    <a:pt x="1795" y="27850"/>
                    <a:pt x="2610" y="28143"/>
                    <a:pt x="3393" y="28143"/>
                  </a:cubicBezTo>
                  <a:cubicBezTo>
                    <a:pt x="4176" y="28143"/>
                    <a:pt x="4991" y="27850"/>
                    <a:pt x="5578" y="27230"/>
                  </a:cubicBezTo>
                  <a:lnTo>
                    <a:pt x="27532" y="5309"/>
                  </a:lnTo>
                  <a:cubicBezTo>
                    <a:pt x="28739" y="4102"/>
                    <a:pt x="28739" y="2145"/>
                    <a:pt x="27532" y="906"/>
                  </a:cubicBezTo>
                  <a:cubicBezTo>
                    <a:pt x="26912" y="302"/>
                    <a:pt x="26113" y="0"/>
                    <a:pt x="25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4644400" y="4213700"/>
              <a:ext cx="623050" cy="616950"/>
            </a:xfrm>
            <a:custGeom>
              <a:avLst/>
              <a:gdLst/>
              <a:ahLst/>
              <a:cxnLst/>
              <a:rect l="l" t="t" r="r" b="b"/>
              <a:pathLst>
                <a:path w="24922" h="24678" extrusionOk="0">
                  <a:moveTo>
                    <a:pt x="16375" y="0"/>
                  </a:moveTo>
                  <a:lnTo>
                    <a:pt x="881" y="15495"/>
                  </a:lnTo>
                  <a:cubicBezTo>
                    <a:pt x="0" y="16343"/>
                    <a:pt x="0" y="17746"/>
                    <a:pt x="881" y="18594"/>
                  </a:cubicBezTo>
                  <a:lnTo>
                    <a:pt x="6329" y="24041"/>
                  </a:lnTo>
                  <a:cubicBezTo>
                    <a:pt x="6753" y="24465"/>
                    <a:pt x="7315" y="24677"/>
                    <a:pt x="7878" y="24677"/>
                  </a:cubicBezTo>
                  <a:cubicBezTo>
                    <a:pt x="8441" y="24677"/>
                    <a:pt x="9003" y="24465"/>
                    <a:pt x="9427" y="24041"/>
                  </a:cubicBezTo>
                  <a:lnTo>
                    <a:pt x="24922" y="8547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4942875" y="3863025"/>
              <a:ext cx="675250" cy="664650"/>
            </a:xfrm>
            <a:custGeom>
              <a:avLst/>
              <a:gdLst/>
              <a:ahLst/>
              <a:cxnLst/>
              <a:rect l="l" t="t" r="r" b="b"/>
              <a:pathLst>
                <a:path w="27010" h="26586" extrusionOk="0">
                  <a:moveTo>
                    <a:pt x="12330" y="1"/>
                  </a:moveTo>
                  <a:lnTo>
                    <a:pt x="1696" y="10635"/>
                  </a:lnTo>
                  <a:cubicBezTo>
                    <a:pt x="0" y="12331"/>
                    <a:pt x="0" y="15104"/>
                    <a:pt x="1696" y="16800"/>
                  </a:cubicBezTo>
                  <a:lnTo>
                    <a:pt x="10210" y="25314"/>
                  </a:lnTo>
                  <a:cubicBezTo>
                    <a:pt x="11058" y="26162"/>
                    <a:pt x="12175" y="26586"/>
                    <a:pt x="13293" y="26586"/>
                  </a:cubicBezTo>
                  <a:cubicBezTo>
                    <a:pt x="14410" y="26586"/>
                    <a:pt x="15527" y="26162"/>
                    <a:pt x="16375" y="25314"/>
                  </a:cubicBezTo>
                  <a:lnTo>
                    <a:pt x="27009" y="14680"/>
                  </a:lnTo>
                  <a:lnTo>
                    <a:pt x="12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5066825" y="1326825"/>
              <a:ext cx="3086675" cy="3070800"/>
            </a:xfrm>
            <a:custGeom>
              <a:avLst/>
              <a:gdLst/>
              <a:ahLst/>
              <a:cxnLst/>
              <a:rect l="l" t="t" r="r" b="b"/>
              <a:pathLst>
                <a:path w="123467" h="122832" extrusionOk="0">
                  <a:moveTo>
                    <a:pt x="95609" y="1"/>
                  </a:moveTo>
                  <a:lnTo>
                    <a:pt x="2675" y="92968"/>
                  </a:lnTo>
                  <a:cubicBezTo>
                    <a:pt x="0" y="95610"/>
                    <a:pt x="0" y="99948"/>
                    <a:pt x="2675" y="102590"/>
                  </a:cubicBezTo>
                  <a:lnTo>
                    <a:pt x="20877" y="120825"/>
                  </a:lnTo>
                  <a:cubicBezTo>
                    <a:pt x="22214" y="122162"/>
                    <a:pt x="23968" y="122831"/>
                    <a:pt x="25717" y="122831"/>
                  </a:cubicBezTo>
                  <a:cubicBezTo>
                    <a:pt x="27466" y="122831"/>
                    <a:pt x="29211" y="122162"/>
                    <a:pt x="30533" y="120825"/>
                  </a:cubicBezTo>
                  <a:lnTo>
                    <a:pt x="123467" y="27891"/>
                  </a:lnTo>
                  <a:lnTo>
                    <a:pt x="95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5066825" y="2196975"/>
              <a:ext cx="2217350" cy="2200650"/>
            </a:xfrm>
            <a:custGeom>
              <a:avLst/>
              <a:gdLst/>
              <a:ahLst/>
              <a:cxnLst/>
              <a:rect l="l" t="t" r="r" b="b"/>
              <a:pathLst>
                <a:path w="88694" h="88026" extrusionOk="0">
                  <a:moveTo>
                    <a:pt x="60836" y="0"/>
                  </a:moveTo>
                  <a:lnTo>
                    <a:pt x="2675" y="58162"/>
                  </a:lnTo>
                  <a:cubicBezTo>
                    <a:pt x="0" y="60804"/>
                    <a:pt x="0" y="65142"/>
                    <a:pt x="2675" y="67784"/>
                  </a:cubicBezTo>
                  <a:lnTo>
                    <a:pt x="20877" y="86019"/>
                  </a:lnTo>
                  <a:cubicBezTo>
                    <a:pt x="22214" y="87356"/>
                    <a:pt x="23968" y="88025"/>
                    <a:pt x="25717" y="88025"/>
                  </a:cubicBezTo>
                  <a:cubicBezTo>
                    <a:pt x="27466" y="88025"/>
                    <a:pt x="29211" y="87356"/>
                    <a:pt x="30533" y="86019"/>
                  </a:cubicBezTo>
                  <a:lnTo>
                    <a:pt x="88694" y="27858"/>
                  </a:lnTo>
                  <a:lnTo>
                    <a:pt x="60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6805450" y="658950"/>
              <a:ext cx="2015950" cy="2015925"/>
            </a:xfrm>
            <a:custGeom>
              <a:avLst/>
              <a:gdLst/>
              <a:ahLst/>
              <a:cxnLst/>
              <a:rect l="l" t="t" r="r" b="b"/>
              <a:pathLst>
                <a:path w="80638" h="80637" extrusionOk="0">
                  <a:moveTo>
                    <a:pt x="70003" y="0"/>
                  </a:moveTo>
                  <a:lnTo>
                    <a:pt x="1" y="70003"/>
                  </a:lnTo>
                  <a:lnTo>
                    <a:pt x="10635" y="80637"/>
                  </a:lnTo>
                  <a:lnTo>
                    <a:pt x="80637" y="10634"/>
                  </a:lnTo>
                  <a:lnTo>
                    <a:pt x="700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6235425" y="2196150"/>
              <a:ext cx="1048750" cy="1048750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4092" y="1"/>
                  </a:moveTo>
                  <a:lnTo>
                    <a:pt x="1" y="14060"/>
                  </a:lnTo>
                  <a:lnTo>
                    <a:pt x="27891" y="41950"/>
                  </a:lnTo>
                  <a:lnTo>
                    <a:pt x="41950" y="27891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8226875" y="153550"/>
              <a:ext cx="1112350" cy="1089100"/>
            </a:xfrm>
            <a:custGeom>
              <a:avLst/>
              <a:gdLst/>
              <a:ahLst/>
              <a:cxnLst/>
              <a:rect l="l" t="t" r="r" b="b"/>
              <a:pathLst>
                <a:path w="44494" h="43564" extrusionOk="0">
                  <a:moveTo>
                    <a:pt x="10683" y="0"/>
                  </a:moveTo>
                  <a:cubicBezTo>
                    <a:pt x="9468" y="0"/>
                    <a:pt x="8253" y="465"/>
                    <a:pt x="7340" y="1395"/>
                  </a:cubicBezTo>
                  <a:lnTo>
                    <a:pt x="1860" y="6842"/>
                  </a:lnTo>
                  <a:cubicBezTo>
                    <a:pt x="0" y="8702"/>
                    <a:pt x="0" y="11703"/>
                    <a:pt x="1860" y="13562"/>
                  </a:cubicBezTo>
                  <a:lnTo>
                    <a:pt x="30467" y="42169"/>
                  </a:lnTo>
                  <a:cubicBezTo>
                    <a:pt x="31397" y="43099"/>
                    <a:pt x="32612" y="43564"/>
                    <a:pt x="33827" y="43564"/>
                  </a:cubicBezTo>
                  <a:cubicBezTo>
                    <a:pt x="35042" y="43564"/>
                    <a:pt x="36257" y="43099"/>
                    <a:pt x="37187" y="42169"/>
                  </a:cubicBezTo>
                  <a:lnTo>
                    <a:pt x="42634" y="36689"/>
                  </a:lnTo>
                  <a:cubicBezTo>
                    <a:pt x="44494" y="34863"/>
                    <a:pt x="44494" y="31829"/>
                    <a:pt x="42634" y="30002"/>
                  </a:cubicBezTo>
                  <a:lnTo>
                    <a:pt x="14027" y="1395"/>
                  </a:lnTo>
                  <a:cubicBezTo>
                    <a:pt x="13114" y="465"/>
                    <a:pt x="11898" y="0"/>
                    <a:pt x="10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7307000" y="969050"/>
              <a:ext cx="1215925" cy="1194300"/>
            </a:xfrm>
            <a:custGeom>
              <a:avLst/>
              <a:gdLst/>
              <a:ahLst/>
              <a:cxnLst/>
              <a:rect l="l" t="t" r="r" b="b"/>
              <a:pathLst>
                <a:path w="48637" h="47772" extrusionOk="0">
                  <a:moveTo>
                    <a:pt x="12824" y="0"/>
                  </a:moveTo>
                  <a:cubicBezTo>
                    <a:pt x="11686" y="0"/>
                    <a:pt x="10553" y="432"/>
                    <a:pt x="9688" y="1297"/>
                  </a:cubicBezTo>
                  <a:lnTo>
                    <a:pt x="1729" y="9256"/>
                  </a:lnTo>
                  <a:cubicBezTo>
                    <a:pt x="0" y="11017"/>
                    <a:pt x="0" y="13823"/>
                    <a:pt x="1729" y="15552"/>
                  </a:cubicBezTo>
                  <a:lnTo>
                    <a:pt x="32653" y="46475"/>
                  </a:lnTo>
                  <a:cubicBezTo>
                    <a:pt x="33517" y="47340"/>
                    <a:pt x="34651" y="47772"/>
                    <a:pt x="35788" y="47772"/>
                  </a:cubicBezTo>
                  <a:cubicBezTo>
                    <a:pt x="36926" y="47772"/>
                    <a:pt x="38067" y="47340"/>
                    <a:pt x="38948" y="46475"/>
                  </a:cubicBezTo>
                  <a:lnTo>
                    <a:pt x="46907" y="38516"/>
                  </a:lnTo>
                  <a:cubicBezTo>
                    <a:pt x="48636" y="36787"/>
                    <a:pt x="48636" y="33982"/>
                    <a:pt x="46907" y="32220"/>
                  </a:cubicBezTo>
                  <a:lnTo>
                    <a:pt x="15984" y="1297"/>
                  </a:lnTo>
                  <a:cubicBezTo>
                    <a:pt x="15103" y="432"/>
                    <a:pt x="13961" y="0"/>
                    <a:pt x="12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5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5"/>
          <p:cNvSpPr txBox="1">
            <a:spLocks noGrp="1"/>
          </p:cNvSpPr>
          <p:nvPr>
            <p:ph type="title"/>
          </p:nvPr>
        </p:nvSpPr>
        <p:spPr>
          <a:xfrm>
            <a:off x="3145400" y="1883091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REGISTER</a:t>
            </a:r>
            <a:endParaRPr dirty="0"/>
          </a:p>
        </p:txBody>
      </p:sp>
      <p:sp>
        <p:nvSpPr>
          <p:cNvPr id="940" name="Google Shape;940;p35"/>
          <p:cNvSpPr txBox="1">
            <a:spLocks noGrp="1"/>
          </p:cNvSpPr>
          <p:nvPr>
            <p:ph type="subTitle" idx="1"/>
          </p:nvPr>
        </p:nvSpPr>
        <p:spPr>
          <a:xfrm>
            <a:off x="3145400" y="2672079"/>
            <a:ext cx="5583300" cy="383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Here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you can register with us for later use.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1" name="Google Shape;941;p35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53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8"/>
          <p:cNvSpPr txBox="1">
            <a:spLocks noGrp="1"/>
          </p:cNvSpPr>
          <p:nvPr>
            <p:ph type="title" idx="2"/>
          </p:nvPr>
        </p:nvSpPr>
        <p:spPr>
          <a:xfrm>
            <a:off x="444521" y="31940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REGISTERATION</a:t>
            </a:r>
            <a:endParaRPr dirty="0"/>
          </a:p>
        </p:txBody>
      </p:sp>
      <p:sp>
        <p:nvSpPr>
          <p:cNvPr id="1321" name="Google Shape;1321;p48"/>
          <p:cNvSpPr/>
          <p:nvPr/>
        </p:nvSpPr>
        <p:spPr>
          <a:xfrm>
            <a:off x="4355021" y="1175330"/>
            <a:ext cx="4340319" cy="3695349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8"/>
          <p:cNvSpPr/>
          <p:nvPr/>
        </p:nvSpPr>
        <p:spPr>
          <a:xfrm>
            <a:off x="1078041" y="1700281"/>
            <a:ext cx="2179628" cy="2111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8"/>
          <p:cNvSpPr txBox="1">
            <a:spLocks noGrp="1"/>
          </p:cNvSpPr>
          <p:nvPr>
            <p:ph type="title"/>
          </p:nvPr>
        </p:nvSpPr>
        <p:spPr>
          <a:xfrm>
            <a:off x="201853" y="1852091"/>
            <a:ext cx="3907308" cy="1807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Safe!</a:t>
            </a:r>
            <a:br>
              <a:rPr lang="en" sz="3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" sz="3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br>
              <a:rPr lang="en" sz="3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3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Secure!</a:t>
            </a:r>
            <a:endParaRPr sz="32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4" name="Google Shape;1324;p48"/>
          <p:cNvSpPr txBox="1">
            <a:spLocks noGrp="1"/>
          </p:cNvSpPr>
          <p:nvPr>
            <p:ph type="body" idx="1"/>
          </p:nvPr>
        </p:nvSpPr>
        <p:spPr>
          <a:xfrm>
            <a:off x="4675502" y="2132155"/>
            <a:ext cx="4016553" cy="17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Enter username/password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Create an account.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you already have an account click “Sign in”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Login yourself for purchasing medicines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25" name="Google Shape;1325;p48"/>
          <p:cNvCxnSpPr>
            <a:stCxn id="1322" idx="5"/>
            <a:endCxn id="1321" idx="2"/>
          </p:cNvCxnSpPr>
          <p:nvPr/>
        </p:nvCxnSpPr>
        <p:spPr>
          <a:xfrm flipV="1">
            <a:off x="2938470" y="3023005"/>
            <a:ext cx="1416551" cy="47946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6" name="Google Shape;1326;p48"/>
          <p:cNvGrpSpPr/>
          <p:nvPr/>
        </p:nvGrpSpPr>
        <p:grpSpPr>
          <a:xfrm>
            <a:off x="4187982" y="2109468"/>
            <a:ext cx="230579" cy="222337"/>
            <a:chOff x="1811800" y="3511500"/>
            <a:chExt cx="133175" cy="133200"/>
          </a:xfrm>
        </p:grpSpPr>
        <p:sp>
          <p:nvSpPr>
            <p:cNvPr id="1327" name="Google Shape;1327;p48"/>
            <p:cNvSpPr/>
            <p:nvPr/>
          </p:nvSpPr>
          <p:spPr>
            <a:xfrm>
              <a:off x="1858825" y="3511500"/>
              <a:ext cx="39125" cy="133200"/>
            </a:xfrm>
            <a:custGeom>
              <a:avLst/>
              <a:gdLst/>
              <a:ahLst/>
              <a:cxnLst/>
              <a:rect l="l" t="t" r="r" b="b"/>
              <a:pathLst>
                <a:path w="1565" h="5328" extrusionOk="0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811800" y="3558525"/>
              <a:ext cx="133175" cy="39125"/>
            </a:xfrm>
            <a:custGeom>
              <a:avLst/>
              <a:gdLst/>
              <a:ahLst/>
              <a:cxnLst/>
              <a:rect l="l" t="t" r="r" b="b"/>
              <a:pathLst>
                <a:path w="5327" h="1565" extrusionOk="0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5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5"/>
          <p:cNvSpPr txBox="1">
            <a:spLocks noGrp="1"/>
          </p:cNvSpPr>
          <p:nvPr>
            <p:ph type="title"/>
          </p:nvPr>
        </p:nvSpPr>
        <p:spPr>
          <a:xfrm>
            <a:off x="2913000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CONTACT US	</a:t>
            </a:r>
            <a:endParaRPr dirty="0"/>
          </a:p>
        </p:txBody>
      </p:sp>
      <p:sp>
        <p:nvSpPr>
          <p:cNvPr id="940" name="Google Shape;940;p35"/>
          <p:cNvSpPr txBox="1">
            <a:spLocks noGrp="1"/>
          </p:cNvSpPr>
          <p:nvPr>
            <p:ph type="subTitle" idx="1"/>
          </p:nvPr>
        </p:nvSpPr>
        <p:spPr>
          <a:xfrm>
            <a:off x="3145400" y="2634983"/>
            <a:ext cx="5583300" cy="383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You can try to reach Vikash for any queries.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1" name="Google Shape;941;p35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74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</a:t>
            </a:r>
            <a:r>
              <a:rPr lang="en" dirty="0" smtClean="0"/>
              <a:t>MEASURES</a:t>
            </a:r>
            <a:endParaRPr dirty="0"/>
          </a:p>
        </p:txBody>
      </p:sp>
      <p:sp>
        <p:nvSpPr>
          <p:cNvPr id="1396" name="Google Shape;1396;p50"/>
          <p:cNvSpPr txBox="1">
            <a:spLocks noGrp="1"/>
          </p:cNvSpPr>
          <p:nvPr>
            <p:ph type="subTitle" idx="1"/>
          </p:nvPr>
        </p:nvSpPr>
        <p:spPr>
          <a:xfrm>
            <a:off x="713225" y="21259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Orders are recieved and verified carefully</a:t>
            </a:r>
            <a:endParaRPr dirty="0"/>
          </a:p>
        </p:txBody>
      </p:sp>
      <p:sp>
        <p:nvSpPr>
          <p:cNvPr id="1397" name="Google Shape;1397;p50"/>
          <p:cNvSpPr txBox="1">
            <a:spLocks noGrp="1"/>
          </p:cNvSpPr>
          <p:nvPr>
            <p:ph type="subTitle" idx="2"/>
          </p:nvPr>
        </p:nvSpPr>
        <p:spPr>
          <a:xfrm>
            <a:off x="3447787" y="21259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Sanitized securely</a:t>
            </a:r>
            <a:endParaRPr dirty="0"/>
          </a:p>
        </p:txBody>
      </p:sp>
      <p:sp>
        <p:nvSpPr>
          <p:cNvPr id="1398" name="Google Shape;1398;p50"/>
          <p:cNvSpPr txBox="1">
            <a:spLocks noGrp="1"/>
          </p:cNvSpPr>
          <p:nvPr>
            <p:ph type="subTitle" idx="3"/>
          </p:nvPr>
        </p:nvSpPr>
        <p:spPr>
          <a:xfrm>
            <a:off x="6182348" y="2125900"/>
            <a:ext cx="2449033" cy="846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Despite location crises,we tend to deliver to max places</a:t>
            </a:r>
            <a:endParaRPr dirty="0"/>
          </a:p>
        </p:txBody>
      </p:sp>
      <p:sp>
        <p:nvSpPr>
          <p:cNvPr id="1399" name="Google Shape;1399;p50"/>
          <p:cNvSpPr txBox="1">
            <a:spLocks noGrp="1"/>
          </p:cNvSpPr>
          <p:nvPr>
            <p:ph type="subTitle" idx="4"/>
          </p:nvPr>
        </p:nvSpPr>
        <p:spPr>
          <a:xfrm>
            <a:off x="471055" y="3789800"/>
            <a:ext cx="2579928" cy="809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</a:t>
            </a:r>
            <a:r>
              <a:rPr lang="en-US" dirty="0" smtClean="0"/>
              <a:t>edical </a:t>
            </a:r>
            <a:r>
              <a:rPr lang="en-US" dirty="0"/>
              <a:t>care of infants, children, and adolescents.</a:t>
            </a:r>
            <a:endParaRPr dirty="0"/>
          </a:p>
        </p:txBody>
      </p:sp>
      <p:sp>
        <p:nvSpPr>
          <p:cNvPr id="1400" name="Google Shape;1400;p50"/>
          <p:cNvSpPr txBox="1">
            <a:spLocks noGrp="1"/>
          </p:cNvSpPr>
          <p:nvPr>
            <p:ph type="subTitle" idx="5"/>
          </p:nvPr>
        </p:nvSpPr>
        <p:spPr>
          <a:xfrm>
            <a:off x="3447787" y="3789800"/>
            <a:ext cx="2634358" cy="809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Pediatric </a:t>
            </a:r>
            <a:r>
              <a:rPr lang="en-US" dirty="0"/>
              <a:t>medicines are provided with authorized doctor </a:t>
            </a:r>
            <a:r>
              <a:rPr lang="en-US" dirty="0" smtClean="0"/>
              <a:t>permissions</a:t>
            </a:r>
            <a:r>
              <a:rPr lang="en-US" dirty="0"/>
              <a:t>.</a:t>
            </a:r>
          </a:p>
        </p:txBody>
      </p:sp>
      <p:sp>
        <p:nvSpPr>
          <p:cNvPr id="1401" name="Google Shape;1401;p50"/>
          <p:cNvSpPr txBox="1">
            <a:spLocks noGrp="1"/>
          </p:cNvSpPr>
          <p:nvPr>
            <p:ph type="subTitle" idx="6"/>
          </p:nvPr>
        </p:nvSpPr>
        <p:spPr>
          <a:xfrm>
            <a:off x="6182349" y="3789801"/>
            <a:ext cx="22485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Faster Delivery</a:t>
            </a:r>
            <a:endParaRPr dirty="0"/>
          </a:p>
        </p:txBody>
      </p:sp>
      <p:sp>
        <p:nvSpPr>
          <p:cNvPr id="1402" name="Google Shape;1402;p50"/>
          <p:cNvSpPr/>
          <p:nvPr/>
        </p:nvSpPr>
        <p:spPr>
          <a:xfrm>
            <a:off x="1498925" y="1448812"/>
            <a:ext cx="677100" cy="677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0"/>
          <p:cNvSpPr/>
          <p:nvPr/>
        </p:nvSpPr>
        <p:spPr>
          <a:xfrm>
            <a:off x="4233488" y="1448812"/>
            <a:ext cx="677100" cy="677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50"/>
          <p:cNvSpPr/>
          <p:nvPr/>
        </p:nvSpPr>
        <p:spPr>
          <a:xfrm>
            <a:off x="6968013" y="1448812"/>
            <a:ext cx="677100" cy="677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50"/>
          <p:cNvSpPr/>
          <p:nvPr/>
        </p:nvSpPr>
        <p:spPr>
          <a:xfrm>
            <a:off x="1498925" y="3112712"/>
            <a:ext cx="677100" cy="677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50"/>
          <p:cNvSpPr/>
          <p:nvPr/>
        </p:nvSpPr>
        <p:spPr>
          <a:xfrm>
            <a:off x="4233488" y="3112712"/>
            <a:ext cx="677100" cy="677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50"/>
          <p:cNvSpPr/>
          <p:nvPr/>
        </p:nvSpPr>
        <p:spPr>
          <a:xfrm>
            <a:off x="6968013" y="3112712"/>
            <a:ext cx="677100" cy="677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50"/>
          <p:cNvGrpSpPr/>
          <p:nvPr/>
        </p:nvGrpSpPr>
        <p:grpSpPr>
          <a:xfrm>
            <a:off x="1654758" y="1542410"/>
            <a:ext cx="365432" cy="489898"/>
            <a:chOff x="5242375" y="4145325"/>
            <a:chExt cx="388675" cy="523675"/>
          </a:xfrm>
        </p:grpSpPr>
        <p:sp>
          <p:nvSpPr>
            <p:cNvPr id="1409" name="Google Shape;1409;p50"/>
            <p:cNvSpPr/>
            <p:nvPr/>
          </p:nvSpPr>
          <p:spPr>
            <a:xfrm>
              <a:off x="5279200" y="4182150"/>
              <a:ext cx="351850" cy="486850"/>
            </a:xfrm>
            <a:custGeom>
              <a:avLst/>
              <a:gdLst/>
              <a:ahLst/>
              <a:cxnLst/>
              <a:rect l="l" t="t" r="r" b="b"/>
              <a:pathLst>
                <a:path w="14074" h="19474" extrusionOk="0">
                  <a:moveTo>
                    <a:pt x="0" y="0"/>
                  </a:moveTo>
                  <a:lnTo>
                    <a:pt x="0" y="18757"/>
                  </a:lnTo>
                  <a:cubicBezTo>
                    <a:pt x="0" y="19153"/>
                    <a:pt x="318" y="19474"/>
                    <a:pt x="714" y="19474"/>
                  </a:cubicBezTo>
                  <a:lnTo>
                    <a:pt x="13357" y="19474"/>
                  </a:lnTo>
                  <a:cubicBezTo>
                    <a:pt x="13753" y="19474"/>
                    <a:pt x="14074" y="19153"/>
                    <a:pt x="14074" y="18757"/>
                  </a:cubicBezTo>
                  <a:lnTo>
                    <a:pt x="14074" y="714"/>
                  </a:lnTo>
                  <a:cubicBezTo>
                    <a:pt x="14074" y="321"/>
                    <a:pt x="13753" y="0"/>
                    <a:pt x="13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5242375" y="4146300"/>
              <a:ext cx="351850" cy="486875"/>
            </a:xfrm>
            <a:custGeom>
              <a:avLst/>
              <a:gdLst/>
              <a:ahLst/>
              <a:cxnLst/>
              <a:rect l="l" t="t" r="r" b="b"/>
              <a:pathLst>
                <a:path w="14074" h="19475" extrusionOk="0">
                  <a:moveTo>
                    <a:pt x="2272" y="1"/>
                  </a:moveTo>
                  <a:lnTo>
                    <a:pt x="0" y="2210"/>
                  </a:lnTo>
                  <a:lnTo>
                    <a:pt x="0" y="18761"/>
                  </a:lnTo>
                  <a:cubicBezTo>
                    <a:pt x="0" y="19154"/>
                    <a:pt x="318" y="19474"/>
                    <a:pt x="714" y="19474"/>
                  </a:cubicBezTo>
                  <a:lnTo>
                    <a:pt x="13360" y="19474"/>
                  </a:lnTo>
                  <a:cubicBezTo>
                    <a:pt x="13753" y="19474"/>
                    <a:pt x="14074" y="19154"/>
                    <a:pt x="14074" y="18761"/>
                  </a:cubicBezTo>
                  <a:lnTo>
                    <a:pt x="14074" y="717"/>
                  </a:lnTo>
                  <a:cubicBezTo>
                    <a:pt x="14074" y="321"/>
                    <a:pt x="13753" y="1"/>
                    <a:pt x="13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5554525" y="4146300"/>
              <a:ext cx="39700" cy="486875"/>
            </a:xfrm>
            <a:custGeom>
              <a:avLst/>
              <a:gdLst/>
              <a:ahLst/>
              <a:cxnLst/>
              <a:rect l="l" t="t" r="r" b="b"/>
              <a:pathLst>
                <a:path w="1588" h="19475" extrusionOk="0">
                  <a:moveTo>
                    <a:pt x="6" y="1"/>
                  </a:moveTo>
                  <a:cubicBezTo>
                    <a:pt x="4" y="1"/>
                    <a:pt x="2" y="1"/>
                    <a:pt x="0" y="1"/>
                  </a:cubicBezTo>
                  <a:lnTo>
                    <a:pt x="13" y="1"/>
                  </a:lnTo>
                  <a:cubicBezTo>
                    <a:pt x="11" y="1"/>
                    <a:pt x="9" y="1"/>
                    <a:pt x="6" y="1"/>
                  </a:cubicBezTo>
                  <a:close/>
                  <a:moveTo>
                    <a:pt x="0" y="19474"/>
                  </a:moveTo>
                  <a:cubicBezTo>
                    <a:pt x="2" y="19474"/>
                    <a:pt x="4" y="19474"/>
                    <a:pt x="6" y="19474"/>
                  </a:cubicBezTo>
                  <a:cubicBezTo>
                    <a:pt x="8" y="19474"/>
                    <a:pt x="10" y="19474"/>
                    <a:pt x="12" y="19474"/>
                  </a:cubicBezTo>
                  <a:close/>
                  <a:moveTo>
                    <a:pt x="864" y="1"/>
                  </a:moveTo>
                  <a:cubicBezTo>
                    <a:pt x="862" y="1"/>
                    <a:pt x="860" y="1"/>
                    <a:pt x="858" y="1"/>
                  </a:cubicBezTo>
                  <a:lnTo>
                    <a:pt x="13" y="1"/>
                  </a:lnTo>
                  <a:cubicBezTo>
                    <a:pt x="403" y="4"/>
                    <a:pt x="724" y="319"/>
                    <a:pt x="727" y="714"/>
                  </a:cubicBezTo>
                  <a:lnTo>
                    <a:pt x="727" y="18761"/>
                  </a:lnTo>
                  <a:cubicBezTo>
                    <a:pt x="724" y="19153"/>
                    <a:pt x="403" y="19471"/>
                    <a:pt x="12" y="19474"/>
                  </a:cubicBezTo>
                  <a:lnTo>
                    <a:pt x="858" y="19474"/>
                  </a:lnTo>
                  <a:cubicBezTo>
                    <a:pt x="860" y="19474"/>
                    <a:pt x="862" y="19474"/>
                    <a:pt x="864" y="19474"/>
                  </a:cubicBezTo>
                  <a:cubicBezTo>
                    <a:pt x="1260" y="19474"/>
                    <a:pt x="1581" y="19155"/>
                    <a:pt x="1588" y="18761"/>
                  </a:cubicBezTo>
                  <a:lnTo>
                    <a:pt x="1588" y="714"/>
                  </a:lnTo>
                  <a:cubicBezTo>
                    <a:pt x="1581" y="317"/>
                    <a:pt x="1261" y="1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5242775" y="4146225"/>
              <a:ext cx="56900" cy="55325"/>
            </a:xfrm>
            <a:custGeom>
              <a:avLst/>
              <a:gdLst/>
              <a:ahLst/>
              <a:cxnLst/>
              <a:rect l="l" t="t" r="r" b="b"/>
              <a:pathLst>
                <a:path w="2276" h="2213" extrusionOk="0">
                  <a:moveTo>
                    <a:pt x="2275" y="0"/>
                  </a:moveTo>
                  <a:lnTo>
                    <a:pt x="1" y="2210"/>
                  </a:lnTo>
                  <a:lnTo>
                    <a:pt x="1991" y="2213"/>
                  </a:lnTo>
                  <a:cubicBezTo>
                    <a:pt x="2144" y="2213"/>
                    <a:pt x="2269" y="2092"/>
                    <a:pt x="2269" y="1938"/>
                  </a:cubicBezTo>
                  <a:lnTo>
                    <a:pt x="2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496025" y="4145325"/>
              <a:ext cx="48050" cy="113775"/>
            </a:xfrm>
            <a:custGeom>
              <a:avLst/>
              <a:gdLst/>
              <a:ahLst/>
              <a:cxnLst/>
              <a:rect l="l" t="t" r="r" b="b"/>
              <a:pathLst>
                <a:path w="1922" h="4551" extrusionOk="0">
                  <a:moveTo>
                    <a:pt x="0" y="0"/>
                  </a:moveTo>
                  <a:lnTo>
                    <a:pt x="0" y="3594"/>
                  </a:lnTo>
                  <a:cubicBezTo>
                    <a:pt x="3" y="4134"/>
                    <a:pt x="444" y="4551"/>
                    <a:pt x="958" y="4551"/>
                  </a:cubicBezTo>
                  <a:cubicBezTo>
                    <a:pt x="1023" y="4551"/>
                    <a:pt x="1089" y="4544"/>
                    <a:pt x="1156" y="4530"/>
                  </a:cubicBezTo>
                  <a:cubicBezTo>
                    <a:pt x="1607" y="4442"/>
                    <a:pt x="1921" y="4033"/>
                    <a:pt x="1921" y="3574"/>
                  </a:cubicBezTo>
                  <a:lnTo>
                    <a:pt x="1921" y="1977"/>
                  </a:lnTo>
                  <a:cubicBezTo>
                    <a:pt x="1921" y="1811"/>
                    <a:pt x="1787" y="1673"/>
                    <a:pt x="1619" y="1673"/>
                  </a:cubicBezTo>
                  <a:cubicBezTo>
                    <a:pt x="1615" y="1673"/>
                    <a:pt x="1611" y="1673"/>
                    <a:pt x="1607" y="1673"/>
                  </a:cubicBezTo>
                  <a:cubicBezTo>
                    <a:pt x="1437" y="1683"/>
                    <a:pt x="1306" y="1823"/>
                    <a:pt x="1309" y="1994"/>
                  </a:cubicBezTo>
                  <a:lnTo>
                    <a:pt x="1309" y="3594"/>
                  </a:lnTo>
                  <a:cubicBezTo>
                    <a:pt x="1306" y="3772"/>
                    <a:pt x="1159" y="3915"/>
                    <a:pt x="982" y="3915"/>
                  </a:cubicBezTo>
                  <a:cubicBezTo>
                    <a:pt x="980" y="3915"/>
                    <a:pt x="978" y="3915"/>
                    <a:pt x="976" y="3915"/>
                  </a:cubicBezTo>
                  <a:cubicBezTo>
                    <a:pt x="796" y="3915"/>
                    <a:pt x="652" y="3764"/>
                    <a:pt x="655" y="3584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5358875" y="4256775"/>
              <a:ext cx="119750" cy="119725"/>
            </a:xfrm>
            <a:custGeom>
              <a:avLst/>
              <a:gdLst/>
              <a:ahLst/>
              <a:cxnLst/>
              <a:rect l="l" t="t" r="r" b="b"/>
              <a:pathLst>
                <a:path w="4790" h="4789" extrusionOk="0">
                  <a:moveTo>
                    <a:pt x="1978" y="0"/>
                  </a:moveTo>
                  <a:cubicBezTo>
                    <a:pt x="1788" y="0"/>
                    <a:pt x="1637" y="151"/>
                    <a:pt x="1637" y="340"/>
                  </a:cubicBezTo>
                  <a:lnTo>
                    <a:pt x="1637" y="1299"/>
                  </a:lnTo>
                  <a:cubicBezTo>
                    <a:pt x="1637" y="1486"/>
                    <a:pt x="1487" y="1637"/>
                    <a:pt x="1300" y="1637"/>
                  </a:cubicBezTo>
                  <a:lnTo>
                    <a:pt x="341" y="1637"/>
                  </a:lnTo>
                  <a:cubicBezTo>
                    <a:pt x="151" y="1637"/>
                    <a:pt x="1" y="1787"/>
                    <a:pt x="1" y="1977"/>
                  </a:cubicBezTo>
                  <a:lnTo>
                    <a:pt x="1" y="2815"/>
                  </a:lnTo>
                  <a:cubicBezTo>
                    <a:pt x="1" y="3001"/>
                    <a:pt x="151" y="3152"/>
                    <a:pt x="341" y="3152"/>
                  </a:cubicBezTo>
                  <a:lnTo>
                    <a:pt x="1300" y="3152"/>
                  </a:lnTo>
                  <a:cubicBezTo>
                    <a:pt x="1487" y="3152"/>
                    <a:pt x="1637" y="3302"/>
                    <a:pt x="1637" y="3489"/>
                  </a:cubicBezTo>
                  <a:lnTo>
                    <a:pt x="1637" y="4451"/>
                  </a:lnTo>
                  <a:cubicBezTo>
                    <a:pt x="1637" y="4638"/>
                    <a:pt x="1788" y="4788"/>
                    <a:pt x="1978" y="4788"/>
                  </a:cubicBezTo>
                  <a:lnTo>
                    <a:pt x="2812" y="4788"/>
                  </a:lnTo>
                  <a:cubicBezTo>
                    <a:pt x="3002" y="4788"/>
                    <a:pt x="3153" y="4638"/>
                    <a:pt x="3153" y="4451"/>
                  </a:cubicBezTo>
                  <a:lnTo>
                    <a:pt x="3153" y="3489"/>
                  </a:lnTo>
                  <a:cubicBezTo>
                    <a:pt x="3153" y="3302"/>
                    <a:pt x="3303" y="3152"/>
                    <a:pt x="3490" y="3152"/>
                  </a:cubicBezTo>
                  <a:lnTo>
                    <a:pt x="4449" y="3152"/>
                  </a:lnTo>
                  <a:cubicBezTo>
                    <a:pt x="4639" y="3152"/>
                    <a:pt x="4789" y="3001"/>
                    <a:pt x="4789" y="2815"/>
                  </a:cubicBezTo>
                  <a:lnTo>
                    <a:pt x="4789" y="1977"/>
                  </a:lnTo>
                  <a:cubicBezTo>
                    <a:pt x="4789" y="1787"/>
                    <a:pt x="4639" y="1637"/>
                    <a:pt x="4449" y="1637"/>
                  </a:cubicBezTo>
                  <a:lnTo>
                    <a:pt x="3490" y="1637"/>
                  </a:lnTo>
                  <a:cubicBezTo>
                    <a:pt x="3303" y="1637"/>
                    <a:pt x="3153" y="1486"/>
                    <a:pt x="3153" y="1299"/>
                  </a:cubicBezTo>
                  <a:lnTo>
                    <a:pt x="3153" y="340"/>
                  </a:lnTo>
                  <a:cubicBezTo>
                    <a:pt x="3153" y="151"/>
                    <a:pt x="3002" y="0"/>
                    <a:pt x="2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5407725" y="4335550"/>
              <a:ext cx="38500" cy="40950"/>
            </a:xfrm>
            <a:custGeom>
              <a:avLst/>
              <a:gdLst/>
              <a:ahLst/>
              <a:cxnLst/>
              <a:rect l="l" t="t" r="r" b="b"/>
              <a:pathLst>
                <a:path w="1540" h="1638" extrusionOk="0">
                  <a:moveTo>
                    <a:pt x="678" y="1"/>
                  </a:moveTo>
                  <a:cubicBezTo>
                    <a:pt x="492" y="1"/>
                    <a:pt x="341" y="151"/>
                    <a:pt x="341" y="338"/>
                  </a:cubicBezTo>
                  <a:lnTo>
                    <a:pt x="341" y="1297"/>
                  </a:lnTo>
                  <a:cubicBezTo>
                    <a:pt x="341" y="1483"/>
                    <a:pt x="191" y="1637"/>
                    <a:pt x="1" y="1637"/>
                  </a:cubicBezTo>
                  <a:lnTo>
                    <a:pt x="862" y="1637"/>
                  </a:lnTo>
                  <a:cubicBezTo>
                    <a:pt x="1048" y="1637"/>
                    <a:pt x="1199" y="1487"/>
                    <a:pt x="1199" y="1300"/>
                  </a:cubicBezTo>
                  <a:lnTo>
                    <a:pt x="1199" y="341"/>
                  </a:lnTo>
                  <a:cubicBezTo>
                    <a:pt x="1199" y="151"/>
                    <a:pt x="1353" y="1"/>
                    <a:pt x="1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5407725" y="4256775"/>
              <a:ext cx="38500" cy="42725"/>
            </a:xfrm>
            <a:custGeom>
              <a:avLst/>
              <a:gdLst/>
              <a:ahLst/>
              <a:cxnLst/>
              <a:rect l="l" t="t" r="r" b="b"/>
              <a:pathLst>
                <a:path w="1540" h="1709" extrusionOk="0">
                  <a:moveTo>
                    <a:pt x="1" y="0"/>
                  </a:moveTo>
                  <a:cubicBezTo>
                    <a:pt x="187" y="3"/>
                    <a:pt x="341" y="154"/>
                    <a:pt x="341" y="340"/>
                  </a:cubicBezTo>
                  <a:lnTo>
                    <a:pt x="341" y="1401"/>
                  </a:lnTo>
                  <a:cubicBezTo>
                    <a:pt x="341" y="1532"/>
                    <a:pt x="446" y="1637"/>
                    <a:pt x="577" y="1637"/>
                  </a:cubicBezTo>
                  <a:lnTo>
                    <a:pt x="1227" y="1637"/>
                  </a:lnTo>
                  <a:cubicBezTo>
                    <a:pt x="1209" y="1611"/>
                    <a:pt x="1199" y="1580"/>
                    <a:pt x="1199" y="1545"/>
                  </a:cubicBezTo>
                  <a:lnTo>
                    <a:pt x="1199" y="236"/>
                  </a:lnTo>
                  <a:cubicBezTo>
                    <a:pt x="1199" y="108"/>
                    <a:pt x="1094" y="0"/>
                    <a:pt x="963" y="0"/>
                  </a:cubicBezTo>
                  <a:close/>
                  <a:moveTo>
                    <a:pt x="1227" y="1637"/>
                  </a:moveTo>
                  <a:cubicBezTo>
                    <a:pt x="1257" y="1681"/>
                    <a:pt x="1309" y="1709"/>
                    <a:pt x="1363" y="1709"/>
                  </a:cubicBezTo>
                  <a:cubicBezTo>
                    <a:pt x="1387" y="1709"/>
                    <a:pt x="1411" y="1703"/>
                    <a:pt x="1434" y="1692"/>
                  </a:cubicBezTo>
                  <a:lnTo>
                    <a:pt x="1539" y="1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5448575" y="4297675"/>
              <a:ext cx="30050" cy="37900"/>
            </a:xfrm>
            <a:custGeom>
              <a:avLst/>
              <a:gdLst/>
              <a:ahLst/>
              <a:cxnLst/>
              <a:rect l="l" t="t" r="r" b="b"/>
              <a:pathLst>
                <a:path w="1202" h="1516" extrusionOk="0">
                  <a:moveTo>
                    <a:pt x="0" y="1"/>
                  </a:moveTo>
                  <a:cubicBezTo>
                    <a:pt x="187" y="1"/>
                    <a:pt x="340" y="151"/>
                    <a:pt x="344" y="338"/>
                  </a:cubicBezTo>
                  <a:lnTo>
                    <a:pt x="344" y="1179"/>
                  </a:lnTo>
                  <a:cubicBezTo>
                    <a:pt x="340" y="1365"/>
                    <a:pt x="187" y="1516"/>
                    <a:pt x="0" y="1516"/>
                  </a:cubicBezTo>
                  <a:lnTo>
                    <a:pt x="864" y="1516"/>
                  </a:lnTo>
                  <a:cubicBezTo>
                    <a:pt x="1051" y="1516"/>
                    <a:pt x="1201" y="1365"/>
                    <a:pt x="1201" y="1179"/>
                  </a:cubicBezTo>
                  <a:lnTo>
                    <a:pt x="1201" y="338"/>
                  </a:lnTo>
                  <a:cubicBezTo>
                    <a:pt x="1201" y="151"/>
                    <a:pt x="1047" y="1"/>
                    <a:pt x="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5294000" y="4418375"/>
              <a:ext cx="105175" cy="15400"/>
            </a:xfrm>
            <a:custGeom>
              <a:avLst/>
              <a:gdLst/>
              <a:ahLst/>
              <a:cxnLst/>
              <a:rect l="l" t="t" r="r" b="b"/>
              <a:pathLst>
                <a:path w="4207" h="616" extrusionOk="0">
                  <a:moveTo>
                    <a:pt x="341" y="0"/>
                  </a:moveTo>
                  <a:cubicBezTo>
                    <a:pt x="181" y="0"/>
                    <a:pt x="46" y="115"/>
                    <a:pt x="23" y="268"/>
                  </a:cubicBezTo>
                  <a:cubicBezTo>
                    <a:pt x="1" y="452"/>
                    <a:pt x="145" y="615"/>
                    <a:pt x="328" y="615"/>
                  </a:cubicBezTo>
                  <a:lnTo>
                    <a:pt x="3869" y="615"/>
                  </a:lnTo>
                  <a:cubicBezTo>
                    <a:pt x="3871" y="615"/>
                    <a:pt x="3873" y="615"/>
                    <a:pt x="3875" y="615"/>
                  </a:cubicBezTo>
                  <a:cubicBezTo>
                    <a:pt x="4030" y="615"/>
                    <a:pt x="4161" y="499"/>
                    <a:pt x="4183" y="347"/>
                  </a:cubicBezTo>
                  <a:cubicBezTo>
                    <a:pt x="4206" y="164"/>
                    <a:pt x="4065" y="0"/>
                    <a:pt x="3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5428525" y="4418350"/>
              <a:ext cx="115375" cy="15425"/>
            </a:xfrm>
            <a:custGeom>
              <a:avLst/>
              <a:gdLst/>
              <a:ahLst/>
              <a:cxnLst/>
              <a:rect l="l" t="t" r="r" b="b"/>
              <a:pathLst>
                <a:path w="4615" h="617" extrusionOk="0">
                  <a:moveTo>
                    <a:pt x="334" y="1"/>
                  </a:moveTo>
                  <a:cubicBezTo>
                    <a:pt x="180" y="1"/>
                    <a:pt x="46" y="114"/>
                    <a:pt x="23" y="269"/>
                  </a:cubicBezTo>
                  <a:cubicBezTo>
                    <a:pt x="0" y="453"/>
                    <a:pt x="144" y="613"/>
                    <a:pt x="327" y="616"/>
                  </a:cubicBezTo>
                  <a:lnTo>
                    <a:pt x="4275" y="616"/>
                  </a:lnTo>
                  <a:cubicBezTo>
                    <a:pt x="4277" y="616"/>
                    <a:pt x="4279" y="616"/>
                    <a:pt x="4281" y="616"/>
                  </a:cubicBezTo>
                  <a:cubicBezTo>
                    <a:pt x="4435" y="616"/>
                    <a:pt x="4569" y="500"/>
                    <a:pt x="4592" y="348"/>
                  </a:cubicBezTo>
                  <a:cubicBezTo>
                    <a:pt x="4615" y="165"/>
                    <a:pt x="4471" y="1"/>
                    <a:pt x="4288" y="1"/>
                  </a:cubicBezTo>
                  <a:lnTo>
                    <a:pt x="341" y="1"/>
                  </a:lnTo>
                  <a:cubicBezTo>
                    <a:pt x="338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5294000" y="4459275"/>
              <a:ext cx="105175" cy="15400"/>
            </a:xfrm>
            <a:custGeom>
              <a:avLst/>
              <a:gdLst/>
              <a:ahLst/>
              <a:cxnLst/>
              <a:rect l="l" t="t" r="r" b="b"/>
              <a:pathLst>
                <a:path w="4207" h="616" extrusionOk="0">
                  <a:moveTo>
                    <a:pt x="341" y="0"/>
                  </a:moveTo>
                  <a:cubicBezTo>
                    <a:pt x="181" y="0"/>
                    <a:pt x="46" y="115"/>
                    <a:pt x="23" y="269"/>
                  </a:cubicBezTo>
                  <a:cubicBezTo>
                    <a:pt x="1" y="452"/>
                    <a:pt x="145" y="616"/>
                    <a:pt x="328" y="616"/>
                  </a:cubicBezTo>
                  <a:lnTo>
                    <a:pt x="3869" y="616"/>
                  </a:lnTo>
                  <a:cubicBezTo>
                    <a:pt x="3871" y="616"/>
                    <a:pt x="3873" y="616"/>
                    <a:pt x="3875" y="616"/>
                  </a:cubicBezTo>
                  <a:cubicBezTo>
                    <a:pt x="4030" y="616"/>
                    <a:pt x="4161" y="499"/>
                    <a:pt x="4183" y="347"/>
                  </a:cubicBezTo>
                  <a:cubicBezTo>
                    <a:pt x="4206" y="164"/>
                    <a:pt x="4065" y="0"/>
                    <a:pt x="3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428525" y="4459275"/>
              <a:ext cx="115300" cy="15400"/>
            </a:xfrm>
            <a:custGeom>
              <a:avLst/>
              <a:gdLst/>
              <a:ahLst/>
              <a:cxnLst/>
              <a:rect l="l" t="t" r="r" b="b"/>
              <a:pathLst>
                <a:path w="4612" h="616" extrusionOk="0">
                  <a:moveTo>
                    <a:pt x="334" y="0"/>
                  </a:moveTo>
                  <a:cubicBezTo>
                    <a:pt x="177" y="0"/>
                    <a:pt x="46" y="117"/>
                    <a:pt x="23" y="269"/>
                  </a:cubicBezTo>
                  <a:cubicBezTo>
                    <a:pt x="0" y="452"/>
                    <a:pt x="144" y="616"/>
                    <a:pt x="327" y="616"/>
                  </a:cubicBezTo>
                  <a:lnTo>
                    <a:pt x="4275" y="616"/>
                  </a:lnTo>
                  <a:cubicBezTo>
                    <a:pt x="4277" y="616"/>
                    <a:pt x="4279" y="616"/>
                    <a:pt x="4281" y="616"/>
                  </a:cubicBezTo>
                  <a:cubicBezTo>
                    <a:pt x="4435" y="616"/>
                    <a:pt x="4569" y="499"/>
                    <a:pt x="4592" y="347"/>
                  </a:cubicBezTo>
                  <a:cubicBezTo>
                    <a:pt x="4612" y="164"/>
                    <a:pt x="4471" y="0"/>
                    <a:pt x="4284" y="0"/>
                  </a:cubicBezTo>
                  <a:lnTo>
                    <a:pt x="341" y="0"/>
                  </a:lnTo>
                  <a:cubicBezTo>
                    <a:pt x="338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5294000" y="4501250"/>
              <a:ext cx="105175" cy="15325"/>
            </a:xfrm>
            <a:custGeom>
              <a:avLst/>
              <a:gdLst/>
              <a:ahLst/>
              <a:cxnLst/>
              <a:rect l="l" t="t" r="r" b="b"/>
              <a:pathLst>
                <a:path w="4207" h="613" extrusionOk="0">
                  <a:moveTo>
                    <a:pt x="334" y="0"/>
                  </a:moveTo>
                  <a:cubicBezTo>
                    <a:pt x="177" y="0"/>
                    <a:pt x="46" y="114"/>
                    <a:pt x="23" y="269"/>
                  </a:cubicBezTo>
                  <a:cubicBezTo>
                    <a:pt x="1" y="452"/>
                    <a:pt x="145" y="612"/>
                    <a:pt x="328" y="612"/>
                  </a:cubicBezTo>
                  <a:lnTo>
                    <a:pt x="3869" y="612"/>
                  </a:lnTo>
                  <a:cubicBezTo>
                    <a:pt x="3871" y="612"/>
                    <a:pt x="3873" y="613"/>
                    <a:pt x="3876" y="613"/>
                  </a:cubicBezTo>
                  <a:cubicBezTo>
                    <a:pt x="4030" y="613"/>
                    <a:pt x="4161" y="499"/>
                    <a:pt x="4183" y="344"/>
                  </a:cubicBezTo>
                  <a:cubicBezTo>
                    <a:pt x="4206" y="161"/>
                    <a:pt x="4065" y="0"/>
                    <a:pt x="3879" y="0"/>
                  </a:cubicBezTo>
                  <a:lnTo>
                    <a:pt x="341" y="0"/>
                  </a:lnTo>
                  <a:cubicBezTo>
                    <a:pt x="339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5428525" y="4501250"/>
              <a:ext cx="115300" cy="15325"/>
            </a:xfrm>
            <a:custGeom>
              <a:avLst/>
              <a:gdLst/>
              <a:ahLst/>
              <a:cxnLst/>
              <a:rect l="l" t="t" r="r" b="b"/>
              <a:pathLst>
                <a:path w="4612" h="613" extrusionOk="0">
                  <a:moveTo>
                    <a:pt x="334" y="0"/>
                  </a:moveTo>
                  <a:cubicBezTo>
                    <a:pt x="176" y="0"/>
                    <a:pt x="46" y="114"/>
                    <a:pt x="23" y="269"/>
                  </a:cubicBezTo>
                  <a:cubicBezTo>
                    <a:pt x="0" y="452"/>
                    <a:pt x="144" y="612"/>
                    <a:pt x="327" y="612"/>
                  </a:cubicBezTo>
                  <a:lnTo>
                    <a:pt x="4275" y="612"/>
                  </a:lnTo>
                  <a:cubicBezTo>
                    <a:pt x="4277" y="612"/>
                    <a:pt x="4279" y="613"/>
                    <a:pt x="4281" y="613"/>
                  </a:cubicBezTo>
                  <a:cubicBezTo>
                    <a:pt x="4435" y="613"/>
                    <a:pt x="4569" y="499"/>
                    <a:pt x="4592" y="344"/>
                  </a:cubicBezTo>
                  <a:cubicBezTo>
                    <a:pt x="4612" y="161"/>
                    <a:pt x="4471" y="0"/>
                    <a:pt x="4284" y="0"/>
                  </a:cubicBezTo>
                  <a:lnTo>
                    <a:pt x="341" y="0"/>
                  </a:lnTo>
                  <a:cubicBezTo>
                    <a:pt x="338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5294000" y="4542150"/>
              <a:ext cx="105175" cy="15325"/>
            </a:xfrm>
            <a:custGeom>
              <a:avLst/>
              <a:gdLst/>
              <a:ahLst/>
              <a:cxnLst/>
              <a:rect l="l" t="t" r="r" b="b"/>
              <a:pathLst>
                <a:path w="4207" h="613" extrusionOk="0">
                  <a:moveTo>
                    <a:pt x="334" y="1"/>
                  </a:moveTo>
                  <a:cubicBezTo>
                    <a:pt x="177" y="1"/>
                    <a:pt x="46" y="114"/>
                    <a:pt x="23" y="269"/>
                  </a:cubicBezTo>
                  <a:cubicBezTo>
                    <a:pt x="1" y="453"/>
                    <a:pt x="145" y="613"/>
                    <a:pt x="328" y="613"/>
                  </a:cubicBezTo>
                  <a:lnTo>
                    <a:pt x="3869" y="613"/>
                  </a:lnTo>
                  <a:cubicBezTo>
                    <a:pt x="3871" y="613"/>
                    <a:pt x="3873" y="613"/>
                    <a:pt x="3876" y="613"/>
                  </a:cubicBezTo>
                  <a:cubicBezTo>
                    <a:pt x="4030" y="613"/>
                    <a:pt x="4161" y="499"/>
                    <a:pt x="4183" y="345"/>
                  </a:cubicBezTo>
                  <a:cubicBezTo>
                    <a:pt x="4206" y="161"/>
                    <a:pt x="4065" y="1"/>
                    <a:pt x="3879" y="1"/>
                  </a:cubicBezTo>
                  <a:lnTo>
                    <a:pt x="341" y="1"/>
                  </a:lnTo>
                  <a:cubicBezTo>
                    <a:pt x="339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5428525" y="4542150"/>
              <a:ext cx="115300" cy="15325"/>
            </a:xfrm>
            <a:custGeom>
              <a:avLst/>
              <a:gdLst/>
              <a:ahLst/>
              <a:cxnLst/>
              <a:rect l="l" t="t" r="r" b="b"/>
              <a:pathLst>
                <a:path w="4612" h="613" extrusionOk="0">
                  <a:moveTo>
                    <a:pt x="334" y="1"/>
                  </a:moveTo>
                  <a:cubicBezTo>
                    <a:pt x="176" y="1"/>
                    <a:pt x="46" y="114"/>
                    <a:pt x="23" y="269"/>
                  </a:cubicBezTo>
                  <a:cubicBezTo>
                    <a:pt x="0" y="453"/>
                    <a:pt x="144" y="613"/>
                    <a:pt x="327" y="613"/>
                  </a:cubicBezTo>
                  <a:lnTo>
                    <a:pt x="4275" y="613"/>
                  </a:lnTo>
                  <a:cubicBezTo>
                    <a:pt x="4277" y="613"/>
                    <a:pt x="4279" y="613"/>
                    <a:pt x="4281" y="613"/>
                  </a:cubicBezTo>
                  <a:cubicBezTo>
                    <a:pt x="4435" y="613"/>
                    <a:pt x="4569" y="499"/>
                    <a:pt x="4592" y="345"/>
                  </a:cubicBezTo>
                  <a:cubicBezTo>
                    <a:pt x="4612" y="161"/>
                    <a:pt x="4471" y="1"/>
                    <a:pt x="4284" y="1"/>
                  </a:cubicBezTo>
                  <a:lnTo>
                    <a:pt x="341" y="1"/>
                  </a:lnTo>
                  <a:cubicBezTo>
                    <a:pt x="338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50"/>
          <p:cNvGrpSpPr/>
          <p:nvPr/>
        </p:nvGrpSpPr>
        <p:grpSpPr>
          <a:xfrm>
            <a:off x="7085623" y="1545601"/>
            <a:ext cx="441913" cy="483509"/>
            <a:chOff x="3230850" y="3309275"/>
            <a:chExt cx="478675" cy="523675"/>
          </a:xfrm>
        </p:grpSpPr>
        <p:sp>
          <p:nvSpPr>
            <p:cNvPr id="1427" name="Google Shape;1427;p50"/>
            <p:cNvSpPr/>
            <p:nvPr/>
          </p:nvSpPr>
          <p:spPr>
            <a:xfrm>
              <a:off x="3332075" y="3309275"/>
              <a:ext cx="276175" cy="523675"/>
            </a:xfrm>
            <a:custGeom>
              <a:avLst/>
              <a:gdLst/>
              <a:ahLst/>
              <a:cxnLst/>
              <a:rect l="l" t="t" r="r" b="b"/>
              <a:pathLst>
                <a:path w="11047" h="20947" extrusionOk="0">
                  <a:moveTo>
                    <a:pt x="1528" y="0"/>
                  </a:moveTo>
                  <a:cubicBezTo>
                    <a:pt x="684" y="0"/>
                    <a:pt x="0" y="684"/>
                    <a:pt x="0" y="1532"/>
                  </a:cubicBezTo>
                  <a:lnTo>
                    <a:pt x="0" y="19415"/>
                  </a:lnTo>
                  <a:cubicBezTo>
                    <a:pt x="0" y="20259"/>
                    <a:pt x="684" y="20943"/>
                    <a:pt x="1528" y="20947"/>
                  </a:cubicBezTo>
                  <a:lnTo>
                    <a:pt x="9518" y="20947"/>
                  </a:lnTo>
                  <a:cubicBezTo>
                    <a:pt x="10362" y="20943"/>
                    <a:pt x="11046" y="20259"/>
                    <a:pt x="11046" y="19415"/>
                  </a:cubicBezTo>
                  <a:lnTo>
                    <a:pt x="11046" y="1532"/>
                  </a:lnTo>
                  <a:cubicBezTo>
                    <a:pt x="11046" y="684"/>
                    <a:pt x="10362" y="0"/>
                    <a:pt x="9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3547750" y="3309275"/>
              <a:ext cx="60500" cy="523675"/>
            </a:xfrm>
            <a:custGeom>
              <a:avLst/>
              <a:gdLst/>
              <a:ahLst/>
              <a:cxnLst/>
              <a:rect l="l" t="t" r="r" b="b"/>
              <a:pathLst>
                <a:path w="2420" h="20947" extrusionOk="0">
                  <a:moveTo>
                    <a:pt x="0" y="0"/>
                  </a:moveTo>
                  <a:cubicBezTo>
                    <a:pt x="861" y="0"/>
                    <a:pt x="1562" y="684"/>
                    <a:pt x="1562" y="1532"/>
                  </a:cubicBezTo>
                  <a:lnTo>
                    <a:pt x="1562" y="19415"/>
                  </a:lnTo>
                  <a:cubicBezTo>
                    <a:pt x="1562" y="20259"/>
                    <a:pt x="861" y="20947"/>
                    <a:pt x="0" y="20947"/>
                  </a:cubicBezTo>
                  <a:lnTo>
                    <a:pt x="858" y="20947"/>
                  </a:lnTo>
                  <a:cubicBezTo>
                    <a:pt x="1722" y="20947"/>
                    <a:pt x="2419" y="20259"/>
                    <a:pt x="2419" y="19415"/>
                  </a:cubicBezTo>
                  <a:lnTo>
                    <a:pt x="2419" y="1532"/>
                  </a:lnTo>
                  <a:cubicBezTo>
                    <a:pt x="2419" y="684"/>
                    <a:pt x="1735" y="0"/>
                    <a:pt x="8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3332075" y="3760275"/>
              <a:ext cx="276175" cy="72675"/>
            </a:xfrm>
            <a:custGeom>
              <a:avLst/>
              <a:gdLst/>
              <a:ahLst/>
              <a:cxnLst/>
              <a:rect l="l" t="t" r="r" b="b"/>
              <a:pathLst>
                <a:path w="11047" h="2907" extrusionOk="0">
                  <a:moveTo>
                    <a:pt x="0" y="0"/>
                  </a:moveTo>
                  <a:lnTo>
                    <a:pt x="0" y="1385"/>
                  </a:lnTo>
                  <a:cubicBezTo>
                    <a:pt x="3" y="2226"/>
                    <a:pt x="687" y="2907"/>
                    <a:pt x="1528" y="2907"/>
                  </a:cubicBezTo>
                  <a:lnTo>
                    <a:pt x="9518" y="2907"/>
                  </a:lnTo>
                  <a:cubicBezTo>
                    <a:pt x="10359" y="2907"/>
                    <a:pt x="11043" y="2226"/>
                    <a:pt x="11046" y="1385"/>
                  </a:cubicBezTo>
                  <a:lnTo>
                    <a:pt x="11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3547750" y="3760275"/>
              <a:ext cx="60500" cy="72675"/>
            </a:xfrm>
            <a:custGeom>
              <a:avLst/>
              <a:gdLst/>
              <a:ahLst/>
              <a:cxnLst/>
              <a:rect l="l" t="t" r="r" b="b"/>
              <a:pathLst>
                <a:path w="2420" h="2907" extrusionOk="0">
                  <a:moveTo>
                    <a:pt x="1562" y="0"/>
                  </a:moveTo>
                  <a:lnTo>
                    <a:pt x="1562" y="1385"/>
                  </a:lnTo>
                  <a:cubicBezTo>
                    <a:pt x="1562" y="2226"/>
                    <a:pt x="861" y="2907"/>
                    <a:pt x="0" y="2907"/>
                  </a:cubicBezTo>
                  <a:lnTo>
                    <a:pt x="858" y="2907"/>
                  </a:lnTo>
                  <a:cubicBezTo>
                    <a:pt x="1722" y="2907"/>
                    <a:pt x="2419" y="2226"/>
                    <a:pt x="2419" y="1385"/>
                  </a:cubicBezTo>
                  <a:lnTo>
                    <a:pt x="2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3658375" y="3493675"/>
              <a:ext cx="51150" cy="118350"/>
            </a:xfrm>
            <a:custGeom>
              <a:avLst/>
              <a:gdLst/>
              <a:ahLst/>
              <a:cxnLst/>
              <a:rect l="l" t="t" r="r" b="b"/>
              <a:pathLst>
                <a:path w="2046" h="4734" extrusionOk="0">
                  <a:moveTo>
                    <a:pt x="387" y="0"/>
                  </a:moveTo>
                  <a:cubicBezTo>
                    <a:pt x="298" y="0"/>
                    <a:pt x="209" y="39"/>
                    <a:pt x="148" y="113"/>
                  </a:cubicBezTo>
                  <a:cubicBezTo>
                    <a:pt x="40" y="247"/>
                    <a:pt x="59" y="440"/>
                    <a:pt x="193" y="548"/>
                  </a:cubicBezTo>
                  <a:cubicBezTo>
                    <a:pt x="1339" y="1484"/>
                    <a:pt x="1352" y="3235"/>
                    <a:pt x="223" y="4187"/>
                  </a:cubicBezTo>
                  <a:cubicBezTo>
                    <a:pt x="0" y="4374"/>
                    <a:pt x="135" y="4734"/>
                    <a:pt x="419" y="4734"/>
                  </a:cubicBezTo>
                  <a:cubicBezTo>
                    <a:pt x="495" y="4734"/>
                    <a:pt x="563" y="4708"/>
                    <a:pt x="619" y="4659"/>
                  </a:cubicBezTo>
                  <a:cubicBezTo>
                    <a:pt x="2046" y="3454"/>
                    <a:pt x="2030" y="1251"/>
                    <a:pt x="583" y="70"/>
                  </a:cubicBezTo>
                  <a:cubicBezTo>
                    <a:pt x="526" y="23"/>
                    <a:pt x="457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3641425" y="3526475"/>
              <a:ext cx="30800" cy="52750"/>
            </a:xfrm>
            <a:custGeom>
              <a:avLst/>
              <a:gdLst/>
              <a:ahLst/>
              <a:cxnLst/>
              <a:rect l="l" t="t" r="r" b="b"/>
              <a:pathLst>
                <a:path w="1232" h="2110" extrusionOk="0">
                  <a:moveTo>
                    <a:pt x="406" y="1"/>
                  </a:moveTo>
                  <a:cubicBezTo>
                    <a:pt x="317" y="1"/>
                    <a:pt x="229" y="39"/>
                    <a:pt x="168" y="113"/>
                  </a:cubicBezTo>
                  <a:cubicBezTo>
                    <a:pt x="60" y="244"/>
                    <a:pt x="79" y="440"/>
                    <a:pt x="210" y="548"/>
                  </a:cubicBezTo>
                  <a:cubicBezTo>
                    <a:pt x="534" y="810"/>
                    <a:pt x="538" y="1298"/>
                    <a:pt x="220" y="1566"/>
                  </a:cubicBezTo>
                  <a:cubicBezTo>
                    <a:pt x="1" y="1753"/>
                    <a:pt x="132" y="2109"/>
                    <a:pt x="420" y="2109"/>
                  </a:cubicBezTo>
                  <a:cubicBezTo>
                    <a:pt x="492" y="2109"/>
                    <a:pt x="564" y="2083"/>
                    <a:pt x="619" y="2037"/>
                  </a:cubicBezTo>
                  <a:cubicBezTo>
                    <a:pt x="1231" y="1520"/>
                    <a:pt x="1222" y="578"/>
                    <a:pt x="603" y="70"/>
                  </a:cubicBezTo>
                  <a:cubicBezTo>
                    <a:pt x="545" y="23"/>
                    <a:pt x="47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3230850" y="3493675"/>
              <a:ext cx="51075" cy="118350"/>
            </a:xfrm>
            <a:custGeom>
              <a:avLst/>
              <a:gdLst/>
              <a:ahLst/>
              <a:cxnLst/>
              <a:rect l="l" t="t" r="r" b="b"/>
              <a:pathLst>
                <a:path w="2043" h="4734" extrusionOk="0">
                  <a:moveTo>
                    <a:pt x="1658" y="0"/>
                  </a:moveTo>
                  <a:cubicBezTo>
                    <a:pt x="1589" y="0"/>
                    <a:pt x="1520" y="23"/>
                    <a:pt x="1463" y="70"/>
                  </a:cubicBezTo>
                  <a:cubicBezTo>
                    <a:pt x="17" y="1251"/>
                    <a:pt x="0" y="3457"/>
                    <a:pt x="1427" y="4659"/>
                  </a:cubicBezTo>
                  <a:cubicBezTo>
                    <a:pt x="1483" y="4708"/>
                    <a:pt x="1552" y="4734"/>
                    <a:pt x="1627" y="4734"/>
                  </a:cubicBezTo>
                  <a:cubicBezTo>
                    <a:pt x="1912" y="4734"/>
                    <a:pt x="2043" y="4374"/>
                    <a:pt x="1823" y="4191"/>
                  </a:cubicBezTo>
                  <a:cubicBezTo>
                    <a:pt x="691" y="3235"/>
                    <a:pt x="707" y="1484"/>
                    <a:pt x="1853" y="548"/>
                  </a:cubicBezTo>
                  <a:cubicBezTo>
                    <a:pt x="1987" y="440"/>
                    <a:pt x="2007" y="247"/>
                    <a:pt x="1899" y="116"/>
                  </a:cubicBezTo>
                  <a:cubicBezTo>
                    <a:pt x="1837" y="40"/>
                    <a:pt x="1748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3268150" y="3526425"/>
              <a:ext cx="30800" cy="52800"/>
            </a:xfrm>
            <a:custGeom>
              <a:avLst/>
              <a:gdLst/>
              <a:ahLst/>
              <a:cxnLst/>
              <a:rect l="l" t="t" r="r" b="b"/>
              <a:pathLst>
                <a:path w="1232" h="2112" extrusionOk="0">
                  <a:moveTo>
                    <a:pt x="826" y="0"/>
                  </a:moveTo>
                  <a:cubicBezTo>
                    <a:pt x="756" y="0"/>
                    <a:pt x="686" y="24"/>
                    <a:pt x="629" y="72"/>
                  </a:cubicBezTo>
                  <a:cubicBezTo>
                    <a:pt x="11" y="580"/>
                    <a:pt x="1" y="1522"/>
                    <a:pt x="613" y="2039"/>
                  </a:cubicBezTo>
                  <a:cubicBezTo>
                    <a:pt x="669" y="2085"/>
                    <a:pt x="741" y="2111"/>
                    <a:pt x="813" y="2111"/>
                  </a:cubicBezTo>
                  <a:cubicBezTo>
                    <a:pt x="1101" y="2111"/>
                    <a:pt x="1231" y="1755"/>
                    <a:pt x="1012" y="1568"/>
                  </a:cubicBezTo>
                  <a:cubicBezTo>
                    <a:pt x="695" y="1300"/>
                    <a:pt x="698" y="812"/>
                    <a:pt x="1022" y="550"/>
                  </a:cubicBezTo>
                  <a:cubicBezTo>
                    <a:pt x="1153" y="442"/>
                    <a:pt x="1173" y="246"/>
                    <a:pt x="1065" y="115"/>
                  </a:cubicBezTo>
                  <a:cubicBezTo>
                    <a:pt x="1004" y="39"/>
                    <a:pt x="915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3420750" y="3450400"/>
              <a:ext cx="95925" cy="88000"/>
            </a:xfrm>
            <a:custGeom>
              <a:avLst/>
              <a:gdLst/>
              <a:ahLst/>
              <a:cxnLst/>
              <a:rect l="l" t="t" r="r" b="b"/>
              <a:pathLst>
                <a:path w="3837" h="3520" extrusionOk="0">
                  <a:moveTo>
                    <a:pt x="1074" y="1"/>
                  </a:moveTo>
                  <a:cubicBezTo>
                    <a:pt x="737" y="1"/>
                    <a:pt x="456" y="250"/>
                    <a:pt x="413" y="583"/>
                  </a:cubicBezTo>
                  <a:lnTo>
                    <a:pt x="1" y="3519"/>
                  </a:lnTo>
                  <a:lnTo>
                    <a:pt x="3837" y="3519"/>
                  </a:lnTo>
                  <a:lnTo>
                    <a:pt x="3424" y="583"/>
                  </a:lnTo>
                  <a:cubicBezTo>
                    <a:pt x="3382" y="250"/>
                    <a:pt x="3100" y="1"/>
                    <a:pt x="2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3468800" y="3450400"/>
              <a:ext cx="47950" cy="88000"/>
            </a:xfrm>
            <a:custGeom>
              <a:avLst/>
              <a:gdLst/>
              <a:ahLst/>
              <a:cxnLst/>
              <a:rect l="l" t="t" r="r" b="b"/>
              <a:pathLst>
                <a:path w="1918" h="3520" extrusionOk="0">
                  <a:moveTo>
                    <a:pt x="0" y="1"/>
                  </a:moveTo>
                  <a:cubicBezTo>
                    <a:pt x="337" y="1"/>
                    <a:pt x="619" y="250"/>
                    <a:pt x="661" y="583"/>
                  </a:cubicBezTo>
                  <a:lnTo>
                    <a:pt x="1077" y="3519"/>
                  </a:lnTo>
                  <a:lnTo>
                    <a:pt x="1918" y="3519"/>
                  </a:lnTo>
                  <a:lnTo>
                    <a:pt x="1502" y="583"/>
                  </a:lnTo>
                  <a:cubicBezTo>
                    <a:pt x="1460" y="250"/>
                    <a:pt x="1178" y="1"/>
                    <a:pt x="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3460850" y="3391850"/>
              <a:ext cx="15500" cy="31175"/>
            </a:xfrm>
            <a:custGeom>
              <a:avLst/>
              <a:gdLst/>
              <a:ahLst/>
              <a:cxnLst/>
              <a:rect l="l" t="t" r="r" b="b"/>
              <a:pathLst>
                <a:path w="620" h="1247" extrusionOk="0">
                  <a:moveTo>
                    <a:pt x="311" y="0"/>
                  </a:moveTo>
                  <a:cubicBezTo>
                    <a:pt x="298" y="0"/>
                    <a:pt x="285" y="1"/>
                    <a:pt x="272" y="3"/>
                  </a:cubicBezTo>
                  <a:cubicBezTo>
                    <a:pt x="115" y="26"/>
                    <a:pt x="1" y="163"/>
                    <a:pt x="4" y="320"/>
                  </a:cubicBezTo>
                  <a:lnTo>
                    <a:pt x="4" y="939"/>
                  </a:lnTo>
                  <a:cubicBezTo>
                    <a:pt x="4" y="1109"/>
                    <a:pt x="141" y="1246"/>
                    <a:pt x="311" y="1246"/>
                  </a:cubicBezTo>
                  <a:cubicBezTo>
                    <a:pt x="482" y="1246"/>
                    <a:pt x="619" y="1109"/>
                    <a:pt x="619" y="939"/>
                  </a:cubicBezTo>
                  <a:lnTo>
                    <a:pt x="619" y="307"/>
                  </a:lnTo>
                  <a:cubicBezTo>
                    <a:pt x="619" y="137"/>
                    <a:pt x="478" y="0"/>
                    <a:pt x="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404725" y="3409250"/>
              <a:ext cx="27750" cy="28425"/>
            </a:xfrm>
            <a:custGeom>
              <a:avLst/>
              <a:gdLst/>
              <a:ahLst/>
              <a:cxnLst/>
              <a:rect l="l" t="t" r="r" b="b"/>
              <a:pathLst>
                <a:path w="1110" h="1137" extrusionOk="0">
                  <a:moveTo>
                    <a:pt x="350" y="1"/>
                  </a:moveTo>
                  <a:cubicBezTo>
                    <a:pt x="289" y="1"/>
                    <a:pt x="228" y="19"/>
                    <a:pt x="174" y="56"/>
                  </a:cubicBezTo>
                  <a:cubicBezTo>
                    <a:pt x="33" y="154"/>
                    <a:pt x="0" y="348"/>
                    <a:pt x="99" y="488"/>
                  </a:cubicBezTo>
                  <a:lnTo>
                    <a:pt x="462" y="1005"/>
                  </a:lnTo>
                  <a:cubicBezTo>
                    <a:pt x="521" y="1087"/>
                    <a:pt x="612" y="1136"/>
                    <a:pt x="714" y="1136"/>
                  </a:cubicBezTo>
                  <a:cubicBezTo>
                    <a:pt x="966" y="1136"/>
                    <a:pt x="1110" y="855"/>
                    <a:pt x="966" y="652"/>
                  </a:cubicBezTo>
                  <a:lnTo>
                    <a:pt x="603" y="132"/>
                  </a:lnTo>
                  <a:cubicBezTo>
                    <a:pt x="542" y="47"/>
                    <a:pt x="447" y="1"/>
                    <a:pt x="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3369200" y="3455300"/>
              <a:ext cx="34575" cy="21000"/>
            </a:xfrm>
            <a:custGeom>
              <a:avLst/>
              <a:gdLst/>
              <a:ahLst/>
              <a:cxnLst/>
              <a:rect l="l" t="t" r="r" b="b"/>
              <a:pathLst>
                <a:path w="1383" h="840" extrusionOk="0">
                  <a:moveTo>
                    <a:pt x="350" y="0"/>
                  </a:moveTo>
                  <a:cubicBezTo>
                    <a:pt x="223" y="0"/>
                    <a:pt x="105" y="78"/>
                    <a:pt x="60" y="204"/>
                  </a:cubicBezTo>
                  <a:cubicBezTo>
                    <a:pt x="1" y="368"/>
                    <a:pt x="86" y="545"/>
                    <a:pt x="250" y="603"/>
                  </a:cubicBezTo>
                  <a:lnTo>
                    <a:pt x="845" y="819"/>
                  </a:lnTo>
                  <a:cubicBezTo>
                    <a:pt x="881" y="833"/>
                    <a:pt x="917" y="839"/>
                    <a:pt x="953" y="839"/>
                  </a:cubicBezTo>
                  <a:cubicBezTo>
                    <a:pt x="1297" y="839"/>
                    <a:pt x="1382" y="358"/>
                    <a:pt x="1058" y="240"/>
                  </a:cubicBezTo>
                  <a:lnTo>
                    <a:pt x="462" y="21"/>
                  </a:lnTo>
                  <a:cubicBezTo>
                    <a:pt x="425" y="7"/>
                    <a:pt x="387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3536150" y="3463475"/>
              <a:ext cx="34700" cy="19525"/>
            </a:xfrm>
            <a:custGeom>
              <a:avLst/>
              <a:gdLst/>
              <a:ahLst/>
              <a:cxnLst/>
              <a:rect l="l" t="t" r="r" b="b"/>
              <a:pathLst>
                <a:path w="1388" h="781" extrusionOk="0">
                  <a:moveTo>
                    <a:pt x="1047" y="0"/>
                  </a:moveTo>
                  <a:cubicBezTo>
                    <a:pt x="1020" y="0"/>
                    <a:pt x="992" y="4"/>
                    <a:pt x="965" y="11"/>
                  </a:cubicBezTo>
                  <a:lnTo>
                    <a:pt x="350" y="175"/>
                  </a:lnTo>
                  <a:cubicBezTo>
                    <a:pt x="1" y="266"/>
                    <a:pt x="68" y="781"/>
                    <a:pt x="428" y="781"/>
                  </a:cubicBezTo>
                  <a:cubicBezTo>
                    <a:pt x="429" y="781"/>
                    <a:pt x="431" y="781"/>
                    <a:pt x="432" y="780"/>
                  </a:cubicBezTo>
                  <a:cubicBezTo>
                    <a:pt x="458" y="780"/>
                    <a:pt x="484" y="777"/>
                    <a:pt x="510" y="771"/>
                  </a:cubicBezTo>
                  <a:lnTo>
                    <a:pt x="1126" y="607"/>
                  </a:lnTo>
                  <a:cubicBezTo>
                    <a:pt x="1289" y="561"/>
                    <a:pt x="1387" y="394"/>
                    <a:pt x="1342" y="227"/>
                  </a:cubicBezTo>
                  <a:cubicBezTo>
                    <a:pt x="1306" y="91"/>
                    <a:pt x="1182" y="0"/>
                    <a:pt x="1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3510775" y="3414175"/>
              <a:ext cx="29150" cy="27825"/>
            </a:xfrm>
            <a:custGeom>
              <a:avLst/>
              <a:gdLst/>
              <a:ahLst/>
              <a:cxnLst/>
              <a:rect l="l" t="t" r="r" b="b"/>
              <a:pathLst>
                <a:path w="1166" h="1113" extrusionOk="0">
                  <a:moveTo>
                    <a:pt x="820" y="0"/>
                  </a:moveTo>
                  <a:cubicBezTo>
                    <a:pt x="728" y="0"/>
                    <a:pt x="637" y="41"/>
                    <a:pt x="576" y="121"/>
                  </a:cubicBezTo>
                  <a:lnTo>
                    <a:pt x="167" y="605"/>
                  </a:lnTo>
                  <a:cubicBezTo>
                    <a:pt x="0" y="805"/>
                    <a:pt x="141" y="1113"/>
                    <a:pt x="403" y="1113"/>
                  </a:cubicBezTo>
                  <a:cubicBezTo>
                    <a:pt x="494" y="1113"/>
                    <a:pt x="579" y="1074"/>
                    <a:pt x="638" y="1002"/>
                  </a:cubicBezTo>
                  <a:lnTo>
                    <a:pt x="1047" y="517"/>
                  </a:lnTo>
                  <a:cubicBezTo>
                    <a:pt x="1165" y="386"/>
                    <a:pt x="1152" y="187"/>
                    <a:pt x="1018" y="72"/>
                  </a:cubicBezTo>
                  <a:cubicBezTo>
                    <a:pt x="960" y="24"/>
                    <a:pt x="890" y="0"/>
                    <a:pt x="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3426150" y="3620975"/>
              <a:ext cx="88650" cy="85500"/>
            </a:xfrm>
            <a:custGeom>
              <a:avLst/>
              <a:gdLst/>
              <a:ahLst/>
              <a:cxnLst/>
              <a:rect l="l" t="t" r="r" b="b"/>
              <a:pathLst>
                <a:path w="3546" h="3420" extrusionOk="0">
                  <a:moveTo>
                    <a:pt x="1767" y="1"/>
                  </a:moveTo>
                  <a:cubicBezTo>
                    <a:pt x="881" y="1"/>
                    <a:pt x="132" y="689"/>
                    <a:pt x="66" y="1589"/>
                  </a:cubicBezTo>
                  <a:cubicBezTo>
                    <a:pt x="1" y="2528"/>
                    <a:pt x="708" y="3347"/>
                    <a:pt x="1650" y="3415"/>
                  </a:cubicBezTo>
                  <a:cubicBezTo>
                    <a:pt x="1691" y="3418"/>
                    <a:pt x="1731" y="3420"/>
                    <a:pt x="1771" y="3420"/>
                  </a:cubicBezTo>
                  <a:cubicBezTo>
                    <a:pt x="2662" y="3420"/>
                    <a:pt x="3414" y="2733"/>
                    <a:pt x="3477" y="1831"/>
                  </a:cubicBezTo>
                  <a:cubicBezTo>
                    <a:pt x="3545" y="889"/>
                    <a:pt x="2835" y="71"/>
                    <a:pt x="1893" y="5"/>
                  </a:cubicBezTo>
                  <a:cubicBezTo>
                    <a:pt x="1850" y="2"/>
                    <a:pt x="1809" y="1"/>
                    <a:pt x="1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3440075" y="3622000"/>
              <a:ext cx="72850" cy="84225"/>
            </a:xfrm>
            <a:custGeom>
              <a:avLst/>
              <a:gdLst/>
              <a:ahLst/>
              <a:cxnLst/>
              <a:rect l="l" t="t" r="r" b="b"/>
              <a:pathLst>
                <a:path w="2914" h="3369" extrusionOk="0">
                  <a:moveTo>
                    <a:pt x="1617" y="0"/>
                  </a:moveTo>
                  <a:cubicBezTo>
                    <a:pt x="2164" y="540"/>
                    <a:pt x="2281" y="1381"/>
                    <a:pt x="1902" y="2052"/>
                  </a:cubicBezTo>
                  <a:cubicBezTo>
                    <a:pt x="1595" y="2599"/>
                    <a:pt x="1021" y="2922"/>
                    <a:pt x="416" y="2922"/>
                  </a:cubicBezTo>
                  <a:cubicBezTo>
                    <a:pt x="278" y="2922"/>
                    <a:pt x="139" y="2905"/>
                    <a:pt x="0" y="2870"/>
                  </a:cubicBezTo>
                  <a:lnTo>
                    <a:pt x="0" y="2870"/>
                  </a:lnTo>
                  <a:cubicBezTo>
                    <a:pt x="328" y="3196"/>
                    <a:pt x="763" y="3368"/>
                    <a:pt x="1206" y="3368"/>
                  </a:cubicBezTo>
                  <a:cubicBezTo>
                    <a:pt x="1427" y="3368"/>
                    <a:pt x="1650" y="3325"/>
                    <a:pt x="1863" y="3237"/>
                  </a:cubicBezTo>
                  <a:cubicBezTo>
                    <a:pt x="2497" y="2972"/>
                    <a:pt x="2913" y="2350"/>
                    <a:pt x="2913" y="1659"/>
                  </a:cubicBezTo>
                  <a:cubicBezTo>
                    <a:pt x="2913" y="874"/>
                    <a:pt x="2380" y="190"/>
                    <a:pt x="1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3454475" y="3487700"/>
              <a:ext cx="29975" cy="58150"/>
            </a:xfrm>
            <a:custGeom>
              <a:avLst/>
              <a:gdLst/>
              <a:ahLst/>
              <a:cxnLst/>
              <a:rect l="l" t="t" r="r" b="b"/>
              <a:pathLst>
                <a:path w="1199" h="2326" extrusionOk="0">
                  <a:moveTo>
                    <a:pt x="646" y="1"/>
                  </a:moveTo>
                  <a:cubicBezTo>
                    <a:pt x="560" y="1"/>
                    <a:pt x="471" y="21"/>
                    <a:pt x="386" y="67"/>
                  </a:cubicBezTo>
                  <a:cubicBezTo>
                    <a:pt x="20" y="266"/>
                    <a:pt x="0" y="784"/>
                    <a:pt x="347" y="1013"/>
                  </a:cubicBezTo>
                  <a:cubicBezTo>
                    <a:pt x="344" y="1029"/>
                    <a:pt x="341" y="1049"/>
                    <a:pt x="341" y="1072"/>
                  </a:cubicBezTo>
                  <a:lnTo>
                    <a:pt x="341" y="2004"/>
                  </a:lnTo>
                  <a:cubicBezTo>
                    <a:pt x="341" y="2175"/>
                    <a:pt x="472" y="2315"/>
                    <a:pt x="642" y="2325"/>
                  </a:cubicBezTo>
                  <a:cubicBezTo>
                    <a:pt x="644" y="2325"/>
                    <a:pt x="646" y="2325"/>
                    <a:pt x="648" y="2325"/>
                  </a:cubicBezTo>
                  <a:cubicBezTo>
                    <a:pt x="815" y="2325"/>
                    <a:pt x="956" y="2189"/>
                    <a:pt x="956" y="2017"/>
                  </a:cubicBezTo>
                  <a:lnTo>
                    <a:pt x="956" y="1072"/>
                  </a:lnTo>
                  <a:cubicBezTo>
                    <a:pt x="956" y="1049"/>
                    <a:pt x="953" y="1029"/>
                    <a:pt x="949" y="1013"/>
                  </a:cubicBezTo>
                  <a:cubicBezTo>
                    <a:pt x="1103" y="911"/>
                    <a:pt x="1198" y="738"/>
                    <a:pt x="1198" y="551"/>
                  </a:cubicBezTo>
                  <a:cubicBezTo>
                    <a:pt x="1198" y="231"/>
                    <a:pt x="935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3399575" y="3309275"/>
              <a:ext cx="140925" cy="35775"/>
            </a:xfrm>
            <a:custGeom>
              <a:avLst/>
              <a:gdLst/>
              <a:ahLst/>
              <a:cxnLst/>
              <a:rect l="l" t="t" r="r" b="b"/>
              <a:pathLst>
                <a:path w="5637" h="1431" extrusionOk="0">
                  <a:moveTo>
                    <a:pt x="0" y="0"/>
                  </a:moveTo>
                  <a:lnTo>
                    <a:pt x="242" y="982"/>
                  </a:lnTo>
                  <a:cubicBezTo>
                    <a:pt x="305" y="1244"/>
                    <a:pt x="540" y="1430"/>
                    <a:pt x="815" y="1430"/>
                  </a:cubicBezTo>
                  <a:lnTo>
                    <a:pt x="4831" y="1430"/>
                  </a:lnTo>
                  <a:cubicBezTo>
                    <a:pt x="5099" y="1430"/>
                    <a:pt x="5332" y="1247"/>
                    <a:pt x="5397" y="989"/>
                  </a:cubicBezTo>
                  <a:lnTo>
                    <a:pt x="5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3497500" y="3309275"/>
              <a:ext cx="43225" cy="35775"/>
            </a:xfrm>
            <a:custGeom>
              <a:avLst/>
              <a:gdLst/>
              <a:ahLst/>
              <a:cxnLst/>
              <a:rect l="l" t="t" r="r" b="b"/>
              <a:pathLst>
                <a:path w="1729" h="1431" extrusionOk="0">
                  <a:moveTo>
                    <a:pt x="806" y="0"/>
                  </a:moveTo>
                  <a:lnTo>
                    <a:pt x="567" y="989"/>
                  </a:lnTo>
                  <a:cubicBezTo>
                    <a:pt x="502" y="1247"/>
                    <a:pt x="269" y="1430"/>
                    <a:pt x="1" y="1430"/>
                  </a:cubicBezTo>
                  <a:lnTo>
                    <a:pt x="921" y="1430"/>
                  </a:lnTo>
                  <a:cubicBezTo>
                    <a:pt x="1189" y="1430"/>
                    <a:pt x="1425" y="1247"/>
                    <a:pt x="1487" y="989"/>
                  </a:cubicBezTo>
                  <a:lnTo>
                    <a:pt x="1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3459625" y="3786050"/>
              <a:ext cx="21125" cy="21050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423" y="0"/>
                  </a:moveTo>
                  <a:cubicBezTo>
                    <a:pt x="190" y="0"/>
                    <a:pt x="0" y="187"/>
                    <a:pt x="0" y="419"/>
                  </a:cubicBezTo>
                  <a:cubicBezTo>
                    <a:pt x="0" y="652"/>
                    <a:pt x="190" y="841"/>
                    <a:pt x="423" y="841"/>
                  </a:cubicBezTo>
                  <a:cubicBezTo>
                    <a:pt x="655" y="841"/>
                    <a:pt x="845" y="652"/>
                    <a:pt x="845" y="419"/>
                  </a:cubicBezTo>
                  <a:cubicBezTo>
                    <a:pt x="845" y="187"/>
                    <a:pt x="655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3400625" y="3538375"/>
              <a:ext cx="136025" cy="38875"/>
            </a:xfrm>
            <a:custGeom>
              <a:avLst/>
              <a:gdLst/>
              <a:ahLst/>
              <a:cxnLst/>
              <a:rect l="l" t="t" r="r" b="b"/>
              <a:pathLst>
                <a:path w="5441" h="1555" extrusionOk="0">
                  <a:moveTo>
                    <a:pt x="845" y="0"/>
                  </a:moveTo>
                  <a:cubicBezTo>
                    <a:pt x="377" y="0"/>
                    <a:pt x="1" y="377"/>
                    <a:pt x="1" y="841"/>
                  </a:cubicBezTo>
                  <a:lnTo>
                    <a:pt x="1" y="1365"/>
                  </a:lnTo>
                  <a:cubicBezTo>
                    <a:pt x="1" y="1470"/>
                    <a:pt x="83" y="1555"/>
                    <a:pt x="187" y="1555"/>
                  </a:cubicBezTo>
                  <a:lnTo>
                    <a:pt x="5250" y="1555"/>
                  </a:lnTo>
                  <a:cubicBezTo>
                    <a:pt x="5355" y="1555"/>
                    <a:pt x="5440" y="1470"/>
                    <a:pt x="5440" y="1365"/>
                  </a:cubicBezTo>
                  <a:lnTo>
                    <a:pt x="5440" y="841"/>
                  </a:lnTo>
                  <a:cubicBezTo>
                    <a:pt x="5440" y="377"/>
                    <a:pt x="5064" y="0"/>
                    <a:pt x="4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3493900" y="3538375"/>
              <a:ext cx="42750" cy="38875"/>
            </a:xfrm>
            <a:custGeom>
              <a:avLst/>
              <a:gdLst/>
              <a:ahLst/>
              <a:cxnLst/>
              <a:rect l="l" t="t" r="r" b="b"/>
              <a:pathLst>
                <a:path w="1710" h="1555" extrusionOk="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lnTo>
                    <a:pt x="13" y="0"/>
                  </a:lnTo>
                  <a:cubicBezTo>
                    <a:pt x="11" y="0"/>
                    <a:pt x="9" y="0"/>
                    <a:pt x="7" y="0"/>
                  </a:cubicBezTo>
                  <a:close/>
                  <a:moveTo>
                    <a:pt x="868" y="0"/>
                  </a:moveTo>
                  <a:cubicBezTo>
                    <a:pt x="866" y="0"/>
                    <a:pt x="864" y="0"/>
                    <a:pt x="862" y="0"/>
                  </a:cubicBezTo>
                  <a:lnTo>
                    <a:pt x="13" y="0"/>
                  </a:lnTo>
                  <a:cubicBezTo>
                    <a:pt x="475" y="3"/>
                    <a:pt x="849" y="374"/>
                    <a:pt x="852" y="838"/>
                  </a:cubicBezTo>
                  <a:lnTo>
                    <a:pt x="852" y="1368"/>
                  </a:lnTo>
                  <a:cubicBezTo>
                    <a:pt x="852" y="1469"/>
                    <a:pt x="773" y="1552"/>
                    <a:pt x="674" y="1555"/>
                  </a:cubicBezTo>
                  <a:lnTo>
                    <a:pt x="1519" y="1555"/>
                  </a:lnTo>
                  <a:cubicBezTo>
                    <a:pt x="1624" y="1555"/>
                    <a:pt x="1709" y="1470"/>
                    <a:pt x="1709" y="1368"/>
                  </a:cubicBezTo>
                  <a:lnTo>
                    <a:pt x="1709" y="835"/>
                  </a:lnTo>
                  <a:cubicBezTo>
                    <a:pt x="1706" y="372"/>
                    <a:pt x="1330" y="0"/>
                    <a:pt x="868" y="0"/>
                  </a:cubicBezTo>
                  <a:close/>
                  <a:moveTo>
                    <a:pt x="662" y="1555"/>
                  </a:moveTo>
                  <a:cubicBezTo>
                    <a:pt x="664" y="1555"/>
                    <a:pt x="666" y="1555"/>
                    <a:pt x="668" y="1555"/>
                  </a:cubicBezTo>
                  <a:cubicBezTo>
                    <a:pt x="670" y="1555"/>
                    <a:pt x="672" y="1555"/>
                    <a:pt x="674" y="1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50"/>
          <p:cNvGrpSpPr/>
          <p:nvPr/>
        </p:nvGrpSpPr>
        <p:grpSpPr>
          <a:xfrm>
            <a:off x="7123844" y="3209408"/>
            <a:ext cx="365465" cy="483671"/>
            <a:chOff x="1285925" y="3309175"/>
            <a:chExt cx="396125" cy="523850"/>
          </a:xfrm>
        </p:grpSpPr>
        <p:sp>
          <p:nvSpPr>
            <p:cNvPr id="1451" name="Google Shape;1451;p50"/>
            <p:cNvSpPr/>
            <p:nvPr/>
          </p:nvSpPr>
          <p:spPr>
            <a:xfrm>
              <a:off x="1285925" y="3647850"/>
              <a:ext cx="396125" cy="185175"/>
            </a:xfrm>
            <a:custGeom>
              <a:avLst/>
              <a:gdLst/>
              <a:ahLst/>
              <a:cxnLst/>
              <a:rect l="l" t="t" r="r" b="b"/>
              <a:pathLst>
                <a:path w="15845" h="7407" extrusionOk="0">
                  <a:moveTo>
                    <a:pt x="2743" y="0"/>
                  </a:moveTo>
                  <a:cubicBezTo>
                    <a:pt x="2645" y="0"/>
                    <a:pt x="2554" y="63"/>
                    <a:pt x="2521" y="157"/>
                  </a:cubicBezTo>
                  <a:lnTo>
                    <a:pt x="56" y="7089"/>
                  </a:lnTo>
                  <a:cubicBezTo>
                    <a:pt x="1" y="7243"/>
                    <a:pt x="115" y="7407"/>
                    <a:pt x="279" y="7407"/>
                  </a:cubicBezTo>
                  <a:lnTo>
                    <a:pt x="15570" y="7407"/>
                  </a:lnTo>
                  <a:cubicBezTo>
                    <a:pt x="15730" y="7404"/>
                    <a:pt x="15845" y="7243"/>
                    <a:pt x="15789" y="7089"/>
                  </a:cubicBezTo>
                  <a:lnTo>
                    <a:pt x="13325" y="157"/>
                  </a:lnTo>
                  <a:cubicBezTo>
                    <a:pt x="13292" y="63"/>
                    <a:pt x="13204" y="0"/>
                    <a:pt x="1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591450" y="3647850"/>
              <a:ext cx="90200" cy="185175"/>
            </a:xfrm>
            <a:custGeom>
              <a:avLst/>
              <a:gdLst/>
              <a:ahLst/>
              <a:cxnLst/>
              <a:rect l="l" t="t" r="r" b="b"/>
              <a:pathLst>
                <a:path w="3608" h="7407" extrusionOk="0">
                  <a:moveTo>
                    <a:pt x="1" y="0"/>
                  </a:moveTo>
                  <a:cubicBezTo>
                    <a:pt x="102" y="0"/>
                    <a:pt x="191" y="63"/>
                    <a:pt x="223" y="157"/>
                  </a:cubicBezTo>
                  <a:lnTo>
                    <a:pt x="2691" y="7089"/>
                  </a:lnTo>
                  <a:cubicBezTo>
                    <a:pt x="2743" y="7243"/>
                    <a:pt x="2629" y="7407"/>
                    <a:pt x="2468" y="7407"/>
                  </a:cubicBezTo>
                  <a:lnTo>
                    <a:pt x="3333" y="7407"/>
                  </a:lnTo>
                  <a:lnTo>
                    <a:pt x="3333" y="7404"/>
                  </a:lnTo>
                  <a:cubicBezTo>
                    <a:pt x="3496" y="7404"/>
                    <a:pt x="3607" y="7243"/>
                    <a:pt x="3555" y="7089"/>
                  </a:cubicBezTo>
                  <a:lnTo>
                    <a:pt x="1091" y="157"/>
                  </a:lnTo>
                  <a:cubicBezTo>
                    <a:pt x="1055" y="63"/>
                    <a:pt x="966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1322675" y="3309175"/>
              <a:ext cx="322400" cy="371475"/>
            </a:xfrm>
            <a:custGeom>
              <a:avLst/>
              <a:gdLst/>
              <a:ahLst/>
              <a:cxnLst/>
              <a:rect l="l" t="t" r="r" b="b"/>
              <a:pathLst>
                <a:path w="12896" h="14859" extrusionOk="0">
                  <a:moveTo>
                    <a:pt x="6450" y="0"/>
                  </a:moveTo>
                  <a:cubicBezTo>
                    <a:pt x="6422" y="0"/>
                    <a:pt x="6394" y="1"/>
                    <a:pt x="6366" y="1"/>
                  </a:cubicBezTo>
                  <a:lnTo>
                    <a:pt x="6373" y="1"/>
                  </a:lnTo>
                  <a:cubicBezTo>
                    <a:pt x="2874" y="43"/>
                    <a:pt x="30" y="2910"/>
                    <a:pt x="7" y="6409"/>
                  </a:cubicBezTo>
                  <a:cubicBezTo>
                    <a:pt x="0" y="7620"/>
                    <a:pt x="357" y="8697"/>
                    <a:pt x="917" y="9751"/>
                  </a:cubicBezTo>
                  <a:cubicBezTo>
                    <a:pt x="1676" y="11175"/>
                    <a:pt x="3149" y="13197"/>
                    <a:pt x="5869" y="14706"/>
                  </a:cubicBezTo>
                  <a:cubicBezTo>
                    <a:pt x="6050" y="14807"/>
                    <a:pt x="6251" y="14858"/>
                    <a:pt x="6452" y="14858"/>
                  </a:cubicBezTo>
                  <a:cubicBezTo>
                    <a:pt x="6652" y="14858"/>
                    <a:pt x="6854" y="14807"/>
                    <a:pt x="7037" y="14706"/>
                  </a:cubicBezTo>
                  <a:cubicBezTo>
                    <a:pt x="9753" y="13197"/>
                    <a:pt x="11230" y="11175"/>
                    <a:pt x="11986" y="9751"/>
                  </a:cubicBezTo>
                  <a:cubicBezTo>
                    <a:pt x="12542" y="8707"/>
                    <a:pt x="12895" y="7643"/>
                    <a:pt x="12895" y="6448"/>
                  </a:cubicBezTo>
                  <a:cubicBezTo>
                    <a:pt x="12895" y="2883"/>
                    <a:pt x="10005" y="0"/>
                    <a:pt x="6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458900" y="3319425"/>
              <a:ext cx="186250" cy="361225"/>
            </a:xfrm>
            <a:custGeom>
              <a:avLst/>
              <a:gdLst/>
              <a:ahLst/>
              <a:cxnLst/>
              <a:rect l="l" t="t" r="r" b="b"/>
              <a:pathLst>
                <a:path w="7450" h="14449" extrusionOk="0">
                  <a:moveTo>
                    <a:pt x="3270" y="0"/>
                  </a:moveTo>
                  <a:lnTo>
                    <a:pt x="3270" y="0"/>
                  </a:lnTo>
                  <a:cubicBezTo>
                    <a:pt x="5335" y="1129"/>
                    <a:pt x="6622" y="3299"/>
                    <a:pt x="6618" y="5652"/>
                  </a:cubicBezTo>
                  <a:cubicBezTo>
                    <a:pt x="6618" y="6847"/>
                    <a:pt x="6265" y="7914"/>
                    <a:pt x="5709" y="8958"/>
                  </a:cubicBezTo>
                  <a:cubicBezTo>
                    <a:pt x="4953" y="10382"/>
                    <a:pt x="3476" y="12404"/>
                    <a:pt x="757" y="13913"/>
                  </a:cubicBezTo>
                  <a:cubicBezTo>
                    <a:pt x="579" y="14012"/>
                    <a:pt x="378" y="14064"/>
                    <a:pt x="176" y="14064"/>
                  </a:cubicBezTo>
                  <a:cubicBezTo>
                    <a:pt x="117" y="14064"/>
                    <a:pt x="59" y="14059"/>
                    <a:pt x="1" y="14050"/>
                  </a:cubicBezTo>
                  <a:lnTo>
                    <a:pt x="1" y="14050"/>
                  </a:lnTo>
                  <a:cubicBezTo>
                    <a:pt x="135" y="14136"/>
                    <a:pt x="276" y="14217"/>
                    <a:pt x="420" y="14296"/>
                  </a:cubicBezTo>
                  <a:cubicBezTo>
                    <a:pt x="601" y="14397"/>
                    <a:pt x="802" y="14448"/>
                    <a:pt x="1004" y="14448"/>
                  </a:cubicBezTo>
                  <a:cubicBezTo>
                    <a:pt x="1205" y="14448"/>
                    <a:pt x="1406" y="14397"/>
                    <a:pt x="1588" y="14296"/>
                  </a:cubicBezTo>
                  <a:cubicBezTo>
                    <a:pt x="4308" y="12787"/>
                    <a:pt x="5784" y="10765"/>
                    <a:pt x="6540" y="9341"/>
                  </a:cubicBezTo>
                  <a:cubicBezTo>
                    <a:pt x="7096" y="8297"/>
                    <a:pt x="7450" y="7233"/>
                    <a:pt x="7450" y="6038"/>
                  </a:cubicBezTo>
                  <a:lnTo>
                    <a:pt x="7450" y="6035"/>
                  </a:lnTo>
                  <a:cubicBezTo>
                    <a:pt x="7450" y="3348"/>
                    <a:pt x="5787" y="943"/>
                    <a:pt x="3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1395500" y="3399275"/>
              <a:ext cx="177000" cy="177000"/>
            </a:xfrm>
            <a:custGeom>
              <a:avLst/>
              <a:gdLst/>
              <a:ahLst/>
              <a:cxnLst/>
              <a:rect l="l" t="t" r="r" b="b"/>
              <a:pathLst>
                <a:path w="7080" h="7080" extrusionOk="0">
                  <a:moveTo>
                    <a:pt x="2913" y="0"/>
                  </a:moveTo>
                  <a:cubicBezTo>
                    <a:pt x="2638" y="4"/>
                    <a:pt x="2416" y="226"/>
                    <a:pt x="2416" y="504"/>
                  </a:cubicBezTo>
                  <a:lnTo>
                    <a:pt x="2416" y="1918"/>
                  </a:lnTo>
                  <a:cubicBezTo>
                    <a:pt x="2416" y="2193"/>
                    <a:pt x="2190" y="2416"/>
                    <a:pt x="1915" y="2416"/>
                  </a:cubicBezTo>
                  <a:lnTo>
                    <a:pt x="504" y="2416"/>
                  </a:lnTo>
                  <a:cubicBezTo>
                    <a:pt x="229" y="2416"/>
                    <a:pt x="3" y="2638"/>
                    <a:pt x="0" y="2913"/>
                  </a:cubicBezTo>
                  <a:lnTo>
                    <a:pt x="0" y="4167"/>
                  </a:lnTo>
                  <a:cubicBezTo>
                    <a:pt x="3" y="4440"/>
                    <a:pt x="226" y="4664"/>
                    <a:pt x="498" y="4664"/>
                  </a:cubicBezTo>
                  <a:cubicBezTo>
                    <a:pt x="500" y="4664"/>
                    <a:pt x="502" y="4664"/>
                    <a:pt x="504" y="4664"/>
                  </a:cubicBezTo>
                  <a:lnTo>
                    <a:pt x="1918" y="4664"/>
                  </a:lnTo>
                  <a:cubicBezTo>
                    <a:pt x="2193" y="4667"/>
                    <a:pt x="2416" y="4890"/>
                    <a:pt x="2416" y="5168"/>
                  </a:cubicBezTo>
                  <a:lnTo>
                    <a:pt x="2416" y="6576"/>
                  </a:lnTo>
                  <a:cubicBezTo>
                    <a:pt x="2416" y="6854"/>
                    <a:pt x="2638" y="7080"/>
                    <a:pt x="2913" y="7080"/>
                  </a:cubicBezTo>
                  <a:lnTo>
                    <a:pt x="4167" y="7080"/>
                  </a:lnTo>
                  <a:cubicBezTo>
                    <a:pt x="4445" y="7080"/>
                    <a:pt x="4667" y="6854"/>
                    <a:pt x="4664" y="6576"/>
                  </a:cubicBezTo>
                  <a:lnTo>
                    <a:pt x="4664" y="5165"/>
                  </a:lnTo>
                  <a:cubicBezTo>
                    <a:pt x="4667" y="4887"/>
                    <a:pt x="4893" y="4664"/>
                    <a:pt x="5168" y="4664"/>
                  </a:cubicBezTo>
                  <a:lnTo>
                    <a:pt x="6579" y="4664"/>
                  </a:lnTo>
                  <a:cubicBezTo>
                    <a:pt x="6581" y="4664"/>
                    <a:pt x="6583" y="4664"/>
                    <a:pt x="6585" y="4664"/>
                  </a:cubicBezTo>
                  <a:cubicBezTo>
                    <a:pt x="6857" y="4664"/>
                    <a:pt x="7079" y="4440"/>
                    <a:pt x="7079" y="4167"/>
                  </a:cubicBezTo>
                  <a:lnTo>
                    <a:pt x="7079" y="2913"/>
                  </a:lnTo>
                  <a:cubicBezTo>
                    <a:pt x="7079" y="2638"/>
                    <a:pt x="6854" y="2416"/>
                    <a:pt x="6579" y="2416"/>
                  </a:cubicBezTo>
                  <a:lnTo>
                    <a:pt x="5165" y="2416"/>
                  </a:lnTo>
                  <a:cubicBezTo>
                    <a:pt x="4890" y="2416"/>
                    <a:pt x="4664" y="2190"/>
                    <a:pt x="4664" y="1912"/>
                  </a:cubicBezTo>
                  <a:lnTo>
                    <a:pt x="4664" y="504"/>
                  </a:lnTo>
                  <a:cubicBezTo>
                    <a:pt x="4667" y="226"/>
                    <a:pt x="4445" y="4"/>
                    <a:pt x="4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1476750" y="3515875"/>
              <a:ext cx="48300" cy="60400"/>
            </a:xfrm>
            <a:custGeom>
              <a:avLst/>
              <a:gdLst/>
              <a:ahLst/>
              <a:cxnLst/>
              <a:rect l="l" t="t" r="r" b="b"/>
              <a:pathLst>
                <a:path w="1932" h="2416" extrusionOk="0">
                  <a:moveTo>
                    <a:pt x="989" y="0"/>
                  </a:moveTo>
                  <a:lnTo>
                    <a:pt x="989" y="3"/>
                  </a:lnTo>
                  <a:cubicBezTo>
                    <a:pt x="986" y="3"/>
                    <a:pt x="984" y="3"/>
                    <a:pt x="982" y="3"/>
                  </a:cubicBezTo>
                  <a:cubicBezTo>
                    <a:pt x="704" y="3"/>
                    <a:pt x="478" y="228"/>
                    <a:pt x="471" y="507"/>
                  </a:cubicBezTo>
                  <a:lnTo>
                    <a:pt x="471" y="1915"/>
                  </a:lnTo>
                  <a:cubicBezTo>
                    <a:pt x="471" y="2180"/>
                    <a:pt x="262" y="2399"/>
                    <a:pt x="0" y="2416"/>
                  </a:cubicBezTo>
                  <a:lnTo>
                    <a:pt x="903" y="2416"/>
                  </a:lnTo>
                  <a:cubicBezTo>
                    <a:pt x="905" y="2416"/>
                    <a:pt x="907" y="2416"/>
                    <a:pt x="909" y="2416"/>
                  </a:cubicBezTo>
                  <a:cubicBezTo>
                    <a:pt x="1185" y="2416"/>
                    <a:pt x="1414" y="2191"/>
                    <a:pt x="1417" y="1912"/>
                  </a:cubicBezTo>
                  <a:lnTo>
                    <a:pt x="1417" y="504"/>
                  </a:lnTo>
                  <a:cubicBezTo>
                    <a:pt x="1421" y="223"/>
                    <a:pt x="1650" y="0"/>
                    <a:pt x="1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1476750" y="3399275"/>
              <a:ext cx="48300" cy="60400"/>
            </a:xfrm>
            <a:custGeom>
              <a:avLst/>
              <a:gdLst/>
              <a:ahLst/>
              <a:cxnLst/>
              <a:rect l="l" t="t" r="r" b="b"/>
              <a:pathLst>
                <a:path w="1932" h="2416" extrusionOk="0">
                  <a:moveTo>
                    <a:pt x="909" y="0"/>
                  </a:moveTo>
                  <a:cubicBezTo>
                    <a:pt x="907" y="0"/>
                    <a:pt x="905" y="0"/>
                    <a:pt x="903" y="0"/>
                  </a:cubicBezTo>
                  <a:lnTo>
                    <a:pt x="43" y="0"/>
                  </a:lnTo>
                  <a:cubicBezTo>
                    <a:pt x="26" y="0"/>
                    <a:pt x="13" y="4"/>
                    <a:pt x="0" y="4"/>
                  </a:cubicBezTo>
                  <a:cubicBezTo>
                    <a:pt x="265" y="20"/>
                    <a:pt x="471" y="239"/>
                    <a:pt x="475" y="504"/>
                  </a:cubicBezTo>
                  <a:lnTo>
                    <a:pt x="475" y="1915"/>
                  </a:lnTo>
                  <a:cubicBezTo>
                    <a:pt x="478" y="2191"/>
                    <a:pt x="704" y="2416"/>
                    <a:pt x="982" y="2416"/>
                  </a:cubicBezTo>
                  <a:cubicBezTo>
                    <a:pt x="984" y="2416"/>
                    <a:pt x="986" y="2416"/>
                    <a:pt x="989" y="2416"/>
                  </a:cubicBezTo>
                  <a:lnTo>
                    <a:pt x="1919" y="2416"/>
                  </a:lnTo>
                  <a:cubicBezTo>
                    <a:pt x="1643" y="2413"/>
                    <a:pt x="1420" y="2189"/>
                    <a:pt x="1417" y="1915"/>
                  </a:cubicBezTo>
                  <a:lnTo>
                    <a:pt x="1417" y="504"/>
                  </a:lnTo>
                  <a:cubicBezTo>
                    <a:pt x="1414" y="225"/>
                    <a:pt x="1188" y="0"/>
                    <a:pt x="909" y="0"/>
                  </a:cubicBezTo>
                  <a:close/>
                  <a:moveTo>
                    <a:pt x="1919" y="2416"/>
                  </a:moveTo>
                  <a:lnTo>
                    <a:pt x="1919" y="2416"/>
                  </a:lnTo>
                  <a:cubicBezTo>
                    <a:pt x="1921" y="2416"/>
                    <a:pt x="1923" y="2416"/>
                    <a:pt x="1925" y="2416"/>
                  </a:cubicBezTo>
                  <a:cubicBezTo>
                    <a:pt x="1927" y="2416"/>
                    <a:pt x="1929" y="2416"/>
                    <a:pt x="1931" y="24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537125" y="3459650"/>
              <a:ext cx="36425" cy="56250"/>
            </a:xfrm>
            <a:custGeom>
              <a:avLst/>
              <a:gdLst/>
              <a:ahLst/>
              <a:cxnLst/>
              <a:rect l="l" t="t" r="r" b="b"/>
              <a:pathLst>
                <a:path w="1457" h="2250" extrusionOk="0">
                  <a:moveTo>
                    <a:pt x="7" y="1"/>
                  </a:moveTo>
                  <a:cubicBezTo>
                    <a:pt x="5" y="1"/>
                    <a:pt x="3" y="1"/>
                    <a:pt x="0" y="1"/>
                  </a:cubicBezTo>
                  <a:lnTo>
                    <a:pt x="13" y="1"/>
                  </a:lnTo>
                  <a:cubicBezTo>
                    <a:pt x="11" y="1"/>
                    <a:pt x="9" y="1"/>
                    <a:pt x="7" y="1"/>
                  </a:cubicBezTo>
                  <a:close/>
                  <a:moveTo>
                    <a:pt x="0" y="2249"/>
                  </a:moveTo>
                  <a:cubicBezTo>
                    <a:pt x="4" y="2249"/>
                    <a:pt x="8" y="2249"/>
                    <a:pt x="12" y="2249"/>
                  </a:cubicBezTo>
                  <a:cubicBezTo>
                    <a:pt x="16" y="2249"/>
                    <a:pt x="20" y="2249"/>
                    <a:pt x="24" y="2249"/>
                  </a:cubicBezTo>
                  <a:close/>
                  <a:moveTo>
                    <a:pt x="949" y="1"/>
                  </a:moveTo>
                  <a:cubicBezTo>
                    <a:pt x="947" y="1"/>
                    <a:pt x="945" y="1"/>
                    <a:pt x="943" y="1"/>
                  </a:cubicBezTo>
                  <a:lnTo>
                    <a:pt x="13" y="1"/>
                  </a:lnTo>
                  <a:cubicBezTo>
                    <a:pt x="289" y="4"/>
                    <a:pt x="511" y="224"/>
                    <a:pt x="514" y="501"/>
                  </a:cubicBezTo>
                  <a:lnTo>
                    <a:pt x="514" y="1752"/>
                  </a:lnTo>
                  <a:cubicBezTo>
                    <a:pt x="511" y="2022"/>
                    <a:pt x="292" y="2243"/>
                    <a:pt x="24" y="2249"/>
                  </a:cubicBezTo>
                  <a:lnTo>
                    <a:pt x="943" y="2249"/>
                  </a:lnTo>
                  <a:cubicBezTo>
                    <a:pt x="947" y="2249"/>
                    <a:pt x="951" y="2249"/>
                    <a:pt x="955" y="2249"/>
                  </a:cubicBezTo>
                  <a:cubicBezTo>
                    <a:pt x="1228" y="2249"/>
                    <a:pt x="1450" y="2026"/>
                    <a:pt x="1457" y="1752"/>
                  </a:cubicBezTo>
                  <a:lnTo>
                    <a:pt x="1457" y="501"/>
                  </a:lnTo>
                  <a:cubicBezTo>
                    <a:pt x="1450" y="222"/>
                    <a:pt x="1225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50"/>
          <p:cNvGrpSpPr/>
          <p:nvPr/>
        </p:nvGrpSpPr>
        <p:grpSpPr>
          <a:xfrm>
            <a:off x="4414802" y="3201607"/>
            <a:ext cx="314431" cy="499258"/>
            <a:chOff x="3666450" y="3904525"/>
            <a:chExt cx="335500" cy="523825"/>
          </a:xfrm>
        </p:grpSpPr>
        <p:sp>
          <p:nvSpPr>
            <p:cNvPr id="1460" name="Google Shape;1460;p50"/>
            <p:cNvSpPr/>
            <p:nvPr/>
          </p:nvSpPr>
          <p:spPr>
            <a:xfrm>
              <a:off x="3666450" y="3904675"/>
              <a:ext cx="335500" cy="523675"/>
            </a:xfrm>
            <a:custGeom>
              <a:avLst/>
              <a:gdLst/>
              <a:ahLst/>
              <a:cxnLst/>
              <a:rect l="l" t="t" r="r" b="b"/>
              <a:pathLst>
                <a:path w="13420" h="20947" extrusionOk="0">
                  <a:moveTo>
                    <a:pt x="2448" y="1"/>
                  </a:moveTo>
                  <a:lnTo>
                    <a:pt x="0" y="2377"/>
                  </a:lnTo>
                  <a:lnTo>
                    <a:pt x="0" y="20178"/>
                  </a:lnTo>
                  <a:cubicBezTo>
                    <a:pt x="0" y="20603"/>
                    <a:pt x="344" y="20947"/>
                    <a:pt x="769" y="20947"/>
                  </a:cubicBezTo>
                  <a:lnTo>
                    <a:pt x="12650" y="20947"/>
                  </a:lnTo>
                  <a:cubicBezTo>
                    <a:pt x="13075" y="20947"/>
                    <a:pt x="13419" y="20603"/>
                    <a:pt x="13419" y="20178"/>
                  </a:cubicBezTo>
                  <a:lnTo>
                    <a:pt x="13419" y="773"/>
                  </a:lnTo>
                  <a:cubicBezTo>
                    <a:pt x="13419" y="347"/>
                    <a:pt x="13075" y="1"/>
                    <a:pt x="12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3960850" y="3904675"/>
              <a:ext cx="41100" cy="523675"/>
            </a:xfrm>
            <a:custGeom>
              <a:avLst/>
              <a:gdLst/>
              <a:ahLst/>
              <a:cxnLst/>
              <a:rect l="l" t="t" r="r" b="b"/>
              <a:pathLst>
                <a:path w="1644" h="20947" extrusionOk="0">
                  <a:moveTo>
                    <a:pt x="6" y="1"/>
                  </a:moveTo>
                  <a:cubicBezTo>
                    <a:pt x="4" y="1"/>
                    <a:pt x="2" y="1"/>
                    <a:pt x="0" y="1"/>
                  </a:cubicBezTo>
                  <a:lnTo>
                    <a:pt x="12" y="1"/>
                  </a:lnTo>
                  <a:cubicBezTo>
                    <a:pt x="10" y="1"/>
                    <a:pt x="8" y="1"/>
                    <a:pt x="6" y="1"/>
                  </a:cubicBezTo>
                  <a:close/>
                  <a:moveTo>
                    <a:pt x="0" y="20947"/>
                  </a:moveTo>
                  <a:cubicBezTo>
                    <a:pt x="2" y="20947"/>
                    <a:pt x="4" y="20947"/>
                    <a:pt x="6" y="20947"/>
                  </a:cubicBezTo>
                  <a:cubicBezTo>
                    <a:pt x="8" y="20947"/>
                    <a:pt x="10" y="20947"/>
                    <a:pt x="12" y="20947"/>
                  </a:cubicBezTo>
                  <a:close/>
                  <a:moveTo>
                    <a:pt x="867" y="1"/>
                  </a:moveTo>
                  <a:cubicBezTo>
                    <a:pt x="865" y="1"/>
                    <a:pt x="863" y="1"/>
                    <a:pt x="861" y="1"/>
                  </a:cubicBezTo>
                  <a:lnTo>
                    <a:pt x="12" y="1"/>
                  </a:lnTo>
                  <a:cubicBezTo>
                    <a:pt x="435" y="4"/>
                    <a:pt x="779" y="345"/>
                    <a:pt x="782" y="773"/>
                  </a:cubicBezTo>
                  <a:lnTo>
                    <a:pt x="782" y="20178"/>
                  </a:lnTo>
                  <a:cubicBezTo>
                    <a:pt x="779" y="20603"/>
                    <a:pt x="435" y="20944"/>
                    <a:pt x="12" y="20947"/>
                  </a:cubicBezTo>
                  <a:lnTo>
                    <a:pt x="861" y="20947"/>
                  </a:lnTo>
                  <a:cubicBezTo>
                    <a:pt x="863" y="20947"/>
                    <a:pt x="865" y="20947"/>
                    <a:pt x="867" y="20947"/>
                  </a:cubicBezTo>
                  <a:cubicBezTo>
                    <a:pt x="1293" y="20947"/>
                    <a:pt x="1640" y="20605"/>
                    <a:pt x="1643" y="20178"/>
                  </a:cubicBezTo>
                  <a:lnTo>
                    <a:pt x="1643" y="773"/>
                  </a:lnTo>
                  <a:cubicBezTo>
                    <a:pt x="1640" y="343"/>
                    <a:pt x="1293" y="1"/>
                    <a:pt x="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3666675" y="3904525"/>
              <a:ext cx="61150" cy="59500"/>
            </a:xfrm>
            <a:custGeom>
              <a:avLst/>
              <a:gdLst/>
              <a:ahLst/>
              <a:cxnLst/>
              <a:rect l="l" t="t" r="r" b="b"/>
              <a:pathLst>
                <a:path w="2446" h="2380" extrusionOk="0">
                  <a:moveTo>
                    <a:pt x="2446" y="0"/>
                  </a:moveTo>
                  <a:lnTo>
                    <a:pt x="1" y="2373"/>
                  </a:lnTo>
                  <a:lnTo>
                    <a:pt x="2141" y="2379"/>
                  </a:lnTo>
                  <a:cubicBezTo>
                    <a:pt x="2305" y="2379"/>
                    <a:pt x="2439" y="2248"/>
                    <a:pt x="2439" y="2085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3766600" y="3950700"/>
              <a:ext cx="60725" cy="97575"/>
            </a:xfrm>
            <a:custGeom>
              <a:avLst/>
              <a:gdLst/>
              <a:ahLst/>
              <a:cxnLst/>
              <a:rect l="l" t="t" r="r" b="b"/>
              <a:pathLst>
                <a:path w="2429" h="3903" extrusionOk="0">
                  <a:moveTo>
                    <a:pt x="1178" y="614"/>
                  </a:moveTo>
                  <a:cubicBezTo>
                    <a:pt x="1502" y="614"/>
                    <a:pt x="1777" y="866"/>
                    <a:pt x="1777" y="1164"/>
                  </a:cubicBezTo>
                  <a:cubicBezTo>
                    <a:pt x="1777" y="1459"/>
                    <a:pt x="1502" y="1714"/>
                    <a:pt x="1178" y="1714"/>
                  </a:cubicBezTo>
                  <a:lnTo>
                    <a:pt x="619" y="1714"/>
                  </a:lnTo>
                  <a:cubicBezTo>
                    <a:pt x="619" y="1521"/>
                    <a:pt x="616" y="1288"/>
                    <a:pt x="616" y="1164"/>
                  </a:cubicBezTo>
                  <a:lnTo>
                    <a:pt x="616" y="614"/>
                  </a:lnTo>
                  <a:close/>
                  <a:moveTo>
                    <a:pt x="280" y="1"/>
                  </a:moveTo>
                  <a:cubicBezTo>
                    <a:pt x="128" y="1"/>
                    <a:pt x="0" y="126"/>
                    <a:pt x="3" y="284"/>
                  </a:cubicBezTo>
                  <a:lnTo>
                    <a:pt x="3" y="3596"/>
                  </a:lnTo>
                  <a:cubicBezTo>
                    <a:pt x="3" y="3766"/>
                    <a:pt x="142" y="3903"/>
                    <a:pt x="309" y="3903"/>
                  </a:cubicBezTo>
                  <a:cubicBezTo>
                    <a:pt x="321" y="3903"/>
                    <a:pt x="334" y="3902"/>
                    <a:pt x="347" y="3900"/>
                  </a:cubicBezTo>
                  <a:cubicBezTo>
                    <a:pt x="504" y="3877"/>
                    <a:pt x="619" y="3743"/>
                    <a:pt x="616" y="3586"/>
                  </a:cubicBezTo>
                  <a:lnTo>
                    <a:pt x="616" y="2388"/>
                  </a:lnTo>
                  <a:lnTo>
                    <a:pt x="1856" y="3799"/>
                  </a:lnTo>
                  <a:cubicBezTo>
                    <a:pt x="1918" y="3867"/>
                    <a:pt x="2002" y="3902"/>
                    <a:pt x="2086" y="3902"/>
                  </a:cubicBezTo>
                  <a:cubicBezTo>
                    <a:pt x="2158" y="3902"/>
                    <a:pt x="2230" y="3876"/>
                    <a:pt x="2288" y="3825"/>
                  </a:cubicBezTo>
                  <a:cubicBezTo>
                    <a:pt x="2416" y="3714"/>
                    <a:pt x="2429" y="3521"/>
                    <a:pt x="2317" y="3393"/>
                  </a:cubicBezTo>
                  <a:lnTo>
                    <a:pt x="1365" y="2310"/>
                  </a:lnTo>
                  <a:cubicBezTo>
                    <a:pt x="1948" y="2228"/>
                    <a:pt x="2393" y="1743"/>
                    <a:pt x="2393" y="1161"/>
                  </a:cubicBezTo>
                  <a:cubicBezTo>
                    <a:pt x="2393" y="523"/>
                    <a:pt x="1853" y="2"/>
                    <a:pt x="1185" y="2"/>
                  </a:cubicBezTo>
                  <a:lnTo>
                    <a:pt x="308" y="2"/>
                  </a:lnTo>
                  <a:cubicBezTo>
                    <a:pt x="299" y="1"/>
                    <a:pt x="289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3826650" y="4011975"/>
              <a:ext cx="65900" cy="76325"/>
            </a:xfrm>
            <a:custGeom>
              <a:avLst/>
              <a:gdLst/>
              <a:ahLst/>
              <a:cxnLst/>
              <a:rect l="l" t="t" r="r" b="b"/>
              <a:pathLst>
                <a:path w="2636" h="3053" extrusionOk="0">
                  <a:moveTo>
                    <a:pt x="2153" y="1"/>
                  </a:moveTo>
                  <a:cubicBezTo>
                    <a:pt x="2059" y="1"/>
                    <a:pt x="1966" y="44"/>
                    <a:pt x="1905" y="124"/>
                  </a:cubicBezTo>
                  <a:lnTo>
                    <a:pt x="1297" y="932"/>
                  </a:lnTo>
                  <a:lnTo>
                    <a:pt x="681" y="124"/>
                  </a:lnTo>
                  <a:cubicBezTo>
                    <a:pt x="621" y="45"/>
                    <a:pt x="530" y="3"/>
                    <a:pt x="437" y="3"/>
                  </a:cubicBezTo>
                  <a:cubicBezTo>
                    <a:pt x="373" y="3"/>
                    <a:pt x="308" y="23"/>
                    <a:pt x="253" y="65"/>
                  </a:cubicBezTo>
                  <a:cubicBezTo>
                    <a:pt x="118" y="166"/>
                    <a:pt x="89" y="359"/>
                    <a:pt x="194" y="493"/>
                  </a:cubicBezTo>
                  <a:lnTo>
                    <a:pt x="914" y="1443"/>
                  </a:lnTo>
                  <a:lnTo>
                    <a:pt x="102" y="2516"/>
                  </a:lnTo>
                  <a:cubicBezTo>
                    <a:pt x="1" y="2654"/>
                    <a:pt x="27" y="2843"/>
                    <a:pt x="161" y="2948"/>
                  </a:cubicBezTo>
                  <a:lnTo>
                    <a:pt x="164" y="2945"/>
                  </a:lnTo>
                  <a:cubicBezTo>
                    <a:pt x="219" y="2988"/>
                    <a:pt x="284" y="3008"/>
                    <a:pt x="348" y="3008"/>
                  </a:cubicBezTo>
                  <a:cubicBezTo>
                    <a:pt x="441" y="3008"/>
                    <a:pt x="533" y="2965"/>
                    <a:pt x="593" y="2886"/>
                  </a:cubicBezTo>
                  <a:lnTo>
                    <a:pt x="1300" y="1950"/>
                  </a:lnTo>
                  <a:lnTo>
                    <a:pt x="2043" y="2932"/>
                  </a:lnTo>
                  <a:cubicBezTo>
                    <a:pt x="2103" y="3011"/>
                    <a:pt x="2194" y="3052"/>
                    <a:pt x="2287" y="3052"/>
                  </a:cubicBezTo>
                  <a:cubicBezTo>
                    <a:pt x="2351" y="3052"/>
                    <a:pt x="2416" y="3032"/>
                    <a:pt x="2472" y="2991"/>
                  </a:cubicBezTo>
                  <a:cubicBezTo>
                    <a:pt x="2609" y="2886"/>
                    <a:pt x="2635" y="2696"/>
                    <a:pt x="2530" y="2562"/>
                  </a:cubicBezTo>
                  <a:lnTo>
                    <a:pt x="1683" y="1443"/>
                  </a:lnTo>
                  <a:lnTo>
                    <a:pt x="2396" y="493"/>
                  </a:lnTo>
                  <a:cubicBezTo>
                    <a:pt x="2498" y="356"/>
                    <a:pt x="2472" y="163"/>
                    <a:pt x="2334" y="61"/>
                  </a:cubicBezTo>
                  <a:cubicBezTo>
                    <a:pt x="2280" y="21"/>
                    <a:pt x="2216" y="1"/>
                    <a:pt x="2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3705400" y="4118475"/>
              <a:ext cx="247275" cy="15325"/>
            </a:xfrm>
            <a:custGeom>
              <a:avLst/>
              <a:gdLst/>
              <a:ahLst/>
              <a:cxnLst/>
              <a:rect l="l" t="t" r="r" b="b"/>
              <a:pathLst>
                <a:path w="9891" h="613" extrusionOk="0">
                  <a:moveTo>
                    <a:pt x="334" y="1"/>
                  </a:moveTo>
                  <a:cubicBezTo>
                    <a:pt x="180" y="1"/>
                    <a:pt x="46" y="114"/>
                    <a:pt x="23" y="269"/>
                  </a:cubicBezTo>
                  <a:cubicBezTo>
                    <a:pt x="0" y="452"/>
                    <a:pt x="144" y="613"/>
                    <a:pt x="327" y="613"/>
                  </a:cubicBezTo>
                  <a:lnTo>
                    <a:pt x="9550" y="613"/>
                  </a:lnTo>
                  <a:cubicBezTo>
                    <a:pt x="9553" y="613"/>
                    <a:pt x="9555" y="613"/>
                    <a:pt x="9557" y="613"/>
                  </a:cubicBezTo>
                  <a:cubicBezTo>
                    <a:pt x="9711" y="613"/>
                    <a:pt x="9842" y="499"/>
                    <a:pt x="9868" y="344"/>
                  </a:cubicBezTo>
                  <a:cubicBezTo>
                    <a:pt x="9891" y="161"/>
                    <a:pt x="9747" y="1"/>
                    <a:pt x="9563" y="1"/>
                  </a:cubicBezTo>
                  <a:lnTo>
                    <a:pt x="340" y="1"/>
                  </a:lnTo>
                  <a:cubicBezTo>
                    <a:pt x="338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3705400" y="4163475"/>
              <a:ext cx="247275" cy="15325"/>
            </a:xfrm>
            <a:custGeom>
              <a:avLst/>
              <a:gdLst/>
              <a:ahLst/>
              <a:cxnLst/>
              <a:rect l="l" t="t" r="r" b="b"/>
              <a:pathLst>
                <a:path w="9891" h="613" extrusionOk="0">
                  <a:moveTo>
                    <a:pt x="334" y="1"/>
                  </a:moveTo>
                  <a:cubicBezTo>
                    <a:pt x="180" y="1"/>
                    <a:pt x="46" y="114"/>
                    <a:pt x="23" y="269"/>
                  </a:cubicBezTo>
                  <a:cubicBezTo>
                    <a:pt x="0" y="452"/>
                    <a:pt x="144" y="613"/>
                    <a:pt x="327" y="613"/>
                  </a:cubicBezTo>
                  <a:lnTo>
                    <a:pt x="9550" y="613"/>
                  </a:lnTo>
                  <a:cubicBezTo>
                    <a:pt x="9553" y="613"/>
                    <a:pt x="9555" y="613"/>
                    <a:pt x="9557" y="613"/>
                  </a:cubicBezTo>
                  <a:cubicBezTo>
                    <a:pt x="9711" y="613"/>
                    <a:pt x="9842" y="499"/>
                    <a:pt x="9868" y="344"/>
                  </a:cubicBezTo>
                  <a:cubicBezTo>
                    <a:pt x="9891" y="161"/>
                    <a:pt x="9747" y="1"/>
                    <a:pt x="9563" y="1"/>
                  </a:cubicBezTo>
                  <a:lnTo>
                    <a:pt x="340" y="1"/>
                  </a:lnTo>
                  <a:cubicBezTo>
                    <a:pt x="338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3705400" y="4207425"/>
              <a:ext cx="164875" cy="15400"/>
            </a:xfrm>
            <a:custGeom>
              <a:avLst/>
              <a:gdLst/>
              <a:ahLst/>
              <a:cxnLst/>
              <a:rect l="l" t="t" r="r" b="b"/>
              <a:pathLst>
                <a:path w="6595" h="616" extrusionOk="0">
                  <a:moveTo>
                    <a:pt x="334" y="0"/>
                  </a:moveTo>
                  <a:cubicBezTo>
                    <a:pt x="180" y="0"/>
                    <a:pt x="46" y="114"/>
                    <a:pt x="23" y="269"/>
                  </a:cubicBezTo>
                  <a:cubicBezTo>
                    <a:pt x="0" y="452"/>
                    <a:pt x="144" y="615"/>
                    <a:pt x="327" y="615"/>
                  </a:cubicBezTo>
                  <a:lnTo>
                    <a:pt x="6268" y="615"/>
                  </a:lnTo>
                  <a:cubicBezTo>
                    <a:pt x="6451" y="615"/>
                    <a:pt x="6595" y="452"/>
                    <a:pt x="6572" y="269"/>
                  </a:cubicBezTo>
                  <a:cubicBezTo>
                    <a:pt x="6549" y="114"/>
                    <a:pt x="6419" y="0"/>
                    <a:pt x="6264" y="0"/>
                  </a:cubicBezTo>
                  <a:cubicBezTo>
                    <a:pt x="6262" y="0"/>
                    <a:pt x="6260" y="0"/>
                    <a:pt x="6258" y="0"/>
                  </a:cubicBezTo>
                  <a:lnTo>
                    <a:pt x="340" y="0"/>
                  </a:lnTo>
                  <a:cubicBezTo>
                    <a:pt x="338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3813150" y="4258925"/>
              <a:ext cx="151075" cy="123725"/>
            </a:xfrm>
            <a:custGeom>
              <a:avLst/>
              <a:gdLst/>
              <a:ahLst/>
              <a:cxnLst/>
              <a:rect l="l" t="t" r="r" b="b"/>
              <a:pathLst>
                <a:path w="6043" h="4949" extrusionOk="0">
                  <a:moveTo>
                    <a:pt x="2357" y="1"/>
                  </a:moveTo>
                  <a:cubicBezTo>
                    <a:pt x="2242" y="1"/>
                    <a:pt x="2132" y="64"/>
                    <a:pt x="2079" y="176"/>
                  </a:cubicBezTo>
                  <a:cubicBezTo>
                    <a:pt x="1355" y="1593"/>
                    <a:pt x="671" y="3056"/>
                    <a:pt x="53" y="4525"/>
                  </a:cubicBezTo>
                  <a:cubicBezTo>
                    <a:pt x="0" y="4650"/>
                    <a:pt x="36" y="4797"/>
                    <a:pt x="141" y="4882"/>
                  </a:cubicBezTo>
                  <a:cubicBezTo>
                    <a:pt x="199" y="4926"/>
                    <a:pt x="268" y="4948"/>
                    <a:pt x="336" y="4948"/>
                  </a:cubicBezTo>
                  <a:cubicBezTo>
                    <a:pt x="395" y="4948"/>
                    <a:pt x="455" y="4932"/>
                    <a:pt x="508" y="4898"/>
                  </a:cubicBezTo>
                  <a:cubicBezTo>
                    <a:pt x="1136" y="4470"/>
                    <a:pt x="1732" y="3998"/>
                    <a:pt x="2295" y="3488"/>
                  </a:cubicBezTo>
                  <a:lnTo>
                    <a:pt x="2295" y="3488"/>
                  </a:lnTo>
                  <a:cubicBezTo>
                    <a:pt x="2249" y="3740"/>
                    <a:pt x="2252" y="3972"/>
                    <a:pt x="2337" y="4149"/>
                  </a:cubicBezTo>
                  <a:cubicBezTo>
                    <a:pt x="2442" y="4365"/>
                    <a:pt x="2648" y="4487"/>
                    <a:pt x="2910" y="4487"/>
                  </a:cubicBezTo>
                  <a:cubicBezTo>
                    <a:pt x="2926" y="4487"/>
                    <a:pt x="2942" y="4487"/>
                    <a:pt x="2959" y="4486"/>
                  </a:cubicBezTo>
                  <a:cubicBezTo>
                    <a:pt x="3162" y="4476"/>
                    <a:pt x="3316" y="4368"/>
                    <a:pt x="3440" y="4270"/>
                  </a:cubicBezTo>
                  <a:cubicBezTo>
                    <a:pt x="3601" y="4139"/>
                    <a:pt x="3748" y="3995"/>
                    <a:pt x="3885" y="3841"/>
                  </a:cubicBezTo>
                  <a:cubicBezTo>
                    <a:pt x="4061" y="4158"/>
                    <a:pt x="4432" y="4368"/>
                    <a:pt x="4826" y="4368"/>
                  </a:cubicBezTo>
                  <a:cubicBezTo>
                    <a:pt x="4852" y="4368"/>
                    <a:pt x="4878" y="4367"/>
                    <a:pt x="4903" y="4365"/>
                  </a:cubicBezTo>
                  <a:cubicBezTo>
                    <a:pt x="5253" y="4342"/>
                    <a:pt x="5604" y="4168"/>
                    <a:pt x="5918" y="3867"/>
                  </a:cubicBezTo>
                  <a:cubicBezTo>
                    <a:pt x="6039" y="3750"/>
                    <a:pt x="6042" y="3553"/>
                    <a:pt x="5924" y="3432"/>
                  </a:cubicBezTo>
                  <a:cubicBezTo>
                    <a:pt x="5863" y="3370"/>
                    <a:pt x="5782" y="3339"/>
                    <a:pt x="5702" y="3339"/>
                  </a:cubicBezTo>
                  <a:cubicBezTo>
                    <a:pt x="5625" y="3339"/>
                    <a:pt x="5548" y="3368"/>
                    <a:pt x="5489" y="3426"/>
                  </a:cubicBezTo>
                  <a:cubicBezTo>
                    <a:pt x="5345" y="3566"/>
                    <a:pt x="5123" y="3736"/>
                    <a:pt x="4861" y="3753"/>
                  </a:cubicBezTo>
                  <a:cubicBezTo>
                    <a:pt x="4842" y="3754"/>
                    <a:pt x="4825" y="3755"/>
                    <a:pt x="4808" y="3755"/>
                  </a:cubicBezTo>
                  <a:cubicBezTo>
                    <a:pt x="4336" y="3755"/>
                    <a:pt x="4370" y="3282"/>
                    <a:pt x="4468" y="2944"/>
                  </a:cubicBezTo>
                  <a:cubicBezTo>
                    <a:pt x="4517" y="2791"/>
                    <a:pt x="4435" y="2624"/>
                    <a:pt x="4285" y="2565"/>
                  </a:cubicBezTo>
                  <a:cubicBezTo>
                    <a:pt x="4248" y="2551"/>
                    <a:pt x="4211" y="2544"/>
                    <a:pt x="4175" y="2544"/>
                  </a:cubicBezTo>
                  <a:cubicBezTo>
                    <a:pt x="4056" y="2544"/>
                    <a:pt x="3945" y="2613"/>
                    <a:pt x="3895" y="2728"/>
                  </a:cubicBezTo>
                  <a:cubicBezTo>
                    <a:pt x="3692" y="3141"/>
                    <a:pt x="3404" y="3501"/>
                    <a:pt x="3051" y="3792"/>
                  </a:cubicBezTo>
                  <a:cubicBezTo>
                    <a:pt x="3000" y="3833"/>
                    <a:pt x="2963" y="3851"/>
                    <a:pt x="2936" y="3851"/>
                  </a:cubicBezTo>
                  <a:cubicBezTo>
                    <a:pt x="2778" y="3851"/>
                    <a:pt x="3003" y="3217"/>
                    <a:pt x="3048" y="3105"/>
                  </a:cubicBezTo>
                  <a:cubicBezTo>
                    <a:pt x="3211" y="2696"/>
                    <a:pt x="3408" y="2378"/>
                    <a:pt x="3453" y="2326"/>
                  </a:cubicBezTo>
                  <a:cubicBezTo>
                    <a:pt x="3578" y="2198"/>
                    <a:pt x="3571" y="1995"/>
                    <a:pt x="3440" y="1877"/>
                  </a:cubicBezTo>
                  <a:cubicBezTo>
                    <a:pt x="3382" y="1825"/>
                    <a:pt x="3310" y="1800"/>
                    <a:pt x="3239" y="1800"/>
                  </a:cubicBezTo>
                  <a:cubicBezTo>
                    <a:pt x="3148" y="1800"/>
                    <a:pt x="3059" y="1840"/>
                    <a:pt x="2998" y="1917"/>
                  </a:cubicBezTo>
                  <a:cubicBezTo>
                    <a:pt x="2406" y="2571"/>
                    <a:pt x="1758" y="3177"/>
                    <a:pt x="1067" y="3727"/>
                  </a:cubicBezTo>
                  <a:lnTo>
                    <a:pt x="1067" y="3727"/>
                  </a:lnTo>
                  <a:cubicBezTo>
                    <a:pt x="1558" y="2620"/>
                    <a:pt x="2079" y="1524"/>
                    <a:pt x="2625" y="454"/>
                  </a:cubicBezTo>
                  <a:cubicBezTo>
                    <a:pt x="2707" y="303"/>
                    <a:pt x="2648" y="113"/>
                    <a:pt x="2498" y="35"/>
                  </a:cubicBezTo>
                  <a:cubicBezTo>
                    <a:pt x="2453" y="12"/>
                    <a:pt x="2404" y="1"/>
                    <a:pt x="2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50"/>
          <p:cNvGrpSpPr/>
          <p:nvPr/>
        </p:nvGrpSpPr>
        <p:grpSpPr>
          <a:xfrm>
            <a:off x="4474291" y="1547796"/>
            <a:ext cx="195468" cy="479110"/>
            <a:chOff x="2436350" y="1799175"/>
            <a:chExt cx="214800" cy="524650"/>
          </a:xfrm>
        </p:grpSpPr>
        <p:sp>
          <p:nvSpPr>
            <p:cNvPr id="1470" name="Google Shape;1470;p50"/>
            <p:cNvSpPr/>
            <p:nvPr/>
          </p:nvSpPr>
          <p:spPr>
            <a:xfrm>
              <a:off x="2523325" y="1822650"/>
              <a:ext cx="39875" cy="78825"/>
            </a:xfrm>
            <a:custGeom>
              <a:avLst/>
              <a:gdLst/>
              <a:ahLst/>
              <a:cxnLst/>
              <a:rect l="l" t="t" r="r" b="b"/>
              <a:pathLst>
                <a:path w="1595" h="3153" extrusionOk="0">
                  <a:moveTo>
                    <a:pt x="1" y="0"/>
                  </a:moveTo>
                  <a:lnTo>
                    <a:pt x="1" y="3152"/>
                  </a:lnTo>
                  <a:lnTo>
                    <a:pt x="1595" y="315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2543775" y="1822650"/>
              <a:ext cx="20500" cy="78825"/>
            </a:xfrm>
            <a:custGeom>
              <a:avLst/>
              <a:gdLst/>
              <a:ahLst/>
              <a:cxnLst/>
              <a:rect l="l" t="t" r="r" b="b"/>
              <a:pathLst>
                <a:path w="820" h="3153" extrusionOk="0">
                  <a:moveTo>
                    <a:pt x="1" y="0"/>
                  </a:moveTo>
                  <a:lnTo>
                    <a:pt x="1" y="3152"/>
                  </a:lnTo>
                  <a:lnTo>
                    <a:pt x="819" y="3152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2490100" y="1799175"/>
              <a:ext cx="144450" cy="32750"/>
            </a:xfrm>
            <a:custGeom>
              <a:avLst/>
              <a:gdLst/>
              <a:ahLst/>
              <a:cxnLst/>
              <a:rect l="l" t="t" r="r" b="b"/>
              <a:pathLst>
                <a:path w="5778" h="1310" extrusionOk="0">
                  <a:moveTo>
                    <a:pt x="652" y="0"/>
                  </a:moveTo>
                  <a:cubicBezTo>
                    <a:pt x="292" y="3"/>
                    <a:pt x="1" y="298"/>
                    <a:pt x="4" y="658"/>
                  </a:cubicBezTo>
                  <a:cubicBezTo>
                    <a:pt x="4" y="1019"/>
                    <a:pt x="299" y="1309"/>
                    <a:pt x="656" y="1309"/>
                  </a:cubicBezTo>
                  <a:cubicBezTo>
                    <a:pt x="658" y="1309"/>
                    <a:pt x="660" y="1309"/>
                    <a:pt x="662" y="1309"/>
                  </a:cubicBezTo>
                  <a:lnTo>
                    <a:pt x="5460" y="1309"/>
                  </a:lnTo>
                  <a:cubicBezTo>
                    <a:pt x="5637" y="1309"/>
                    <a:pt x="5778" y="1165"/>
                    <a:pt x="5778" y="992"/>
                  </a:cubicBezTo>
                  <a:cubicBezTo>
                    <a:pt x="5778" y="445"/>
                    <a:pt x="5332" y="0"/>
                    <a:pt x="4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2585425" y="1799175"/>
              <a:ext cx="48725" cy="32750"/>
            </a:xfrm>
            <a:custGeom>
              <a:avLst/>
              <a:gdLst/>
              <a:ahLst/>
              <a:cxnLst/>
              <a:rect l="l" t="t" r="r" b="b"/>
              <a:pathLst>
                <a:path w="1949" h="1310" extrusionOk="0">
                  <a:moveTo>
                    <a:pt x="1" y="0"/>
                  </a:moveTo>
                  <a:cubicBezTo>
                    <a:pt x="547" y="0"/>
                    <a:pt x="993" y="442"/>
                    <a:pt x="993" y="992"/>
                  </a:cubicBezTo>
                  <a:cubicBezTo>
                    <a:pt x="993" y="1165"/>
                    <a:pt x="849" y="1309"/>
                    <a:pt x="675" y="1309"/>
                  </a:cubicBezTo>
                  <a:lnTo>
                    <a:pt x="1627" y="1309"/>
                  </a:lnTo>
                  <a:cubicBezTo>
                    <a:pt x="1804" y="1309"/>
                    <a:pt x="1945" y="1165"/>
                    <a:pt x="1948" y="992"/>
                  </a:cubicBezTo>
                  <a:cubicBezTo>
                    <a:pt x="1948" y="442"/>
                    <a:pt x="1503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2488550" y="1891200"/>
              <a:ext cx="110500" cy="35800"/>
            </a:xfrm>
            <a:custGeom>
              <a:avLst/>
              <a:gdLst/>
              <a:ahLst/>
              <a:cxnLst/>
              <a:rect l="l" t="t" r="r" b="b"/>
              <a:pathLst>
                <a:path w="4420" h="1432" extrusionOk="0">
                  <a:moveTo>
                    <a:pt x="361" y="1"/>
                  </a:moveTo>
                  <a:cubicBezTo>
                    <a:pt x="161" y="1"/>
                    <a:pt x="1" y="161"/>
                    <a:pt x="1" y="361"/>
                  </a:cubicBezTo>
                  <a:lnTo>
                    <a:pt x="1" y="1431"/>
                  </a:lnTo>
                  <a:lnTo>
                    <a:pt x="4419" y="1431"/>
                  </a:lnTo>
                  <a:lnTo>
                    <a:pt x="4419" y="361"/>
                  </a:lnTo>
                  <a:cubicBezTo>
                    <a:pt x="4419" y="161"/>
                    <a:pt x="4259" y="1"/>
                    <a:pt x="4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2568325" y="1891200"/>
              <a:ext cx="30725" cy="35800"/>
            </a:xfrm>
            <a:custGeom>
              <a:avLst/>
              <a:gdLst/>
              <a:ahLst/>
              <a:cxnLst/>
              <a:rect l="l" t="t" r="r" b="b"/>
              <a:pathLst>
                <a:path w="1229" h="1432" extrusionOk="0">
                  <a:moveTo>
                    <a:pt x="7" y="1"/>
                  </a:moveTo>
                  <a:cubicBezTo>
                    <a:pt x="5" y="1"/>
                    <a:pt x="3" y="1"/>
                    <a:pt x="1" y="1"/>
                  </a:cubicBezTo>
                  <a:lnTo>
                    <a:pt x="13" y="1"/>
                  </a:lnTo>
                  <a:cubicBezTo>
                    <a:pt x="11" y="1"/>
                    <a:pt x="9" y="1"/>
                    <a:pt x="7" y="1"/>
                  </a:cubicBezTo>
                  <a:close/>
                  <a:moveTo>
                    <a:pt x="864" y="1"/>
                  </a:moveTo>
                  <a:cubicBezTo>
                    <a:pt x="862" y="1"/>
                    <a:pt x="860" y="1"/>
                    <a:pt x="858" y="1"/>
                  </a:cubicBezTo>
                  <a:lnTo>
                    <a:pt x="13" y="1"/>
                  </a:lnTo>
                  <a:cubicBezTo>
                    <a:pt x="207" y="4"/>
                    <a:pt x="367" y="165"/>
                    <a:pt x="367" y="361"/>
                  </a:cubicBezTo>
                  <a:lnTo>
                    <a:pt x="367" y="1431"/>
                  </a:lnTo>
                  <a:lnTo>
                    <a:pt x="1228" y="1431"/>
                  </a:lnTo>
                  <a:lnTo>
                    <a:pt x="1228" y="361"/>
                  </a:lnTo>
                  <a:cubicBezTo>
                    <a:pt x="1225" y="163"/>
                    <a:pt x="1064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2436350" y="1926975"/>
              <a:ext cx="214800" cy="396850"/>
            </a:xfrm>
            <a:custGeom>
              <a:avLst/>
              <a:gdLst/>
              <a:ahLst/>
              <a:cxnLst/>
              <a:rect l="l" t="t" r="r" b="b"/>
              <a:pathLst>
                <a:path w="8592" h="15874" extrusionOk="0">
                  <a:moveTo>
                    <a:pt x="2102" y="0"/>
                  </a:moveTo>
                  <a:lnTo>
                    <a:pt x="622" y="1156"/>
                  </a:lnTo>
                  <a:cubicBezTo>
                    <a:pt x="230" y="1470"/>
                    <a:pt x="1" y="1944"/>
                    <a:pt x="1" y="2448"/>
                  </a:cubicBezTo>
                  <a:lnTo>
                    <a:pt x="1" y="14342"/>
                  </a:lnTo>
                  <a:cubicBezTo>
                    <a:pt x="1" y="15190"/>
                    <a:pt x="688" y="15874"/>
                    <a:pt x="1536" y="15874"/>
                  </a:cubicBezTo>
                  <a:lnTo>
                    <a:pt x="7060" y="15874"/>
                  </a:lnTo>
                  <a:cubicBezTo>
                    <a:pt x="7908" y="15874"/>
                    <a:pt x="8592" y="15190"/>
                    <a:pt x="8592" y="14342"/>
                  </a:cubicBezTo>
                  <a:lnTo>
                    <a:pt x="8592" y="2448"/>
                  </a:lnTo>
                  <a:cubicBezTo>
                    <a:pt x="8592" y="1944"/>
                    <a:pt x="8363" y="1470"/>
                    <a:pt x="7970" y="1156"/>
                  </a:cubicBezTo>
                  <a:lnTo>
                    <a:pt x="6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2575950" y="1927050"/>
              <a:ext cx="75200" cy="396775"/>
            </a:xfrm>
            <a:custGeom>
              <a:avLst/>
              <a:gdLst/>
              <a:ahLst/>
              <a:cxnLst/>
              <a:rect l="l" t="t" r="r" b="b"/>
              <a:pathLst>
                <a:path w="3008" h="15871" extrusionOk="0">
                  <a:moveTo>
                    <a:pt x="0" y="1"/>
                  </a:moveTo>
                  <a:lnTo>
                    <a:pt x="1506" y="1310"/>
                  </a:lnTo>
                  <a:cubicBezTo>
                    <a:pt x="1905" y="1621"/>
                    <a:pt x="2150" y="1941"/>
                    <a:pt x="2150" y="2445"/>
                  </a:cubicBezTo>
                  <a:lnTo>
                    <a:pt x="2150" y="14339"/>
                  </a:lnTo>
                  <a:cubicBezTo>
                    <a:pt x="2150" y="15183"/>
                    <a:pt x="1450" y="15871"/>
                    <a:pt x="586" y="15871"/>
                  </a:cubicBezTo>
                  <a:lnTo>
                    <a:pt x="1476" y="15871"/>
                  </a:lnTo>
                  <a:cubicBezTo>
                    <a:pt x="2324" y="15871"/>
                    <a:pt x="3008" y="15187"/>
                    <a:pt x="3008" y="14339"/>
                  </a:cubicBezTo>
                  <a:lnTo>
                    <a:pt x="3008" y="2445"/>
                  </a:lnTo>
                  <a:cubicBezTo>
                    <a:pt x="3008" y="1941"/>
                    <a:pt x="2772" y="1463"/>
                    <a:pt x="2373" y="1156"/>
                  </a:cubicBez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2436350" y="2035375"/>
              <a:ext cx="214800" cy="180050"/>
            </a:xfrm>
            <a:custGeom>
              <a:avLst/>
              <a:gdLst/>
              <a:ahLst/>
              <a:cxnLst/>
              <a:rect l="l" t="t" r="r" b="b"/>
              <a:pathLst>
                <a:path w="8592" h="7202" extrusionOk="0">
                  <a:moveTo>
                    <a:pt x="1" y="1"/>
                  </a:moveTo>
                  <a:lnTo>
                    <a:pt x="1" y="7201"/>
                  </a:lnTo>
                  <a:lnTo>
                    <a:pt x="8592" y="720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2629700" y="2035375"/>
              <a:ext cx="21450" cy="180050"/>
            </a:xfrm>
            <a:custGeom>
              <a:avLst/>
              <a:gdLst/>
              <a:ahLst/>
              <a:cxnLst/>
              <a:rect l="l" t="t" r="r" b="b"/>
              <a:pathLst>
                <a:path w="858" h="7202" extrusionOk="0">
                  <a:moveTo>
                    <a:pt x="0" y="1"/>
                  </a:moveTo>
                  <a:lnTo>
                    <a:pt x="0" y="7201"/>
                  </a:lnTo>
                  <a:lnTo>
                    <a:pt x="858" y="720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2483475" y="2065075"/>
              <a:ext cx="119650" cy="119650"/>
            </a:xfrm>
            <a:custGeom>
              <a:avLst/>
              <a:gdLst/>
              <a:ahLst/>
              <a:cxnLst/>
              <a:rect l="l" t="t" r="r" b="b"/>
              <a:pathLst>
                <a:path w="4786" h="4786" extrusionOk="0">
                  <a:moveTo>
                    <a:pt x="1974" y="1"/>
                  </a:moveTo>
                  <a:cubicBezTo>
                    <a:pt x="1788" y="1"/>
                    <a:pt x="1637" y="151"/>
                    <a:pt x="1637" y="338"/>
                  </a:cubicBezTo>
                  <a:lnTo>
                    <a:pt x="1637" y="1300"/>
                  </a:lnTo>
                  <a:cubicBezTo>
                    <a:pt x="1637" y="1487"/>
                    <a:pt x="1487" y="1637"/>
                    <a:pt x="1300" y="1637"/>
                  </a:cubicBezTo>
                  <a:lnTo>
                    <a:pt x="338" y="1637"/>
                  </a:lnTo>
                  <a:cubicBezTo>
                    <a:pt x="151" y="1637"/>
                    <a:pt x="1" y="1788"/>
                    <a:pt x="1" y="1974"/>
                  </a:cubicBezTo>
                  <a:lnTo>
                    <a:pt x="1" y="2812"/>
                  </a:lnTo>
                  <a:cubicBezTo>
                    <a:pt x="1" y="2999"/>
                    <a:pt x="151" y="3149"/>
                    <a:pt x="338" y="3149"/>
                  </a:cubicBezTo>
                  <a:lnTo>
                    <a:pt x="1300" y="3149"/>
                  </a:lnTo>
                  <a:cubicBezTo>
                    <a:pt x="1483" y="3149"/>
                    <a:pt x="1637" y="3300"/>
                    <a:pt x="1637" y="3486"/>
                  </a:cubicBezTo>
                  <a:lnTo>
                    <a:pt x="1637" y="4449"/>
                  </a:lnTo>
                  <a:cubicBezTo>
                    <a:pt x="1637" y="4635"/>
                    <a:pt x="1788" y="4786"/>
                    <a:pt x="1974" y="4786"/>
                  </a:cubicBezTo>
                  <a:lnTo>
                    <a:pt x="2812" y="4786"/>
                  </a:lnTo>
                  <a:cubicBezTo>
                    <a:pt x="2999" y="4786"/>
                    <a:pt x="3149" y="4635"/>
                    <a:pt x="3149" y="4449"/>
                  </a:cubicBezTo>
                  <a:lnTo>
                    <a:pt x="3149" y="3486"/>
                  </a:lnTo>
                  <a:cubicBezTo>
                    <a:pt x="3149" y="3300"/>
                    <a:pt x="3300" y="3149"/>
                    <a:pt x="3486" y="3149"/>
                  </a:cubicBezTo>
                  <a:lnTo>
                    <a:pt x="4449" y="3149"/>
                  </a:lnTo>
                  <a:cubicBezTo>
                    <a:pt x="4635" y="3149"/>
                    <a:pt x="4786" y="2999"/>
                    <a:pt x="4786" y="2812"/>
                  </a:cubicBezTo>
                  <a:lnTo>
                    <a:pt x="4786" y="1971"/>
                  </a:lnTo>
                  <a:cubicBezTo>
                    <a:pt x="4786" y="1787"/>
                    <a:pt x="4635" y="1637"/>
                    <a:pt x="4451" y="1637"/>
                  </a:cubicBezTo>
                  <a:cubicBezTo>
                    <a:pt x="4449" y="1637"/>
                    <a:pt x="4447" y="1637"/>
                    <a:pt x="4445" y="1637"/>
                  </a:cubicBezTo>
                  <a:lnTo>
                    <a:pt x="3486" y="1637"/>
                  </a:lnTo>
                  <a:cubicBezTo>
                    <a:pt x="3300" y="1637"/>
                    <a:pt x="3149" y="1487"/>
                    <a:pt x="3149" y="1300"/>
                  </a:cubicBezTo>
                  <a:lnTo>
                    <a:pt x="3149" y="338"/>
                  </a:lnTo>
                  <a:cubicBezTo>
                    <a:pt x="3149" y="151"/>
                    <a:pt x="2999" y="1"/>
                    <a:pt x="2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2533225" y="2143800"/>
              <a:ext cx="38575" cy="40925"/>
            </a:xfrm>
            <a:custGeom>
              <a:avLst/>
              <a:gdLst/>
              <a:ahLst/>
              <a:cxnLst/>
              <a:rect l="l" t="t" r="r" b="b"/>
              <a:pathLst>
                <a:path w="1543" h="1637" extrusionOk="0">
                  <a:moveTo>
                    <a:pt x="678" y="0"/>
                  </a:moveTo>
                  <a:cubicBezTo>
                    <a:pt x="492" y="0"/>
                    <a:pt x="341" y="151"/>
                    <a:pt x="341" y="337"/>
                  </a:cubicBezTo>
                  <a:lnTo>
                    <a:pt x="341" y="1296"/>
                  </a:lnTo>
                  <a:cubicBezTo>
                    <a:pt x="341" y="1486"/>
                    <a:pt x="187" y="1637"/>
                    <a:pt x="1" y="1637"/>
                  </a:cubicBezTo>
                  <a:lnTo>
                    <a:pt x="862" y="1637"/>
                  </a:lnTo>
                  <a:cubicBezTo>
                    <a:pt x="1048" y="1637"/>
                    <a:pt x="1199" y="1486"/>
                    <a:pt x="1199" y="1300"/>
                  </a:cubicBezTo>
                  <a:lnTo>
                    <a:pt x="1199" y="344"/>
                  </a:lnTo>
                  <a:cubicBezTo>
                    <a:pt x="1199" y="154"/>
                    <a:pt x="1352" y="0"/>
                    <a:pt x="15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2533225" y="2065075"/>
              <a:ext cx="38575" cy="40950"/>
            </a:xfrm>
            <a:custGeom>
              <a:avLst/>
              <a:gdLst/>
              <a:ahLst/>
              <a:cxnLst/>
              <a:rect l="l" t="t" r="r" b="b"/>
              <a:pathLst>
                <a:path w="1543" h="1638" extrusionOk="0">
                  <a:moveTo>
                    <a:pt x="1" y="1"/>
                  </a:moveTo>
                  <a:cubicBezTo>
                    <a:pt x="187" y="1"/>
                    <a:pt x="341" y="155"/>
                    <a:pt x="341" y="341"/>
                  </a:cubicBezTo>
                  <a:lnTo>
                    <a:pt x="341" y="1300"/>
                  </a:lnTo>
                  <a:cubicBezTo>
                    <a:pt x="341" y="1487"/>
                    <a:pt x="492" y="1637"/>
                    <a:pt x="678" y="1637"/>
                  </a:cubicBezTo>
                  <a:lnTo>
                    <a:pt x="1542" y="1637"/>
                  </a:lnTo>
                  <a:cubicBezTo>
                    <a:pt x="1352" y="1637"/>
                    <a:pt x="1199" y="1483"/>
                    <a:pt x="1199" y="1297"/>
                  </a:cubicBezTo>
                  <a:lnTo>
                    <a:pt x="1199" y="338"/>
                  </a:lnTo>
                  <a:cubicBezTo>
                    <a:pt x="1199" y="151"/>
                    <a:pt x="1048" y="1"/>
                    <a:pt x="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2573075" y="2106000"/>
              <a:ext cx="30050" cy="37825"/>
            </a:xfrm>
            <a:custGeom>
              <a:avLst/>
              <a:gdLst/>
              <a:ahLst/>
              <a:cxnLst/>
              <a:rect l="l" t="t" r="r" b="b"/>
              <a:pathLst>
                <a:path w="1202" h="1513" extrusionOk="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lnTo>
                    <a:pt x="13" y="0"/>
                  </a:lnTo>
                  <a:cubicBezTo>
                    <a:pt x="11" y="0"/>
                    <a:pt x="9" y="0"/>
                    <a:pt x="7" y="0"/>
                  </a:cubicBezTo>
                  <a:close/>
                  <a:moveTo>
                    <a:pt x="13" y="0"/>
                  </a:moveTo>
                  <a:lnTo>
                    <a:pt x="13" y="0"/>
                  </a:lnTo>
                  <a:cubicBezTo>
                    <a:pt x="194" y="3"/>
                    <a:pt x="341" y="152"/>
                    <a:pt x="341" y="334"/>
                  </a:cubicBezTo>
                  <a:lnTo>
                    <a:pt x="341" y="1179"/>
                  </a:lnTo>
                  <a:cubicBezTo>
                    <a:pt x="341" y="1361"/>
                    <a:pt x="194" y="1509"/>
                    <a:pt x="13" y="1512"/>
                  </a:cubicBezTo>
                  <a:lnTo>
                    <a:pt x="865" y="1512"/>
                  </a:lnTo>
                  <a:cubicBezTo>
                    <a:pt x="1051" y="1512"/>
                    <a:pt x="1202" y="1362"/>
                    <a:pt x="1202" y="1175"/>
                  </a:cubicBezTo>
                  <a:lnTo>
                    <a:pt x="1202" y="337"/>
                  </a:lnTo>
                  <a:cubicBezTo>
                    <a:pt x="1202" y="151"/>
                    <a:pt x="1051" y="0"/>
                    <a:pt x="865" y="0"/>
                  </a:cubicBezTo>
                  <a:close/>
                  <a:moveTo>
                    <a:pt x="1" y="1512"/>
                  </a:moveTo>
                  <a:cubicBezTo>
                    <a:pt x="3" y="1512"/>
                    <a:pt x="5" y="1512"/>
                    <a:pt x="7" y="1512"/>
                  </a:cubicBezTo>
                  <a:cubicBezTo>
                    <a:pt x="9" y="1512"/>
                    <a:pt x="11" y="1512"/>
                    <a:pt x="13" y="1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50"/>
          <p:cNvGrpSpPr/>
          <p:nvPr/>
        </p:nvGrpSpPr>
        <p:grpSpPr>
          <a:xfrm>
            <a:off x="1752488" y="3204518"/>
            <a:ext cx="169972" cy="493459"/>
            <a:chOff x="2717075" y="3309275"/>
            <a:chExt cx="182100" cy="523675"/>
          </a:xfrm>
        </p:grpSpPr>
        <p:sp>
          <p:nvSpPr>
            <p:cNvPr id="1485" name="Google Shape;1485;p50"/>
            <p:cNvSpPr/>
            <p:nvPr/>
          </p:nvSpPr>
          <p:spPr>
            <a:xfrm>
              <a:off x="2766175" y="3309275"/>
              <a:ext cx="83900" cy="106375"/>
            </a:xfrm>
            <a:custGeom>
              <a:avLst/>
              <a:gdLst/>
              <a:ahLst/>
              <a:cxnLst/>
              <a:rect l="l" t="t" r="r" b="b"/>
              <a:pathLst>
                <a:path w="3356" h="4255" extrusionOk="0">
                  <a:moveTo>
                    <a:pt x="515" y="0"/>
                  </a:moveTo>
                  <a:cubicBezTo>
                    <a:pt x="230" y="0"/>
                    <a:pt x="1" y="229"/>
                    <a:pt x="1" y="514"/>
                  </a:cubicBezTo>
                  <a:lnTo>
                    <a:pt x="1" y="4255"/>
                  </a:lnTo>
                  <a:lnTo>
                    <a:pt x="3355" y="4255"/>
                  </a:lnTo>
                  <a:lnTo>
                    <a:pt x="3355" y="514"/>
                  </a:lnTo>
                  <a:cubicBezTo>
                    <a:pt x="3355" y="229"/>
                    <a:pt x="3126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2717075" y="3455575"/>
              <a:ext cx="182100" cy="377375"/>
            </a:xfrm>
            <a:custGeom>
              <a:avLst/>
              <a:gdLst/>
              <a:ahLst/>
              <a:cxnLst/>
              <a:rect l="l" t="t" r="r" b="b"/>
              <a:pathLst>
                <a:path w="7284" h="15095" extrusionOk="0">
                  <a:moveTo>
                    <a:pt x="1353" y="0"/>
                  </a:moveTo>
                  <a:lnTo>
                    <a:pt x="1353" y="1430"/>
                  </a:lnTo>
                  <a:cubicBezTo>
                    <a:pt x="1349" y="1801"/>
                    <a:pt x="1048" y="2098"/>
                    <a:pt x="681" y="2098"/>
                  </a:cubicBezTo>
                  <a:cubicBezTo>
                    <a:pt x="679" y="2098"/>
                    <a:pt x="677" y="2098"/>
                    <a:pt x="675" y="2098"/>
                  </a:cubicBezTo>
                  <a:cubicBezTo>
                    <a:pt x="673" y="2098"/>
                    <a:pt x="671" y="2098"/>
                    <a:pt x="669" y="2098"/>
                  </a:cubicBezTo>
                  <a:cubicBezTo>
                    <a:pt x="302" y="2098"/>
                    <a:pt x="4" y="2398"/>
                    <a:pt x="1" y="2766"/>
                  </a:cubicBezTo>
                  <a:lnTo>
                    <a:pt x="1" y="14172"/>
                  </a:lnTo>
                  <a:cubicBezTo>
                    <a:pt x="1" y="14679"/>
                    <a:pt x="413" y="15095"/>
                    <a:pt x="924" y="15095"/>
                  </a:cubicBezTo>
                  <a:lnTo>
                    <a:pt x="6360" y="15095"/>
                  </a:lnTo>
                  <a:cubicBezTo>
                    <a:pt x="6871" y="15095"/>
                    <a:pt x="7283" y="14679"/>
                    <a:pt x="7283" y="14172"/>
                  </a:cubicBezTo>
                  <a:lnTo>
                    <a:pt x="7283" y="2766"/>
                  </a:lnTo>
                  <a:cubicBezTo>
                    <a:pt x="7280" y="2398"/>
                    <a:pt x="6982" y="2098"/>
                    <a:pt x="6615" y="2098"/>
                  </a:cubicBezTo>
                  <a:cubicBezTo>
                    <a:pt x="6613" y="2098"/>
                    <a:pt x="6611" y="2098"/>
                    <a:pt x="6609" y="2098"/>
                  </a:cubicBezTo>
                  <a:cubicBezTo>
                    <a:pt x="6607" y="2098"/>
                    <a:pt x="6605" y="2098"/>
                    <a:pt x="6603" y="2098"/>
                  </a:cubicBezTo>
                  <a:cubicBezTo>
                    <a:pt x="6233" y="2098"/>
                    <a:pt x="5935" y="1798"/>
                    <a:pt x="5935" y="1430"/>
                  </a:cubicBezTo>
                  <a:lnTo>
                    <a:pt x="5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2843900" y="3466775"/>
              <a:ext cx="55275" cy="366175"/>
            </a:xfrm>
            <a:custGeom>
              <a:avLst/>
              <a:gdLst/>
              <a:ahLst/>
              <a:cxnLst/>
              <a:rect l="l" t="t" r="r" b="b"/>
              <a:pathLst>
                <a:path w="2211" h="14647" extrusionOk="0">
                  <a:moveTo>
                    <a:pt x="1" y="0"/>
                  </a:moveTo>
                  <a:lnTo>
                    <a:pt x="1" y="1519"/>
                  </a:lnTo>
                  <a:cubicBezTo>
                    <a:pt x="1" y="1696"/>
                    <a:pt x="73" y="1866"/>
                    <a:pt x="197" y="1990"/>
                  </a:cubicBezTo>
                  <a:cubicBezTo>
                    <a:pt x="325" y="2115"/>
                    <a:pt x="498" y="2183"/>
                    <a:pt x="678" y="2183"/>
                  </a:cubicBezTo>
                  <a:cubicBezTo>
                    <a:pt x="1048" y="2183"/>
                    <a:pt x="1353" y="2507"/>
                    <a:pt x="1353" y="2881"/>
                  </a:cubicBezTo>
                  <a:lnTo>
                    <a:pt x="1353" y="13724"/>
                  </a:lnTo>
                  <a:cubicBezTo>
                    <a:pt x="1346" y="14233"/>
                    <a:pt x="937" y="14643"/>
                    <a:pt x="429" y="14647"/>
                  </a:cubicBezTo>
                  <a:lnTo>
                    <a:pt x="1287" y="14647"/>
                  </a:lnTo>
                  <a:cubicBezTo>
                    <a:pt x="1798" y="14647"/>
                    <a:pt x="2210" y="14231"/>
                    <a:pt x="2210" y="13724"/>
                  </a:cubicBezTo>
                  <a:lnTo>
                    <a:pt x="2210" y="2360"/>
                  </a:lnTo>
                  <a:cubicBezTo>
                    <a:pt x="2210" y="1987"/>
                    <a:pt x="1906" y="1663"/>
                    <a:pt x="1536" y="1663"/>
                  </a:cubicBezTo>
                  <a:cubicBezTo>
                    <a:pt x="1356" y="1663"/>
                    <a:pt x="1186" y="1594"/>
                    <a:pt x="1058" y="1467"/>
                  </a:cubicBezTo>
                  <a:cubicBezTo>
                    <a:pt x="930" y="1342"/>
                    <a:pt x="862" y="1175"/>
                    <a:pt x="862" y="999"/>
                  </a:cubicBezTo>
                  <a:lnTo>
                    <a:pt x="862" y="0"/>
                  </a:lnTo>
                  <a:close/>
                  <a:moveTo>
                    <a:pt x="417" y="14647"/>
                  </a:moveTo>
                  <a:cubicBezTo>
                    <a:pt x="419" y="14647"/>
                    <a:pt x="421" y="14647"/>
                    <a:pt x="423" y="14647"/>
                  </a:cubicBezTo>
                  <a:cubicBezTo>
                    <a:pt x="425" y="14647"/>
                    <a:pt x="427" y="14647"/>
                    <a:pt x="429" y="146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2733450" y="3408525"/>
              <a:ext cx="148275" cy="57200"/>
            </a:xfrm>
            <a:custGeom>
              <a:avLst/>
              <a:gdLst/>
              <a:ahLst/>
              <a:cxnLst/>
              <a:rect l="l" t="t" r="r" b="b"/>
              <a:pathLst>
                <a:path w="5931" h="2288" extrusionOk="0">
                  <a:moveTo>
                    <a:pt x="367" y="0"/>
                  </a:moveTo>
                  <a:cubicBezTo>
                    <a:pt x="164" y="0"/>
                    <a:pt x="1" y="164"/>
                    <a:pt x="1" y="367"/>
                  </a:cubicBezTo>
                  <a:lnTo>
                    <a:pt x="1" y="1921"/>
                  </a:lnTo>
                  <a:cubicBezTo>
                    <a:pt x="1" y="2124"/>
                    <a:pt x="164" y="2288"/>
                    <a:pt x="367" y="2288"/>
                  </a:cubicBezTo>
                  <a:lnTo>
                    <a:pt x="5564" y="2288"/>
                  </a:lnTo>
                  <a:cubicBezTo>
                    <a:pt x="5767" y="2288"/>
                    <a:pt x="5931" y="2124"/>
                    <a:pt x="5931" y="1921"/>
                  </a:cubicBezTo>
                  <a:lnTo>
                    <a:pt x="5931" y="367"/>
                  </a:lnTo>
                  <a:cubicBezTo>
                    <a:pt x="5931" y="164"/>
                    <a:pt x="5767" y="0"/>
                    <a:pt x="5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2850950" y="3408350"/>
              <a:ext cx="30875" cy="57375"/>
            </a:xfrm>
            <a:custGeom>
              <a:avLst/>
              <a:gdLst/>
              <a:ahLst/>
              <a:cxnLst/>
              <a:rect l="l" t="t" r="r" b="b"/>
              <a:pathLst>
                <a:path w="1235" h="2295" extrusionOk="0">
                  <a:moveTo>
                    <a:pt x="6" y="1"/>
                  </a:moveTo>
                  <a:cubicBezTo>
                    <a:pt x="4" y="1"/>
                    <a:pt x="2" y="1"/>
                    <a:pt x="0" y="1"/>
                  </a:cubicBezTo>
                  <a:lnTo>
                    <a:pt x="13" y="1"/>
                  </a:lnTo>
                  <a:cubicBezTo>
                    <a:pt x="11" y="1"/>
                    <a:pt x="8" y="1"/>
                    <a:pt x="6" y="1"/>
                  </a:cubicBezTo>
                  <a:close/>
                  <a:moveTo>
                    <a:pt x="13" y="1"/>
                  </a:moveTo>
                  <a:cubicBezTo>
                    <a:pt x="213" y="4"/>
                    <a:pt x="374" y="165"/>
                    <a:pt x="374" y="367"/>
                  </a:cubicBezTo>
                  <a:lnTo>
                    <a:pt x="374" y="1925"/>
                  </a:lnTo>
                  <a:cubicBezTo>
                    <a:pt x="374" y="2131"/>
                    <a:pt x="207" y="2295"/>
                    <a:pt x="0" y="2295"/>
                  </a:cubicBezTo>
                  <a:lnTo>
                    <a:pt x="864" y="2295"/>
                  </a:lnTo>
                  <a:cubicBezTo>
                    <a:pt x="1067" y="2295"/>
                    <a:pt x="1234" y="2128"/>
                    <a:pt x="1234" y="1925"/>
                  </a:cubicBezTo>
                  <a:lnTo>
                    <a:pt x="1234" y="370"/>
                  </a:lnTo>
                  <a:lnTo>
                    <a:pt x="1234" y="367"/>
                  </a:lnTo>
                  <a:cubicBezTo>
                    <a:pt x="1234" y="164"/>
                    <a:pt x="1071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2815525" y="3309275"/>
              <a:ext cx="34550" cy="99175"/>
            </a:xfrm>
            <a:custGeom>
              <a:avLst/>
              <a:gdLst/>
              <a:ahLst/>
              <a:cxnLst/>
              <a:rect l="l" t="t" r="r" b="b"/>
              <a:pathLst>
                <a:path w="1382" h="3967" extrusionOk="0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lnTo>
                    <a:pt x="12" y="0"/>
                  </a:lnTo>
                  <a:cubicBezTo>
                    <a:pt x="10" y="0"/>
                    <a:pt x="8" y="0"/>
                    <a:pt x="6" y="0"/>
                  </a:cubicBezTo>
                  <a:close/>
                  <a:moveTo>
                    <a:pt x="12" y="0"/>
                  </a:moveTo>
                  <a:lnTo>
                    <a:pt x="12" y="0"/>
                  </a:lnTo>
                  <a:cubicBezTo>
                    <a:pt x="292" y="3"/>
                    <a:pt x="521" y="230"/>
                    <a:pt x="524" y="514"/>
                  </a:cubicBezTo>
                  <a:lnTo>
                    <a:pt x="524" y="3967"/>
                  </a:lnTo>
                  <a:lnTo>
                    <a:pt x="1381" y="3967"/>
                  </a:lnTo>
                  <a:lnTo>
                    <a:pt x="1381" y="514"/>
                  </a:lnTo>
                  <a:cubicBezTo>
                    <a:pt x="1381" y="229"/>
                    <a:pt x="1152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2809625" y="3340200"/>
              <a:ext cx="21225" cy="21125"/>
            </a:xfrm>
            <a:custGeom>
              <a:avLst/>
              <a:gdLst/>
              <a:ahLst/>
              <a:cxnLst/>
              <a:rect l="l" t="t" r="r" b="b"/>
              <a:pathLst>
                <a:path w="849" h="845" extrusionOk="0">
                  <a:moveTo>
                    <a:pt x="423" y="0"/>
                  </a:moveTo>
                  <a:cubicBezTo>
                    <a:pt x="190" y="0"/>
                    <a:pt x="1" y="187"/>
                    <a:pt x="1" y="423"/>
                  </a:cubicBezTo>
                  <a:cubicBezTo>
                    <a:pt x="1" y="655"/>
                    <a:pt x="190" y="845"/>
                    <a:pt x="423" y="845"/>
                  </a:cubicBezTo>
                  <a:cubicBezTo>
                    <a:pt x="658" y="845"/>
                    <a:pt x="848" y="655"/>
                    <a:pt x="848" y="423"/>
                  </a:cubicBezTo>
                  <a:cubicBezTo>
                    <a:pt x="848" y="187"/>
                    <a:pt x="658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2717075" y="3579275"/>
              <a:ext cx="182100" cy="182075"/>
            </a:xfrm>
            <a:custGeom>
              <a:avLst/>
              <a:gdLst/>
              <a:ahLst/>
              <a:cxnLst/>
              <a:rect l="l" t="t" r="r" b="b"/>
              <a:pathLst>
                <a:path w="7284" h="7283" extrusionOk="0">
                  <a:moveTo>
                    <a:pt x="1" y="1"/>
                  </a:moveTo>
                  <a:lnTo>
                    <a:pt x="1" y="7283"/>
                  </a:lnTo>
                  <a:lnTo>
                    <a:pt x="7283" y="7283"/>
                  </a:lnTo>
                  <a:lnTo>
                    <a:pt x="72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2877700" y="3579275"/>
              <a:ext cx="21475" cy="182075"/>
            </a:xfrm>
            <a:custGeom>
              <a:avLst/>
              <a:gdLst/>
              <a:ahLst/>
              <a:cxnLst/>
              <a:rect l="l" t="t" r="r" b="b"/>
              <a:pathLst>
                <a:path w="859" h="7283" extrusionOk="0">
                  <a:moveTo>
                    <a:pt x="1" y="1"/>
                  </a:moveTo>
                  <a:lnTo>
                    <a:pt x="1" y="7283"/>
                  </a:lnTo>
                  <a:lnTo>
                    <a:pt x="858" y="7283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2763075" y="3425475"/>
              <a:ext cx="15400" cy="23550"/>
            </a:xfrm>
            <a:custGeom>
              <a:avLst/>
              <a:gdLst/>
              <a:ahLst/>
              <a:cxnLst/>
              <a:rect l="l" t="t" r="r" b="b"/>
              <a:pathLst>
                <a:path w="616" h="942" extrusionOk="0">
                  <a:moveTo>
                    <a:pt x="311" y="0"/>
                  </a:moveTo>
                  <a:cubicBezTo>
                    <a:pt x="298" y="0"/>
                    <a:pt x="285" y="1"/>
                    <a:pt x="272" y="3"/>
                  </a:cubicBezTo>
                  <a:cubicBezTo>
                    <a:pt x="115" y="26"/>
                    <a:pt x="0" y="160"/>
                    <a:pt x="4" y="317"/>
                  </a:cubicBezTo>
                  <a:lnTo>
                    <a:pt x="4" y="625"/>
                  </a:lnTo>
                  <a:cubicBezTo>
                    <a:pt x="0" y="782"/>
                    <a:pt x="115" y="916"/>
                    <a:pt x="272" y="939"/>
                  </a:cubicBezTo>
                  <a:cubicBezTo>
                    <a:pt x="285" y="941"/>
                    <a:pt x="297" y="941"/>
                    <a:pt x="310" y="941"/>
                  </a:cubicBezTo>
                  <a:cubicBezTo>
                    <a:pt x="474" y="941"/>
                    <a:pt x="616" y="805"/>
                    <a:pt x="616" y="635"/>
                  </a:cubicBezTo>
                  <a:lnTo>
                    <a:pt x="616" y="307"/>
                  </a:lnTo>
                  <a:cubicBezTo>
                    <a:pt x="616" y="134"/>
                    <a:pt x="477" y="0"/>
                    <a:pt x="3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2799900" y="3425475"/>
              <a:ext cx="15400" cy="23575"/>
            </a:xfrm>
            <a:custGeom>
              <a:avLst/>
              <a:gdLst/>
              <a:ahLst/>
              <a:cxnLst/>
              <a:rect l="l" t="t" r="r" b="b"/>
              <a:pathLst>
                <a:path w="616" h="943" extrusionOk="0">
                  <a:moveTo>
                    <a:pt x="311" y="0"/>
                  </a:moveTo>
                  <a:cubicBezTo>
                    <a:pt x="298" y="0"/>
                    <a:pt x="285" y="1"/>
                    <a:pt x="272" y="3"/>
                  </a:cubicBezTo>
                  <a:cubicBezTo>
                    <a:pt x="115" y="26"/>
                    <a:pt x="0" y="160"/>
                    <a:pt x="3" y="317"/>
                  </a:cubicBezTo>
                  <a:lnTo>
                    <a:pt x="3" y="635"/>
                  </a:lnTo>
                  <a:cubicBezTo>
                    <a:pt x="3" y="805"/>
                    <a:pt x="138" y="942"/>
                    <a:pt x="308" y="942"/>
                  </a:cubicBezTo>
                  <a:cubicBezTo>
                    <a:pt x="478" y="942"/>
                    <a:pt x="615" y="805"/>
                    <a:pt x="615" y="635"/>
                  </a:cubicBezTo>
                  <a:lnTo>
                    <a:pt x="615" y="307"/>
                  </a:lnTo>
                  <a:cubicBezTo>
                    <a:pt x="615" y="134"/>
                    <a:pt x="477" y="0"/>
                    <a:pt x="3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2837700" y="3425475"/>
              <a:ext cx="15475" cy="23550"/>
            </a:xfrm>
            <a:custGeom>
              <a:avLst/>
              <a:gdLst/>
              <a:ahLst/>
              <a:cxnLst/>
              <a:rect l="l" t="t" r="r" b="b"/>
              <a:pathLst>
                <a:path w="619" h="942" extrusionOk="0">
                  <a:moveTo>
                    <a:pt x="311" y="0"/>
                  </a:moveTo>
                  <a:cubicBezTo>
                    <a:pt x="298" y="0"/>
                    <a:pt x="285" y="1"/>
                    <a:pt x="272" y="3"/>
                  </a:cubicBezTo>
                  <a:cubicBezTo>
                    <a:pt x="115" y="26"/>
                    <a:pt x="0" y="160"/>
                    <a:pt x="3" y="317"/>
                  </a:cubicBezTo>
                  <a:lnTo>
                    <a:pt x="3" y="625"/>
                  </a:lnTo>
                  <a:cubicBezTo>
                    <a:pt x="0" y="782"/>
                    <a:pt x="115" y="916"/>
                    <a:pt x="272" y="939"/>
                  </a:cubicBezTo>
                  <a:cubicBezTo>
                    <a:pt x="285" y="941"/>
                    <a:pt x="298" y="941"/>
                    <a:pt x="310" y="941"/>
                  </a:cubicBezTo>
                  <a:cubicBezTo>
                    <a:pt x="477" y="941"/>
                    <a:pt x="616" y="805"/>
                    <a:pt x="619" y="635"/>
                  </a:cubicBezTo>
                  <a:lnTo>
                    <a:pt x="619" y="307"/>
                  </a:lnTo>
                  <a:cubicBezTo>
                    <a:pt x="616" y="134"/>
                    <a:pt x="477" y="0"/>
                    <a:pt x="3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2815600" y="3611100"/>
              <a:ext cx="52550" cy="45025"/>
            </a:xfrm>
            <a:custGeom>
              <a:avLst/>
              <a:gdLst/>
              <a:ahLst/>
              <a:cxnLst/>
              <a:rect l="l" t="t" r="r" b="b"/>
              <a:pathLst>
                <a:path w="2102" h="1801" extrusionOk="0">
                  <a:moveTo>
                    <a:pt x="1197" y="0"/>
                  </a:moveTo>
                  <a:cubicBezTo>
                    <a:pt x="976" y="0"/>
                    <a:pt x="750" y="83"/>
                    <a:pt x="567" y="266"/>
                  </a:cubicBezTo>
                  <a:cubicBezTo>
                    <a:pt x="0" y="832"/>
                    <a:pt x="400" y="1801"/>
                    <a:pt x="1202" y="1801"/>
                  </a:cubicBezTo>
                  <a:cubicBezTo>
                    <a:pt x="1699" y="1801"/>
                    <a:pt x="2102" y="1398"/>
                    <a:pt x="2102" y="901"/>
                  </a:cubicBezTo>
                  <a:cubicBezTo>
                    <a:pt x="2102" y="359"/>
                    <a:pt x="1659" y="0"/>
                    <a:pt x="1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2824775" y="3612325"/>
              <a:ext cx="43450" cy="43875"/>
            </a:xfrm>
            <a:custGeom>
              <a:avLst/>
              <a:gdLst/>
              <a:ahLst/>
              <a:cxnLst/>
              <a:rect l="l" t="t" r="r" b="b"/>
              <a:pathLst>
                <a:path w="1738" h="1755" extrusionOk="0">
                  <a:moveTo>
                    <a:pt x="1126" y="1"/>
                  </a:moveTo>
                  <a:lnTo>
                    <a:pt x="1126" y="1"/>
                  </a:lnTo>
                  <a:cubicBezTo>
                    <a:pt x="1168" y="106"/>
                    <a:pt x="1191" y="220"/>
                    <a:pt x="1191" y="335"/>
                  </a:cubicBezTo>
                  <a:cubicBezTo>
                    <a:pt x="1191" y="847"/>
                    <a:pt x="769" y="1235"/>
                    <a:pt x="292" y="1235"/>
                  </a:cubicBezTo>
                  <a:cubicBezTo>
                    <a:pt x="196" y="1235"/>
                    <a:pt x="97" y="1219"/>
                    <a:pt x="0" y="1186"/>
                  </a:cubicBezTo>
                  <a:lnTo>
                    <a:pt x="0" y="1186"/>
                  </a:lnTo>
                  <a:cubicBezTo>
                    <a:pt x="137" y="1535"/>
                    <a:pt x="473" y="1754"/>
                    <a:pt x="838" y="1754"/>
                  </a:cubicBezTo>
                  <a:cubicBezTo>
                    <a:pt x="893" y="1754"/>
                    <a:pt x="949" y="1749"/>
                    <a:pt x="1005" y="1739"/>
                  </a:cubicBezTo>
                  <a:cubicBezTo>
                    <a:pt x="1430" y="1657"/>
                    <a:pt x="1738" y="1284"/>
                    <a:pt x="1735" y="852"/>
                  </a:cubicBezTo>
                  <a:cubicBezTo>
                    <a:pt x="1735" y="466"/>
                    <a:pt x="1489" y="125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" name="Google Shape;1668;p55"/>
          <p:cNvGrpSpPr/>
          <p:nvPr/>
        </p:nvGrpSpPr>
        <p:grpSpPr>
          <a:xfrm>
            <a:off x="3081740" y="1547302"/>
            <a:ext cx="1167775" cy="2133568"/>
            <a:chOff x="3426975" y="1610600"/>
            <a:chExt cx="1413600" cy="2582700"/>
          </a:xfrm>
        </p:grpSpPr>
        <p:sp>
          <p:nvSpPr>
            <p:cNvPr id="1669" name="Google Shape;1669;p55"/>
            <p:cNvSpPr/>
            <p:nvPr/>
          </p:nvSpPr>
          <p:spPr>
            <a:xfrm>
              <a:off x="3426975" y="1610600"/>
              <a:ext cx="1413600" cy="2582700"/>
            </a:xfrm>
            <a:prstGeom prst="roundRect">
              <a:avLst>
                <a:gd name="adj" fmla="val 9257"/>
              </a:avLst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3552916" y="1896925"/>
              <a:ext cx="1161300" cy="19293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4035375" y="3911900"/>
              <a:ext cx="196800" cy="1968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3895250" y="1730975"/>
              <a:ext cx="477000" cy="657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55"/>
          <p:cNvGrpSpPr/>
          <p:nvPr/>
        </p:nvGrpSpPr>
        <p:grpSpPr>
          <a:xfrm>
            <a:off x="839179" y="1319812"/>
            <a:ext cx="1735306" cy="2371485"/>
            <a:chOff x="1181425" y="1375025"/>
            <a:chExt cx="2100600" cy="2870700"/>
          </a:xfrm>
        </p:grpSpPr>
        <p:sp>
          <p:nvSpPr>
            <p:cNvPr id="1675" name="Google Shape;1675;p55"/>
            <p:cNvSpPr/>
            <p:nvPr/>
          </p:nvSpPr>
          <p:spPr>
            <a:xfrm>
              <a:off x="1181425" y="1375025"/>
              <a:ext cx="2100600" cy="2870700"/>
            </a:xfrm>
            <a:prstGeom prst="roundRect">
              <a:avLst>
                <a:gd name="adj" fmla="val 7004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1358900" y="1558908"/>
              <a:ext cx="1755600" cy="22494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2133325" y="3911900"/>
              <a:ext cx="196800" cy="1968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US</a:t>
            </a:r>
            <a:endParaRPr/>
          </a:p>
        </p:txBody>
      </p:sp>
      <p:sp>
        <p:nvSpPr>
          <p:cNvPr id="1679" name="Google Shape;1679;p55"/>
          <p:cNvSpPr txBox="1">
            <a:spLocks noGrp="1"/>
          </p:cNvSpPr>
          <p:nvPr>
            <p:ph type="subTitle" idx="1"/>
          </p:nvPr>
        </p:nvSpPr>
        <p:spPr>
          <a:xfrm>
            <a:off x="762988" y="3919700"/>
            <a:ext cx="34104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Each </a:t>
            </a:r>
            <a:r>
              <a:rPr lang="en-US" dirty="0" smtClean="0"/>
              <a:t>page</a:t>
            </a:r>
            <a:r>
              <a:rPr lang="en-US" dirty="0"/>
              <a:t> is </a:t>
            </a:r>
            <a:r>
              <a:rPr lang="en-US" b="1" dirty="0" smtClean="0"/>
              <a:t>responsive</a:t>
            </a:r>
            <a:r>
              <a:rPr lang="en-US" dirty="0" smtClean="0"/>
              <a:t> and </a:t>
            </a:r>
            <a:r>
              <a:rPr lang="en-US" dirty="0"/>
              <a:t>uses the size of the </a:t>
            </a:r>
            <a:r>
              <a:rPr lang="en-US" b="1" dirty="0"/>
              <a:t>design</a:t>
            </a:r>
            <a:r>
              <a:rPr lang="en-US" dirty="0"/>
              <a:t> </a:t>
            </a:r>
            <a:r>
              <a:rPr lang="en-US" dirty="0" smtClean="0"/>
              <a:t>content!</a:t>
            </a:r>
            <a:endParaRPr dirty="0"/>
          </a:p>
        </p:txBody>
      </p:sp>
      <p:grpSp>
        <p:nvGrpSpPr>
          <p:cNvPr id="1680" name="Google Shape;1680;p55"/>
          <p:cNvGrpSpPr/>
          <p:nvPr/>
        </p:nvGrpSpPr>
        <p:grpSpPr>
          <a:xfrm>
            <a:off x="4902090" y="1895740"/>
            <a:ext cx="3402731" cy="2708213"/>
            <a:chOff x="5291700" y="507975"/>
            <a:chExt cx="2083475" cy="1658225"/>
          </a:xfrm>
        </p:grpSpPr>
        <p:sp>
          <p:nvSpPr>
            <p:cNvPr id="1681" name="Google Shape;1681;p55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6" r="34827" b="9635"/>
          <a:stretch/>
        </p:blipFill>
        <p:spPr>
          <a:xfrm>
            <a:off x="985791" y="1471718"/>
            <a:ext cx="1480318" cy="1858229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softEdge rad="3175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8" t="1261" r="43856" b="37879"/>
          <a:stretch/>
        </p:blipFill>
        <p:spPr>
          <a:xfrm>
            <a:off x="3178113" y="1797281"/>
            <a:ext cx="1021177" cy="1566902"/>
          </a:xfrm>
          <a:prstGeom prst="rect">
            <a:avLst/>
          </a:prstGeom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softEdge rad="3175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1"/>
          <a:stretch/>
        </p:blipFill>
        <p:spPr>
          <a:xfrm>
            <a:off x="5084571" y="2028453"/>
            <a:ext cx="3062225" cy="1768439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58"/>
          <p:cNvSpPr txBox="1">
            <a:spLocks noGrp="1"/>
          </p:cNvSpPr>
          <p:nvPr>
            <p:ph type="title"/>
          </p:nvPr>
        </p:nvSpPr>
        <p:spPr>
          <a:xfrm>
            <a:off x="742149" y="181140"/>
            <a:ext cx="7717500" cy="832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400" dirty="0"/>
              <a:t>THANKS</a:t>
            </a:r>
            <a:endParaRPr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2723608" y="1219199"/>
            <a:ext cx="375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1800" dirty="0">
              <a:solidFill>
                <a:schemeClr val="accent6">
                  <a:lumMod val="50000"/>
                </a:schemeClr>
              </a:solidFill>
              <a:latin typeface="Gudea" panose="020B0604020202020204" charset="0"/>
            </a:endParaRPr>
          </a:p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Gudea" panose="020B0604020202020204" charset="0"/>
                <a:hlinkClick r:id="" action="ppaction://hlinkfile"/>
              </a:rPr>
              <a:t>vikashpharm@yahoo.com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Gudea" panose="020B0604020202020204" charset="0"/>
            </a:endParaRPr>
          </a:p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Gudea" panose="020B0604020202020204" charset="0"/>
              </a:rPr>
              <a:t>+91 916-785-234</a:t>
            </a:r>
          </a:p>
          <a:p>
            <a:endParaRPr lang="en-IN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16" name="Google Shape;1700;p56"/>
          <p:cNvGrpSpPr/>
          <p:nvPr/>
        </p:nvGrpSpPr>
        <p:grpSpPr>
          <a:xfrm>
            <a:off x="3370557" y="2984161"/>
            <a:ext cx="360779" cy="356615"/>
            <a:chOff x="2866317" y="3817357"/>
            <a:chExt cx="362920" cy="356865"/>
          </a:xfrm>
        </p:grpSpPr>
        <p:sp>
          <p:nvSpPr>
            <p:cNvPr id="217" name="Google Shape;1701;p56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02;p56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03;p56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1693;p56"/>
          <p:cNvSpPr/>
          <p:nvPr/>
        </p:nvSpPr>
        <p:spPr>
          <a:xfrm>
            <a:off x="4233450" y="2823925"/>
            <a:ext cx="677100" cy="677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1704;p56"/>
          <p:cNvGrpSpPr/>
          <p:nvPr/>
        </p:nvGrpSpPr>
        <p:grpSpPr>
          <a:xfrm>
            <a:off x="4391620" y="2984161"/>
            <a:ext cx="360779" cy="356615"/>
            <a:chOff x="3314750" y="3817357"/>
            <a:chExt cx="362920" cy="356865"/>
          </a:xfrm>
        </p:grpSpPr>
        <p:sp>
          <p:nvSpPr>
            <p:cNvPr id="222" name="Google Shape;1705;p56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06;p56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424242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07;p56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08;p56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09;p56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1710;p56"/>
          <p:cNvGrpSpPr/>
          <p:nvPr/>
        </p:nvGrpSpPr>
        <p:grpSpPr>
          <a:xfrm>
            <a:off x="5414986" y="2984311"/>
            <a:ext cx="360805" cy="356327"/>
            <a:chOff x="5108852" y="3817357"/>
            <a:chExt cx="362947" cy="356576"/>
          </a:xfrm>
        </p:grpSpPr>
        <p:sp>
          <p:nvSpPr>
            <p:cNvPr id="228" name="Google Shape;1711;p56"/>
            <p:cNvSpPr/>
            <p:nvPr/>
          </p:nvSpPr>
          <p:spPr>
            <a:xfrm>
              <a:off x="5108852" y="3817357"/>
              <a:ext cx="356524" cy="356498"/>
            </a:xfrm>
            <a:custGeom>
              <a:avLst/>
              <a:gdLst/>
              <a:ahLst/>
              <a:cxnLst/>
              <a:rect l="l" t="t" r="r" b="b"/>
              <a:pathLst>
                <a:path w="13600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68" y="13598"/>
                    <a:pt x="13599" y="10552"/>
                    <a:pt x="13599" y="6799"/>
                  </a:cubicBezTo>
                  <a:cubicBezTo>
                    <a:pt x="13599" y="3046"/>
                    <a:pt x="10568" y="0"/>
                    <a:pt x="6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12;p56"/>
            <p:cNvSpPr/>
            <p:nvPr/>
          </p:nvSpPr>
          <p:spPr>
            <a:xfrm>
              <a:off x="5264019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2" y="0"/>
                    <a:pt x="289" y="15"/>
                    <a:pt x="0" y="58"/>
                  </a:cubicBezTo>
                  <a:cubicBezTo>
                    <a:pt x="3378" y="505"/>
                    <a:pt x="5919" y="3378"/>
                    <a:pt x="5919" y="6799"/>
                  </a:cubicBezTo>
                  <a:cubicBezTo>
                    <a:pt x="5919" y="10220"/>
                    <a:pt x="3378" y="13093"/>
                    <a:pt x="0" y="13541"/>
                  </a:cubicBezTo>
                  <a:cubicBezTo>
                    <a:pt x="306" y="13581"/>
                    <a:pt x="609" y="13601"/>
                    <a:pt x="909" y="13601"/>
                  </a:cubicBezTo>
                  <a:cubicBezTo>
                    <a:pt x="4428" y="13601"/>
                    <a:pt x="7426" y="10865"/>
                    <a:pt x="7666" y="7247"/>
                  </a:cubicBezTo>
                  <a:cubicBezTo>
                    <a:pt x="7925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13;p56"/>
            <p:cNvSpPr/>
            <p:nvPr/>
          </p:nvSpPr>
          <p:spPr>
            <a:xfrm>
              <a:off x="5136116" y="3871229"/>
              <a:ext cx="295495" cy="248282"/>
            </a:xfrm>
            <a:custGeom>
              <a:avLst/>
              <a:gdLst/>
              <a:ahLst/>
              <a:cxnLst/>
              <a:rect l="l" t="t" r="r" b="b"/>
              <a:pathLst>
                <a:path w="11272" h="9471" extrusionOk="0">
                  <a:moveTo>
                    <a:pt x="5753" y="0"/>
                  </a:moveTo>
                  <a:cubicBezTo>
                    <a:pt x="5655" y="0"/>
                    <a:pt x="5556" y="3"/>
                    <a:pt x="5457" y="9"/>
                  </a:cubicBezTo>
                  <a:lnTo>
                    <a:pt x="5457" y="24"/>
                  </a:lnTo>
                  <a:cubicBezTo>
                    <a:pt x="2050" y="240"/>
                    <a:pt x="0" y="3878"/>
                    <a:pt x="1559" y="6910"/>
                  </a:cubicBezTo>
                  <a:cubicBezTo>
                    <a:pt x="1559" y="6924"/>
                    <a:pt x="1559" y="6953"/>
                    <a:pt x="1559" y="6982"/>
                  </a:cubicBezTo>
                  <a:lnTo>
                    <a:pt x="1083" y="8165"/>
                  </a:lnTo>
                  <a:cubicBezTo>
                    <a:pt x="1054" y="8223"/>
                    <a:pt x="1097" y="8295"/>
                    <a:pt x="1169" y="8295"/>
                  </a:cubicBezTo>
                  <a:lnTo>
                    <a:pt x="2599" y="8295"/>
                  </a:lnTo>
                  <a:cubicBezTo>
                    <a:pt x="2613" y="8295"/>
                    <a:pt x="2642" y="8295"/>
                    <a:pt x="2656" y="8310"/>
                  </a:cubicBezTo>
                  <a:cubicBezTo>
                    <a:pt x="3568" y="9102"/>
                    <a:pt x="4661" y="9471"/>
                    <a:pt x="5738" y="9471"/>
                  </a:cubicBezTo>
                  <a:cubicBezTo>
                    <a:pt x="7665" y="9471"/>
                    <a:pt x="9541" y="8292"/>
                    <a:pt x="10235" y="6246"/>
                  </a:cubicBezTo>
                  <a:cubicBezTo>
                    <a:pt x="11271" y="3150"/>
                    <a:pt x="8951" y="0"/>
                    <a:pt x="57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14;p56"/>
            <p:cNvSpPr/>
            <p:nvPr/>
          </p:nvSpPr>
          <p:spPr>
            <a:xfrm>
              <a:off x="5219060" y="3952863"/>
              <a:ext cx="128060" cy="78933"/>
            </a:xfrm>
            <a:custGeom>
              <a:avLst/>
              <a:gdLst/>
              <a:ahLst/>
              <a:cxnLst/>
              <a:rect l="l" t="t" r="r" b="b"/>
              <a:pathLst>
                <a:path w="4885" h="3011" extrusionOk="0">
                  <a:moveTo>
                    <a:pt x="4807" y="0"/>
                  </a:moveTo>
                  <a:cubicBezTo>
                    <a:pt x="4796" y="0"/>
                    <a:pt x="4785" y="4"/>
                    <a:pt x="4776" y="13"/>
                  </a:cubicBezTo>
                  <a:lnTo>
                    <a:pt x="3505" y="1024"/>
                  </a:lnTo>
                  <a:cubicBezTo>
                    <a:pt x="3491" y="1038"/>
                    <a:pt x="3476" y="1038"/>
                    <a:pt x="3476" y="1038"/>
                  </a:cubicBezTo>
                  <a:lnTo>
                    <a:pt x="864" y="1038"/>
                  </a:lnTo>
                  <a:cubicBezTo>
                    <a:pt x="835" y="1038"/>
                    <a:pt x="820" y="1053"/>
                    <a:pt x="806" y="1082"/>
                  </a:cubicBezTo>
                  <a:lnTo>
                    <a:pt x="12" y="2944"/>
                  </a:lnTo>
                  <a:cubicBezTo>
                    <a:pt x="1" y="2977"/>
                    <a:pt x="24" y="3011"/>
                    <a:pt x="62" y="3011"/>
                  </a:cubicBezTo>
                  <a:cubicBezTo>
                    <a:pt x="73" y="3011"/>
                    <a:pt x="86" y="3008"/>
                    <a:pt x="99" y="3002"/>
                  </a:cubicBezTo>
                  <a:lnTo>
                    <a:pt x="1398" y="2222"/>
                  </a:lnTo>
                  <a:lnTo>
                    <a:pt x="3751" y="2222"/>
                  </a:lnTo>
                  <a:cubicBezTo>
                    <a:pt x="3780" y="2222"/>
                    <a:pt x="3794" y="2208"/>
                    <a:pt x="3808" y="2193"/>
                  </a:cubicBezTo>
                  <a:lnTo>
                    <a:pt x="4862" y="86"/>
                  </a:lnTo>
                  <a:cubicBezTo>
                    <a:pt x="4885" y="52"/>
                    <a:pt x="4846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1692;p56"/>
          <p:cNvSpPr/>
          <p:nvPr/>
        </p:nvSpPr>
        <p:spPr>
          <a:xfrm>
            <a:off x="3212400" y="2823925"/>
            <a:ext cx="677100" cy="677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1694;p56"/>
          <p:cNvSpPr/>
          <p:nvPr/>
        </p:nvSpPr>
        <p:spPr>
          <a:xfrm>
            <a:off x="5254500" y="2823925"/>
            <a:ext cx="677100" cy="677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1695;p56"/>
          <p:cNvCxnSpPr/>
          <p:nvPr/>
        </p:nvCxnSpPr>
        <p:spPr>
          <a:xfrm>
            <a:off x="3889500" y="3162475"/>
            <a:ext cx="443100" cy="239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1696;p56"/>
          <p:cNvCxnSpPr/>
          <p:nvPr/>
        </p:nvCxnSpPr>
        <p:spPr>
          <a:xfrm rot="10800000" flipH="1">
            <a:off x="4910550" y="2923075"/>
            <a:ext cx="443100" cy="239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" name="Google Shape;2485;p58"/>
          <p:cNvGrpSpPr/>
          <p:nvPr/>
        </p:nvGrpSpPr>
        <p:grpSpPr>
          <a:xfrm>
            <a:off x="110284" y="1810517"/>
            <a:ext cx="1081636" cy="1353577"/>
            <a:chOff x="900200" y="1702275"/>
            <a:chExt cx="1813225" cy="2068000"/>
          </a:xfrm>
        </p:grpSpPr>
        <p:sp>
          <p:nvSpPr>
            <p:cNvPr id="237" name="Google Shape;2486;p58"/>
            <p:cNvSpPr/>
            <p:nvPr/>
          </p:nvSpPr>
          <p:spPr>
            <a:xfrm>
              <a:off x="1309000" y="1824400"/>
              <a:ext cx="666250" cy="903750"/>
            </a:xfrm>
            <a:custGeom>
              <a:avLst/>
              <a:gdLst/>
              <a:ahLst/>
              <a:cxnLst/>
              <a:rect l="l" t="t" r="r" b="b"/>
              <a:pathLst>
                <a:path w="26650" h="36150" extrusionOk="0">
                  <a:moveTo>
                    <a:pt x="15220" y="1"/>
                  </a:moveTo>
                  <a:cubicBezTo>
                    <a:pt x="9231" y="1"/>
                    <a:pt x="4419" y="6191"/>
                    <a:pt x="6932" y="12406"/>
                  </a:cubicBezTo>
                  <a:cubicBezTo>
                    <a:pt x="0" y="16133"/>
                    <a:pt x="1472" y="26531"/>
                    <a:pt x="9189" y="28166"/>
                  </a:cubicBezTo>
                  <a:lnTo>
                    <a:pt x="9189" y="28362"/>
                  </a:lnTo>
                  <a:cubicBezTo>
                    <a:pt x="9189" y="32960"/>
                    <a:pt x="12951" y="36149"/>
                    <a:pt x="16976" y="36149"/>
                  </a:cubicBezTo>
                  <a:cubicBezTo>
                    <a:pt x="18504" y="36149"/>
                    <a:pt x="20071" y="35690"/>
                    <a:pt x="21483" y="34673"/>
                  </a:cubicBezTo>
                  <a:cubicBezTo>
                    <a:pt x="26650" y="30978"/>
                    <a:pt x="25407" y="23000"/>
                    <a:pt x="19423" y="21005"/>
                  </a:cubicBezTo>
                  <a:lnTo>
                    <a:pt x="19390" y="21005"/>
                  </a:lnTo>
                  <a:cubicBezTo>
                    <a:pt x="19456" y="20613"/>
                    <a:pt x="19456" y="20253"/>
                    <a:pt x="19456" y="19861"/>
                  </a:cubicBezTo>
                  <a:cubicBezTo>
                    <a:pt x="19456" y="18945"/>
                    <a:pt x="19325" y="18062"/>
                    <a:pt x="19031" y="17180"/>
                  </a:cubicBezTo>
                  <a:cubicBezTo>
                    <a:pt x="26224" y="13877"/>
                    <a:pt x="25963" y="3577"/>
                    <a:pt x="18606" y="667"/>
                  </a:cubicBezTo>
                  <a:cubicBezTo>
                    <a:pt x="17463" y="210"/>
                    <a:pt x="16322" y="1"/>
                    <a:pt x="15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87;p58"/>
            <p:cNvSpPr/>
            <p:nvPr/>
          </p:nvSpPr>
          <p:spPr>
            <a:xfrm>
              <a:off x="1926175" y="1963750"/>
              <a:ext cx="595125" cy="753825"/>
            </a:xfrm>
            <a:custGeom>
              <a:avLst/>
              <a:gdLst/>
              <a:ahLst/>
              <a:cxnLst/>
              <a:rect l="l" t="t" r="r" b="b"/>
              <a:pathLst>
                <a:path w="23805" h="30153" extrusionOk="0">
                  <a:moveTo>
                    <a:pt x="14367" y="1"/>
                  </a:moveTo>
                  <a:cubicBezTo>
                    <a:pt x="13601" y="1"/>
                    <a:pt x="12819" y="95"/>
                    <a:pt x="12034" y="292"/>
                  </a:cubicBezTo>
                  <a:cubicBezTo>
                    <a:pt x="6082" y="1796"/>
                    <a:pt x="3140" y="8532"/>
                    <a:pt x="6082" y="13960"/>
                  </a:cubicBezTo>
                  <a:cubicBezTo>
                    <a:pt x="1" y="18505"/>
                    <a:pt x="1963" y="28053"/>
                    <a:pt x="9320" y="29884"/>
                  </a:cubicBezTo>
                  <a:cubicBezTo>
                    <a:pt x="10068" y="30067"/>
                    <a:pt x="10804" y="30153"/>
                    <a:pt x="11520" y="30153"/>
                  </a:cubicBezTo>
                  <a:cubicBezTo>
                    <a:pt x="17836" y="30153"/>
                    <a:pt x="22524" y="23434"/>
                    <a:pt x="19587" y="17295"/>
                  </a:cubicBezTo>
                  <a:cubicBezTo>
                    <a:pt x="22235" y="15529"/>
                    <a:pt x="23805" y="12587"/>
                    <a:pt x="23805" y="9448"/>
                  </a:cubicBezTo>
                  <a:cubicBezTo>
                    <a:pt x="23805" y="4107"/>
                    <a:pt x="19437" y="1"/>
                    <a:pt x="1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88;p58"/>
            <p:cNvSpPr/>
            <p:nvPr/>
          </p:nvSpPr>
          <p:spPr>
            <a:xfrm>
              <a:off x="1845250" y="2462325"/>
              <a:ext cx="245250" cy="408750"/>
            </a:xfrm>
            <a:custGeom>
              <a:avLst/>
              <a:gdLst/>
              <a:ahLst/>
              <a:cxnLst/>
              <a:rect l="l" t="t" r="r" b="b"/>
              <a:pathLst>
                <a:path w="9810" h="16350" extrusionOk="0">
                  <a:moveTo>
                    <a:pt x="7750" y="1"/>
                  </a:moveTo>
                  <a:lnTo>
                    <a:pt x="2028" y="393"/>
                  </a:lnTo>
                  <a:lnTo>
                    <a:pt x="0" y="13080"/>
                  </a:lnTo>
                  <a:lnTo>
                    <a:pt x="5723" y="16350"/>
                  </a:lnTo>
                  <a:lnTo>
                    <a:pt x="9810" y="12655"/>
                  </a:lnTo>
                  <a:lnTo>
                    <a:pt x="7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89;p58"/>
            <p:cNvSpPr/>
            <p:nvPr/>
          </p:nvSpPr>
          <p:spPr>
            <a:xfrm>
              <a:off x="1883675" y="2462325"/>
              <a:ext cx="172500" cy="131350"/>
            </a:xfrm>
            <a:custGeom>
              <a:avLst/>
              <a:gdLst/>
              <a:ahLst/>
              <a:cxnLst/>
              <a:rect l="l" t="t" r="r" b="b"/>
              <a:pathLst>
                <a:path w="6900" h="5254" extrusionOk="0">
                  <a:moveTo>
                    <a:pt x="6213" y="1"/>
                  </a:moveTo>
                  <a:lnTo>
                    <a:pt x="491" y="393"/>
                  </a:lnTo>
                  <a:lnTo>
                    <a:pt x="0" y="3532"/>
                  </a:lnTo>
                  <a:cubicBezTo>
                    <a:pt x="1112" y="4219"/>
                    <a:pt x="2289" y="4775"/>
                    <a:pt x="3532" y="5200"/>
                  </a:cubicBezTo>
                  <a:cubicBezTo>
                    <a:pt x="3627" y="5238"/>
                    <a:pt x="3723" y="5254"/>
                    <a:pt x="3819" y="5254"/>
                  </a:cubicBezTo>
                  <a:cubicBezTo>
                    <a:pt x="3887" y="5254"/>
                    <a:pt x="3954" y="5246"/>
                    <a:pt x="4022" y="5232"/>
                  </a:cubicBezTo>
                  <a:cubicBezTo>
                    <a:pt x="5003" y="4971"/>
                    <a:pt x="5984" y="4578"/>
                    <a:pt x="6900" y="4088"/>
                  </a:cubicBezTo>
                  <a:lnTo>
                    <a:pt x="6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90;p58"/>
            <p:cNvSpPr/>
            <p:nvPr/>
          </p:nvSpPr>
          <p:spPr>
            <a:xfrm>
              <a:off x="1661325" y="1867825"/>
              <a:ext cx="601900" cy="664550"/>
            </a:xfrm>
            <a:custGeom>
              <a:avLst/>
              <a:gdLst/>
              <a:ahLst/>
              <a:cxnLst/>
              <a:rect l="l" t="t" r="r" b="b"/>
              <a:pathLst>
                <a:path w="24076" h="26582" extrusionOk="0">
                  <a:moveTo>
                    <a:pt x="11994" y="1"/>
                  </a:moveTo>
                  <a:cubicBezTo>
                    <a:pt x="11420" y="1"/>
                    <a:pt x="10823" y="25"/>
                    <a:pt x="10202" y="74"/>
                  </a:cubicBezTo>
                  <a:cubicBezTo>
                    <a:pt x="0" y="892"/>
                    <a:pt x="1210" y="10701"/>
                    <a:pt x="1210" y="10701"/>
                  </a:cubicBezTo>
                  <a:cubicBezTo>
                    <a:pt x="1210" y="10701"/>
                    <a:pt x="0" y="21982"/>
                    <a:pt x="12426" y="26527"/>
                  </a:cubicBezTo>
                  <a:cubicBezTo>
                    <a:pt x="12521" y="26566"/>
                    <a:pt x="12617" y="26581"/>
                    <a:pt x="12713" y="26581"/>
                  </a:cubicBezTo>
                  <a:cubicBezTo>
                    <a:pt x="12781" y="26581"/>
                    <a:pt x="12848" y="26573"/>
                    <a:pt x="12916" y="26560"/>
                  </a:cubicBezTo>
                  <a:cubicBezTo>
                    <a:pt x="17788" y="25252"/>
                    <a:pt x="23707" y="20347"/>
                    <a:pt x="23707" y="11911"/>
                  </a:cubicBezTo>
                  <a:cubicBezTo>
                    <a:pt x="24075" y="5768"/>
                    <a:pt x="20866" y="1"/>
                    <a:pt x="1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91;p58"/>
            <p:cNvSpPr/>
            <p:nvPr/>
          </p:nvSpPr>
          <p:spPr>
            <a:xfrm>
              <a:off x="1733250" y="2717375"/>
              <a:ext cx="520750" cy="863250"/>
            </a:xfrm>
            <a:custGeom>
              <a:avLst/>
              <a:gdLst/>
              <a:ahLst/>
              <a:cxnLst/>
              <a:rect l="l" t="t" r="r" b="b"/>
              <a:pathLst>
                <a:path w="20830" h="34530" extrusionOk="0">
                  <a:moveTo>
                    <a:pt x="4971" y="0"/>
                  </a:moveTo>
                  <a:lnTo>
                    <a:pt x="1" y="1831"/>
                  </a:lnTo>
                  <a:lnTo>
                    <a:pt x="9385" y="34530"/>
                  </a:lnTo>
                  <a:lnTo>
                    <a:pt x="20830" y="3041"/>
                  </a:lnTo>
                  <a:cubicBezTo>
                    <a:pt x="20830" y="3041"/>
                    <a:pt x="20830" y="3041"/>
                    <a:pt x="13898" y="197"/>
                  </a:cubicBezTo>
                  <a:cubicBezTo>
                    <a:pt x="12174" y="1920"/>
                    <a:pt x="10628" y="2501"/>
                    <a:pt x="9325" y="2501"/>
                  </a:cubicBezTo>
                  <a:cubicBezTo>
                    <a:pt x="6623" y="2501"/>
                    <a:pt x="4971" y="0"/>
                    <a:pt x="4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92;p58"/>
            <p:cNvSpPr/>
            <p:nvPr/>
          </p:nvSpPr>
          <p:spPr>
            <a:xfrm>
              <a:off x="1732450" y="2717375"/>
              <a:ext cx="358050" cy="761875"/>
            </a:xfrm>
            <a:custGeom>
              <a:avLst/>
              <a:gdLst/>
              <a:ahLst/>
              <a:cxnLst/>
              <a:rect l="l" t="t" r="r" b="b"/>
              <a:pathLst>
                <a:path w="14322" h="30475" extrusionOk="0">
                  <a:moveTo>
                    <a:pt x="5003" y="0"/>
                  </a:moveTo>
                  <a:lnTo>
                    <a:pt x="0" y="1831"/>
                  </a:lnTo>
                  <a:lnTo>
                    <a:pt x="8240" y="30475"/>
                  </a:lnTo>
                  <a:cubicBezTo>
                    <a:pt x="9254" y="30246"/>
                    <a:pt x="10235" y="29919"/>
                    <a:pt x="11216" y="29559"/>
                  </a:cubicBezTo>
                  <a:lnTo>
                    <a:pt x="14322" y="20960"/>
                  </a:lnTo>
                  <a:cubicBezTo>
                    <a:pt x="10267" y="15336"/>
                    <a:pt x="7096" y="6442"/>
                    <a:pt x="5232" y="327"/>
                  </a:cubicBezTo>
                  <a:cubicBezTo>
                    <a:pt x="5101" y="131"/>
                    <a:pt x="5003" y="0"/>
                    <a:pt x="5003" y="0"/>
                  </a:cubicBezTo>
                  <a:close/>
                </a:path>
              </a:pathLst>
            </a:custGeom>
            <a:solidFill>
              <a:srgbClr val="97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93;p58"/>
            <p:cNvSpPr/>
            <p:nvPr/>
          </p:nvSpPr>
          <p:spPr>
            <a:xfrm>
              <a:off x="900200" y="2477850"/>
              <a:ext cx="280475" cy="618025"/>
            </a:xfrm>
            <a:custGeom>
              <a:avLst/>
              <a:gdLst/>
              <a:ahLst/>
              <a:cxnLst/>
              <a:rect l="l" t="t" r="r" b="b"/>
              <a:pathLst>
                <a:path w="11219" h="24721" extrusionOk="0">
                  <a:moveTo>
                    <a:pt x="3894" y="1"/>
                  </a:moveTo>
                  <a:cubicBezTo>
                    <a:pt x="3567" y="1"/>
                    <a:pt x="3273" y="262"/>
                    <a:pt x="3273" y="622"/>
                  </a:cubicBezTo>
                  <a:cubicBezTo>
                    <a:pt x="3273" y="786"/>
                    <a:pt x="3306" y="4611"/>
                    <a:pt x="4941" y="7848"/>
                  </a:cubicBezTo>
                  <a:lnTo>
                    <a:pt x="4287" y="8077"/>
                  </a:lnTo>
                  <a:cubicBezTo>
                    <a:pt x="2652" y="5331"/>
                    <a:pt x="2717" y="1440"/>
                    <a:pt x="2717" y="1407"/>
                  </a:cubicBezTo>
                  <a:cubicBezTo>
                    <a:pt x="2734" y="990"/>
                    <a:pt x="2419" y="777"/>
                    <a:pt x="2106" y="777"/>
                  </a:cubicBezTo>
                  <a:cubicBezTo>
                    <a:pt x="1806" y="777"/>
                    <a:pt x="1507" y="974"/>
                    <a:pt x="1507" y="1374"/>
                  </a:cubicBezTo>
                  <a:cubicBezTo>
                    <a:pt x="1507" y="1570"/>
                    <a:pt x="1409" y="5461"/>
                    <a:pt x="3142" y="8470"/>
                  </a:cubicBezTo>
                  <a:lnTo>
                    <a:pt x="2423" y="8731"/>
                  </a:lnTo>
                  <a:cubicBezTo>
                    <a:pt x="1834" y="7293"/>
                    <a:pt x="1442" y="5788"/>
                    <a:pt x="1279" y="4219"/>
                  </a:cubicBezTo>
                  <a:cubicBezTo>
                    <a:pt x="1233" y="3843"/>
                    <a:pt x="953" y="3667"/>
                    <a:pt x="669" y="3667"/>
                  </a:cubicBezTo>
                  <a:cubicBezTo>
                    <a:pt x="337" y="3667"/>
                    <a:pt x="1" y="3908"/>
                    <a:pt x="36" y="4350"/>
                  </a:cubicBezTo>
                  <a:cubicBezTo>
                    <a:pt x="232" y="6115"/>
                    <a:pt x="690" y="7848"/>
                    <a:pt x="1377" y="9451"/>
                  </a:cubicBezTo>
                  <a:cubicBezTo>
                    <a:pt x="1573" y="10562"/>
                    <a:pt x="3698" y="14159"/>
                    <a:pt x="3862" y="14486"/>
                  </a:cubicBezTo>
                  <a:cubicBezTo>
                    <a:pt x="4287" y="15304"/>
                    <a:pt x="5104" y="24721"/>
                    <a:pt x="5104" y="24721"/>
                  </a:cubicBezTo>
                  <a:lnTo>
                    <a:pt x="11219" y="23903"/>
                  </a:lnTo>
                  <a:lnTo>
                    <a:pt x="8080" y="11020"/>
                  </a:lnTo>
                  <a:cubicBezTo>
                    <a:pt x="8766" y="10987"/>
                    <a:pt x="9420" y="10726"/>
                    <a:pt x="9976" y="10301"/>
                  </a:cubicBezTo>
                  <a:cubicBezTo>
                    <a:pt x="10663" y="9679"/>
                    <a:pt x="11023" y="8764"/>
                    <a:pt x="11023" y="7554"/>
                  </a:cubicBezTo>
                  <a:cubicBezTo>
                    <a:pt x="11023" y="7145"/>
                    <a:pt x="10720" y="6941"/>
                    <a:pt x="10418" y="6941"/>
                  </a:cubicBezTo>
                  <a:cubicBezTo>
                    <a:pt x="10115" y="6941"/>
                    <a:pt x="9813" y="7145"/>
                    <a:pt x="9813" y="7554"/>
                  </a:cubicBezTo>
                  <a:cubicBezTo>
                    <a:pt x="9813" y="8372"/>
                    <a:pt x="9584" y="8993"/>
                    <a:pt x="9159" y="9385"/>
                  </a:cubicBezTo>
                  <a:cubicBezTo>
                    <a:pt x="8766" y="9679"/>
                    <a:pt x="8309" y="9810"/>
                    <a:pt x="7818" y="9810"/>
                  </a:cubicBezTo>
                  <a:lnTo>
                    <a:pt x="7360" y="7979"/>
                  </a:lnTo>
                  <a:lnTo>
                    <a:pt x="7360" y="7685"/>
                  </a:lnTo>
                  <a:cubicBezTo>
                    <a:pt x="7132" y="4775"/>
                    <a:pt x="7655" y="4252"/>
                    <a:pt x="7818" y="4186"/>
                  </a:cubicBezTo>
                  <a:cubicBezTo>
                    <a:pt x="7849" y="4166"/>
                    <a:pt x="7905" y="4142"/>
                    <a:pt x="7997" y="4142"/>
                  </a:cubicBezTo>
                  <a:cubicBezTo>
                    <a:pt x="8201" y="4142"/>
                    <a:pt x="8582" y="4257"/>
                    <a:pt x="9257" y="4775"/>
                  </a:cubicBezTo>
                  <a:cubicBezTo>
                    <a:pt x="9376" y="4868"/>
                    <a:pt x="9499" y="4908"/>
                    <a:pt x="9617" y="4908"/>
                  </a:cubicBezTo>
                  <a:cubicBezTo>
                    <a:pt x="10115" y="4908"/>
                    <a:pt x="10512" y="4191"/>
                    <a:pt x="10009" y="3794"/>
                  </a:cubicBezTo>
                  <a:cubicBezTo>
                    <a:pt x="9248" y="3212"/>
                    <a:pt x="8564" y="2921"/>
                    <a:pt x="7978" y="2921"/>
                  </a:cubicBezTo>
                  <a:cubicBezTo>
                    <a:pt x="7707" y="2921"/>
                    <a:pt x="7457" y="2983"/>
                    <a:pt x="7230" y="3107"/>
                  </a:cubicBezTo>
                  <a:cubicBezTo>
                    <a:pt x="6052" y="3728"/>
                    <a:pt x="6020" y="5788"/>
                    <a:pt x="6085" y="7423"/>
                  </a:cubicBezTo>
                  <a:cubicBezTo>
                    <a:pt x="4516" y="4415"/>
                    <a:pt x="4516" y="655"/>
                    <a:pt x="4516" y="622"/>
                  </a:cubicBezTo>
                  <a:cubicBezTo>
                    <a:pt x="4516" y="262"/>
                    <a:pt x="4221" y="1"/>
                    <a:pt x="3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94;p58"/>
            <p:cNvSpPr/>
            <p:nvPr/>
          </p:nvSpPr>
          <p:spPr>
            <a:xfrm>
              <a:off x="955850" y="2712475"/>
              <a:ext cx="1757575" cy="1056975"/>
            </a:xfrm>
            <a:custGeom>
              <a:avLst/>
              <a:gdLst/>
              <a:ahLst/>
              <a:cxnLst/>
              <a:rect l="l" t="t" r="r" b="b"/>
              <a:pathLst>
                <a:path w="70303" h="42279" extrusionOk="0">
                  <a:moveTo>
                    <a:pt x="35969" y="0"/>
                  </a:moveTo>
                  <a:lnTo>
                    <a:pt x="24492" y="3597"/>
                  </a:lnTo>
                  <a:cubicBezTo>
                    <a:pt x="22955" y="4022"/>
                    <a:pt x="21680" y="5101"/>
                    <a:pt x="20993" y="6507"/>
                  </a:cubicBezTo>
                  <a:lnTo>
                    <a:pt x="14552" y="19717"/>
                  </a:lnTo>
                  <a:cubicBezTo>
                    <a:pt x="14368" y="20070"/>
                    <a:pt x="14026" y="20243"/>
                    <a:pt x="13687" y="20243"/>
                  </a:cubicBezTo>
                  <a:cubicBezTo>
                    <a:pt x="13304" y="20243"/>
                    <a:pt x="12925" y="20021"/>
                    <a:pt x="12786" y="19586"/>
                  </a:cubicBezTo>
                  <a:lnTo>
                    <a:pt x="8993" y="7553"/>
                  </a:lnTo>
                  <a:cubicBezTo>
                    <a:pt x="8993" y="7553"/>
                    <a:pt x="426" y="11641"/>
                    <a:pt x="1" y="11641"/>
                  </a:cubicBezTo>
                  <a:lnTo>
                    <a:pt x="5821" y="26551"/>
                  </a:lnTo>
                  <a:cubicBezTo>
                    <a:pt x="7126" y="29952"/>
                    <a:pt x="10218" y="31693"/>
                    <a:pt x="13319" y="31693"/>
                  </a:cubicBezTo>
                  <a:cubicBezTo>
                    <a:pt x="16122" y="31693"/>
                    <a:pt x="18932" y="30271"/>
                    <a:pt x="20437" y="27368"/>
                  </a:cubicBezTo>
                  <a:lnTo>
                    <a:pt x="22890" y="22660"/>
                  </a:lnTo>
                  <a:lnTo>
                    <a:pt x="23315" y="42279"/>
                  </a:lnTo>
                  <a:lnTo>
                    <a:pt x="56013" y="42279"/>
                  </a:lnTo>
                  <a:lnTo>
                    <a:pt x="56013" y="22660"/>
                  </a:lnTo>
                  <a:cubicBezTo>
                    <a:pt x="57648" y="27172"/>
                    <a:pt x="58858" y="40644"/>
                    <a:pt x="58858" y="40644"/>
                  </a:cubicBezTo>
                  <a:lnTo>
                    <a:pt x="70302" y="40644"/>
                  </a:lnTo>
                  <a:cubicBezTo>
                    <a:pt x="68994" y="32142"/>
                    <a:pt x="63239" y="14485"/>
                    <a:pt x="60983" y="7782"/>
                  </a:cubicBezTo>
                  <a:cubicBezTo>
                    <a:pt x="60427" y="6082"/>
                    <a:pt x="59119" y="4774"/>
                    <a:pt x="57419" y="4218"/>
                  </a:cubicBezTo>
                  <a:lnTo>
                    <a:pt x="44961" y="196"/>
                  </a:lnTo>
                  <a:lnTo>
                    <a:pt x="40481" y="23085"/>
                  </a:lnTo>
                  <a:lnTo>
                    <a:pt x="35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95;p58"/>
            <p:cNvSpPr/>
            <p:nvPr/>
          </p:nvSpPr>
          <p:spPr>
            <a:xfrm>
              <a:off x="1642525" y="2716550"/>
              <a:ext cx="315550" cy="582875"/>
            </a:xfrm>
            <a:custGeom>
              <a:avLst/>
              <a:gdLst/>
              <a:ahLst/>
              <a:cxnLst/>
              <a:rect l="l" t="t" r="r" b="b"/>
              <a:pathLst>
                <a:path w="12622" h="23315" extrusionOk="0">
                  <a:moveTo>
                    <a:pt x="8338" y="1"/>
                  </a:moveTo>
                  <a:cubicBezTo>
                    <a:pt x="6965" y="818"/>
                    <a:pt x="5592" y="1636"/>
                    <a:pt x="4251" y="2518"/>
                  </a:cubicBezTo>
                  <a:cubicBezTo>
                    <a:pt x="2910" y="3401"/>
                    <a:pt x="1570" y="4251"/>
                    <a:pt x="229" y="5167"/>
                  </a:cubicBezTo>
                  <a:lnTo>
                    <a:pt x="0" y="5330"/>
                  </a:lnTo>
                  <a:lnTo>
                    <a:pt x="262" y="5461"/>
                  </a:lnTo>
                  <a:cubicBezTo>
                    <a:pt x="1276" y="6017"/>
                    <a:pt x="2322" y="6508"/>
                    <a:pt x="3368" y="7031"/>
                  </a:cubicBezTo>
                  <a:cubicBezTo>
                    <a:pt x="4360" y="7543"/>
                    <a:pt x="5383" y="8086"/>
                    <a:pt x="6376" y="8630"/>
                  </a:cubicBezTo>
                  <a:lnTo>
                    <a:pt x="6376" y="8630"/>
                  </a:lnTo>
                  <a:lnTo>
                    <a:pt x="4251" y="12622"/>
                  </a:lnTo>
                  <a:lnTo>
                    <a:pt x="4218" y="12720"/>
                  </a:lnTo>
                  <a:lnTo>
                    <a:pt x="4316" y="12818"/>
                  </a:lnTo>
                  <a:cubicBezTo>
                    <a:pt x="5167" y="13538"/>
                    <a:pt x="5984" y="14322"/>
                    <a:pt x="6769" y="15140"/>
                  </a:cubicBezTo>
                  <a:cubicBezTo>
                    <a:pt x="7554" y="15925"/>
                    <a:pt x="8306" y="16742"/>
                    <a:pt x="9025" y="17625"/>
                  </a:cubicBezTo>
                  <a:cubicBezTo>
                    <a:pt x="9744" y="18475"/>
                    <a:pt x="10431" y="19391"/>
                    <a:pt x="11052" y="20306"/>
                  </a:cubicBezTo>
                  <a:cubicBezTo>
                    <a:pt x="11674" y="21254"/>
                    <a:pt x="12164" y="22268"/>
                    <a:pt x="12589" y="23314"/>
                  </a:cubicBezTo>
                  <a:lnTo>
                    <a:pt x="12622" y="23314"/>
                  </a:lnTo>
                  <a:cubicBezTo>
                    <a:pt x="12458" y="22759"/>
                    <a:pt x="12295" y="22235"/>
                    <a:pt x="12066" y="21712"/>
                  </a:cubicBezTo>
                  <a:cubicBezTo>
                    <a:pt x="11837" y="21189"/>
                    <a:pt x="11575" y="20666"/>
                    <a:pt x="11281" y="20175"/>
                  </a:cubicBezTo>
                  <a:cubicBezTo>
                    <a:pt x="10725" y="19194"/>
                    <a:pt x="10071" y="18246"/>
                    <a:pt x="9352" y="17363"/>
                  </a:cubicBezTo>
                  <a:cubicBezTo>
                    <a:pt x="8633" y="16481"/>
                    <a:pt x="7881" y="15630"/>
                    <a:pt x="7063" y="14846"/>
                  </a:cubicBezTo>
                  <a:cubicBezTo>
                    <a:pt x="6277" y="14060"/>
                    <a:pt x="5491" y="13334"/>
                    <a:pt x="4647" y="12640"/>
                  </a:cubicBezTo>
                  <a:lnTo>
                    <a:pt x="4647" y="12640"/>
                  </a:lnTo>
                  <a:lnTo>
                    <a:pt x="6540" y="8633"/>
                  </a:lnTo>
                  <a:lnTo>
                    <a:pt x="6573" y="8568"/>
                  </a:lnTo>
                  <a:lnTo>
                    <a:pt x="6507" y="8535"/>
                  </a:lnTo>
                  <a:cubicBezTo>
                    <a:pt x="5494" y="8012"/>
                    <a:pt x="4447" y="7489"/>
                    <a:pt x="3434" y="6900"/>
                  </a:cubicBezTo>
                  <a:cubicBezTo>
                    <a:pt x="2503" y="6389"/>
                    <a:pt x="1599" y="5851"/>
                    <a:pt x="673" y="5336"/>
                  </a:cubicBezTo>
                  <a:lnTo>
                    <a:pt x="673" y="5336"/>
                  </a:lnTo>
                  <a:cubicBezTo>
                    <a:pt x="1931" y="4531"/>
                    <a:pt x="3187" y="3672"/>
                    <a:pt x="4415" y="2813"/>
                  </a:cubicBezTo>
                  <a:cubicBezTo>
                    <a:pt x="5755" y="1897"/>
                    <a:pt x="7063" y="1014"/>
                    <a:pt x="8371" y="66"/>
                  </a:cubicBezTo>
                  <a:lnTo>
                    <a:pt x="8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96;p58"/>
            <p:cNvSpPr/>
            <p:nvPr/>
          </p:nvSpPr>
          <p:spPr>
            <a:xfrm>
              <a:off x="1977675" y="2724725"/>
              <a:ext cx="315575" cy="575525"/>
            </a:xfrm>
            <a:custGeom>
              <a:avLst/>
              <a:gdLst/>
              <a:ahLst/>
              <a:cxnLst/>
              <a:rect l="l" t="t" r="r" b="b"/>
              <a:pathLst>
                <a:path w="12623" h="23021" extrusionOk="0">
                  <a:moveTo>
                    <a:pt x="4284" y="1"/>
                  </a:moveTo>
                  <a:lnTo>
                    <a:pt x="4284" y="66"/>
                  </a:lnTo>
                  <a:cubicBezTo>
                    <a:pt x="5559" y="982"/>
                    <a:pt x="6867" y="1832"/>
                    <a:pt x="8208" y="2682"/>
                  </a:cubicBezTo>
                  <a:cubicBezTo>
                    <a:pt x="9464" y="3478"/>
                    <a:pt x="10691" y="4275"/>
                    <a:pt x="11944" y="5045"/>
                  </a:cubicBezTo>
                  <a:lnTo>
                    <a:pt x="11944" y="5045"/>
                  </a:lnTo>
                  <a:cubicBezTo>
                    <a:pt x="11015" y="5559"/>
                    <a:pt x="10088" y="6096"/>
                    <a:pt x="9189" y="6606"/>
                  </a:cubicBezTo>
                  <a:cubicBezTo>
                    <a:pt x="8175" y="7162"/>
                    <a:pt x="7162" y="7717"/>
                    <a:pt x="6115" y="8241"/>
                  </a:cubicBezTo>
                  <a:lnTo>
                    <a:pt x="6050" y="8273"/>
                  </a:lnTo>
                  <a:lnTo>
                    <a:pt x="6082" y="8339"/>
                  </a:lnTo>
                  <a:lnTo>
                    <a:pt x="7975" y="12345"/>
                  </a:lnTo>
                  <a:lnTo>
                    <a:pt x="7975" y="12345"/>
                  </a:lnTo>
                  <a:cubicBezTo>
                    <a:pt x="7129" y="13040"/>
                    <a:pt x="6314" y="13765"/>
                    <a:pt x="5559" y="14551"/>
                  </a:cubicBezTo>
                  <a:cubicBezTo>
                    <a:pt x="4742" y="15369"/>
                    <a:pt x="3990" y="16186"/>
                    <a:pt x="3270" y="17069"/>
                  </a:cubicBezTo>
                  <a:cubicBezTo>
                    <a:pt x="2551" y="17985"/>
                    <a:pt x="1897" y="18900"/>
                    <a:pt x="1341" y="19881"/>
                  </a:cubicBezTo>
                  <a:cubicBezTo>
                    <a:pt x="1047" y="20372"/>
                    <a:pt x="785" y="20895"/>
                    <a:pt x="556" y="21418"/>
                  </a:cubicBezTo>
                  <a:cubicBezTo>
                    <a:pt x="328" y="21941"/>
                    <a:pt x="164" y="22464"/>
                    <a:pt x="1" y="23020"/>
                  </a:cubicBezTo>
                  <a:lnTo>
                    <a:pt x="33" y="23020"/>
                  </a:lnTo>
                  <a:cubicBezTo>
                    <a:pt x="426" y="21974"/>
                    <a:pt x="949" y="20960"/>
                    <a:pt x="1570" y="20012"/>
                  </a:cubicBezTo>
                  <a:cubicBezTo>
                    <a:pt x="2191" y="19096"/>
                    <a:pt x="2845" y="18181"/>
                    <a:pt x="3597" y="17331"/>
                  </a:cubicBezTo>
                  <a:cubicBezTo>
                    <a:pt x="4284" y="16480"/>
                    <a:pt x="5069" y="15630"/>
                    <a:pt x="5854" y="14846"/>
                  </a:cubicBezTo>
                  <a:cubicBezTo>
                    <a:pt x="6638" y="14028"/>
                    <a:pt x="7456" y="13243"/>
                    <a:pt x="8306" y="12524"/>
                  </a:cubicBezTo>
                  <a:lnTo>
                    <a:pt x="8404" y="12426"/>
                  </a:lnTo>
                  <a:lnTo>
                    <a:pt x="8339" y="12328"/>
                  </a:lnTo>
                  <a:lnTo>
                    <a:pt x="6246" y="8335"/>
                  </a:lnTo>
                  <a:lnTo>
                    <a:pt x="6246" y="8335"/>
                  </a:lnTo>
                  <a:cubicBezTo>
                    <a:pt x="7269" y="7761"/>
                    <a:pt x="8262" y="7249"/>
                    <a:pt x="9254" y="6736"/>
                  </a:cubicBezTo>
                  <a:cubicBezTo>
                    <a:pt x="10301" y="6213"/>
                    <a:pt x="11347" y="5723"/>
                    <a:pt x="12361" y="5167"/>
                  </a:cubicBezTo>
                  <a:lnTo>
                    <a:pt x="12622" y="5036"/>
                  </a:lnTo>
                  <a:lnTo>
                    <a:pt x="12361" y="4873"/>
                  </a:lnTo>
                  <a:cubicBezTo>
                    <a:pt x="11053" y="4023"/>
                    <a:pt x="9712" y="3205"/>
                    <a:pt x="8371" y="2388"/>
                  </a:cubicBezTo>
                  <a:cubicBezTo>
                    <a:pt x="6998" y="1570"/>
                    <a:pt x="5657" y="785"/>
                    <a:pt x="4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97;p58"/>
            <p:cNvSpPr/>
            <p:nvPr/>
          </p:nvSpPr>
          <p:spPr>
            <a:xfrm>
              <a:off x="1962150" y="3310025"/>
              <a:ext cx="11475" cy="460250"/>
            </a:xfrm>
            <a:custGeom>
              <a:avLst/>
              <a:gdLst/>
              <a:ahLst/>
              <a:cxnLst/>
              <a:rect l="l" t="t" r="r" b="b"/>
              <a:pathLst>
                <a:path w="459" h="18410" extrusionOk="0">
                  <a:moveTo>
                    <a:pt x="229" y="0"/>
                  </a:moveTo>
                  <a:cubicBezTo>
                    <a:pt x="131" y="1537"/>
                    <a:pt x="131" y="3074"/>
                    <a:pt x="66" y="4611"/>
                  </a:cubicBezTo>
                  <a:cubicBezTo>
                    <a:pt x="33" y="6148"/>
                    <a:pt x="0" y="7685"/>
                    <a:pt x="33" y="9189"/>
                  </a:cubicBezTo>
                  <a:cubicBezTo>
                    <a:pt x="33" y="10725"/>
                    <a:pt x="33" y="12262"/>
                    <a:pt x="66" y="13799"/>
                  </a:cubicBezTo>
                  <a:lnTo>
                    <a:pt x="131" y="16088"/>
                  </a:lnTo>
                  <a:cubicBezTo>
                    <a:pt x="164" y="16873"/>
                    <a:pt x="164" y="17625"/>
                    <a:pt x="229" y="18410"/>
                  </a:cubicBezTo>
                  <a:cubicBezTo>
                    <a:pt x="262" y="17625"/>
                    <a:pt x="295" y="16873"/>
                    <a:pt x="327" y="16088"/>
                  </a:cubicBezTo>
                  <a:lnTo>
                    <a:pt x="393" y="13799"/>
                  </a:lnTo>
                  <a:cubicBezTo>
                    <a:pt x="425" y="12262"/>
                    <a:pt x="458" y="10725"/>
                    <a:pt x="425" y="9189"/>
                  </a:cubicBezTo>
                  <a:cubicBezTo>
                    <a:pt x="425" y="7685"/>
                    <a:pt x="425" y="6148"/>
                    <a:pt x="393" y="4611"/>
                  </a:cubicBezTo>
                  <a:cubicBezTo>
                    <a:pt x="360" y="3074"/>
                    <a:pt x="295" y="1537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8;p58"/>
            <p:cNvSpPr/>
            <p:nvPr/>
          </p:nvSpPr>
          <p:spPr>
            <a:xfrm>
              <a:off x="2029175" y="3391775"/>
              <a:ext cx="40900" cy="40900"/>
            </a:xfrm>
            <a:custGeom>
              <a:avLst/>
              <a:gdLst/>
              <a:ahLst/>
              <a:cxnLst/>
              <a:rect l="l" t="t" r="r" b="b"/>
              <a:pathLst>
                <a:path w="1636" h="1636" fill="none" extrusionOk="0">
                  <a:moveTo>
                    <a:pt x="1635" y="818"/>
                  </a:moveTo>
                  <a:cubicBezTo>
                    <a:pt x="1635" y="1276"/>
                    <a:pt x="1276" y="1635"/>
                    <a:pt x="818" y="1635"/>
                  </a:cubicBezTo>
                  <a:cubicBezTo>
                    <a:pt x="360" y="1635"/>
                    <a:pt x="1" y="1276"/>
                    <a:pt x="1" y="818"/>
                  </a:cubicBezTo>
                  <a:cubicBezTo>
                    <a:pt x="1" y="360"/>
                    <a:pt x="360" y="0"/>
                    <a:pt x="818" y="0"/>
                  </a:cubicBezTo>
                  <a:cubicBezTo>
                    <a:pt x="1276" y="0"/>
                    <a:pt x="1635" y="360"/>
                    <a:pt x="1635" y="818"/>
                  </a:cubicBezTo>
                  <a:close/>
                </a:path>
              </a:pathLst>
            </a:custGeom>
            <a:solidFill>
              <a:schemeClr val="dk1"/>
            </a:solidFill>
            <a:ln w="10625" cap="flat" cmpd="sng">
              <a:solidFill>
                <a:srgbClr val="231F20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99;p58"/>
            <p:cNvSpPr/>
            <p:nvPr/>
          </p:nvSpPr>
          <p:spPr>
            <a:xfrm>
              <a:off x="2029175" y="3504575"/>
              <a:ext cx="40900" cy="40900"/>
            </a:xfrm>
            <a:custGeom>
              <a:avLst/>
              <a:gdLst/>
              <a:ahLst/>
              <a:cxnLst/>
              <a:rect l="l" t="t" r="r" b="b"/>
              <a:pathLst>
                <a:path w="1636" h="1636" fill="none" extrusionOk="0">
                  <a:moveTo>
                    <a:pt x="1635" y="818"/>
                  </a:moveTo>
                  <a:cubicBezTo>
                    <a:pt x="1635" y="1243"/>
                    <a:pt x="1276" y="1636"/>
                    <a:pt x="818" y="1636"/>
                  </a:cubicBezTo>
                  <a:cubicBezTo>
                    <a:pt x="360" y="1636"/>
                    <a:pt x="1" y="1243"/>
                    <a:pt x="1" y="818"/>
                  </a:cubicBezTo>
                  <a:cubicBezTo>
                    <a:pt x="1" y="360"/>
                    <a:pt x="360" y="1"/>
                    <a:pt x="818" y="1"/>
                  </a:cubicBezTo>
                  <a:cubicBezTo>
                    <a:pt x="1276" y="1"/>
                    <a:pt x="1635" y="360"/>
                    <a:pt x="1635" y="818"/>
                  </a:cubicBezTo>
                  <a:close/>
                </a:path>
              </a:pathLst>
            </a:custGeom>
            <a:solidFill>
              <a:schemeClr val="dk1"/>
            </a:solidFill>
            <a:ln w="10625" cap="flat" cmpd="sng">
              <a:solidFill>
                <a:srgbClr val="231F20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00;p58"/>
            <p:cNvSpPr/>
            <p:nvPr/>
          </p:nvSpPr>
          <p:spPr>
            <a:xfrm>
              <a:off x="2029175" y="3616575"/>
              <a:ext cx="40900" cy="40900"/>
            </a:xfrm>
            <a:custGeom>
              <a:avLst/>
              <a:gdLst/>
              <a:ahLst/>
              <a:cxnLst/>
              <a:rect l="l" t="t" r="r" b="b"/>
              <a:pathLst>
                <a:path w="1636" h="1636" fill="none" extrusionOk="0">
                  <a:moveTo>
                    <a:pt x="1635" y="818"/>
                  </a:moveTo>
                  <a:cubicBezTo>
                    <a:pt x="1635" y="1275"/>
                    <a:pt x="1276" y="1635"/>
                    <a:pt x="818" y="1635"/>
                  </a:cubicBezTo>
                  <a:cubicBezTo>
                    <a:pt x="360" y="1635"/>
                    <a:pt x="1" y="1275"/>
                    <a:pt x="1" y="818"/>
                  </a:cubicBezTo>
                  <a:cubicBezTo>
                    <a:pt x="1" y="360"/>
                    <a:pt x="360" y="0"/>
                    <a:pt x="818" y="0"/>
                  </a:cubicBezTo>
                  <a:cubicBezTo>
                    <a:pt x="1276" y="0"/>
                    <a:pt x="1635" y="360"/>
                    <a:pt x="1635" y="818"/>
                  </a:cubicBezTo>
                  <a:close/>
                </a:path>
              </a:pathLst>
            </a:custGeom>
            <a:solidFill>
              <a:schemeClr val="dk1"/>
            </a:solidFill>
            <a:ln w="10625" cap="flat" cmpd="sng">
              <a:solidFill>
                <a:srgbClr val="231F20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01;p58"/>
            <p:cNvSpPr/>
            <p:nvPr/>
          </p:nvSpPr>
          <p:spPr>
            <a:xfrm>
              <a:off x="2070050" y="3220100"/>
              <a:ext cx="224825" cy="40900"/>
            </a:xfrm>
            <a:custGeom>
              <a:avLst/>
              <a:gdLst/>
              <a:ahLst/>
              <a:cxnLst/>
              <a:rect l="l" t="t" r="r" b="b"/>
              <a:pathLst>
                <a:path w="8993" h="1636" extrusionOk="0">
                  <a:moveTo>
                    <a:pt x="0" y="1"/>
                  </a:moveTo>
                  <a:lnTo>
                    <a:pt x="0" y="1636"/>
                  </a:lnTo>
                  <a:lnTo>
                    <a:pt x="8993" y="1636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02;p58"/>
            <p:cNvSpPr/>
            <p:nvPr/>
          </p:nvSpPr>
          <p:spPr>
            <a:xfrm>
              <a:off x="1538700" y="1702275"/>
              <a:ext cx="765975" cy="535275"/>
            </a:xfrm>
            <a:custGeom>
              <a:avLst/>
              <a:gdLst/>
              <a:ahLst/>
              <a:cxnLst/>
              <a:rect l="l" t="t" r="r" b="b"/>
              <a:pathLst>
                <a:path w="30639" h="21411" extrusionOk="0">
                  <a:moveTo>
                    <a:pt x="18155" y="0"/>
                  </a:moveTo>
                  <a:cubicBezTo>
                    <a:pt x="11454" y="0"/>
                    <a:pt x="8105" y="4053"/>
                    <a:pt x="7031" y="6173"/>
                  </a:cubicBezTo>
                  <a:cubicBezTo>
                    <a:pt x="3957" y="6631"/>
                    <a:pt x="1" y="9149"/>
                    <a:pt x="1" y="14054"/>
                  </a:cubicBezTo>
                  <a:cubicBezTo>
                    <a:pt x="393" y="19351"/>
                    <a:pt x="6115" y="21411"/>
                    <a:pt x="6115" y="21411"/>
                  </a:cubicBezTo>
                  <a:cubicBezTo>
                    <a:pt x="6115" y="21411"/>
                    <a:pt x="9745" y="18206"/>
                    <a:pt x="8927" y="8789"/>
                  </a:cubicBezTo>
                  <a:lnTo>
                    <a:pt x="8927" y="8789"/>
                  </a:lnTo>
                  <a:cubicBezTo>
                    <a:pt x="10955" y="12059"/>
                    <a:pt x="16350" y="12811"/>
                    <a:pt x="20012" y="12811"/>
                  </a:cubicBezTo>
                  <a:cubicBezTo>
                    <a:pt x="23707" y="12811"/>
                    <a:pt x="27369" y="17323"/>
                    <a:pt x="28415" y="21411"/>
                  </a:cubicBezTo>
                  <a:cubicBezTo>
                    <a:pt x="30050" y="18141"/>
                    <a:pt x="30639" y="13236"/>
                    <a:pt x="30639" y="13236"/>
                  </a:cubicBezTo>
                  <a:cubicBezTo>
                    <a:pt x="30639" y="13236"/>
                    <a:pt x="30541" y="1955"/>
                    <a:pt x="21549" y="320"/>
                  </a:cubicBezTo>
                  <a:cubicBezTo>
                    <a:pt x="20333" y="99"/>
                    <a:pt x="19203" y="0"/>
                    <a:pt x="18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03;p58"/>
            <p:cNvSpPr/>
            <p:nvPr/>
          </p:nvSpPr>
          <p:spPr>
            <a:xfrm>
              <a:off x="1108225" y="2567250"/>
              <a:ext cx="95350" cy="96775"/>
            </a:xfrm>
            <a:custGeom>
              <a:avLst/>
              <a:gdLst/>
              <a:ahLst/>
              <a:cxnLst/>
              <a:rect l="l" t="t" r="r" b="b"/>
              <a:pathLst>
                <a:path w="3814" h="3871" extrusionOk="0">
                  <a:moveTo>
                    <a:pt x="2837" y="0"/>
                  </a:moveTo>
                  <a:cubicBezTo>
                    <a:pt x="2560" y="0"/>
                    <a:pt x="2280" y="119"/>
                    <a:pt x="2080" y="381"/>
                  </a:cubicBezTo>
                  <a:lnTo>
                    <a:pt x="576" y="2278"/>
                  </a:lnTo>
                  <a:cubicBezTo>
                    <a:pt x="1" y="3021"/>
                    <a:pt x="656" y="3870"/>
                    <a:pt x="1369" y="3870"/>
                  </a:cubicBezTo>
                  <a:cubicBezTo>
                    <a:pt x="1628" y="3870"/>
                    <a:pt x="1895" y="3758"/>
                    <a:pt x="2113" y="3488"/>
                  </a:cubicBezTo>
                  <a:lnTo>
                    <a:pt x="3617" y="1558"/>
                  </a:lnTo>
                  <a:cubicBezTo>
                    <a:pt x="3748" y="1362"/>
                    <a:pt x="3813" y="1101"/>
                    <a:pt x="3781" y="839"/>
                  </a:cubicBezTo>
                  <a:cubicBezTo>
                    <a:pt x="3720" y="313"/>
                    <a:pt x="3284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04;p58"/>
            <p:cNvSpPr/>
            <p:nvPr/>
          </p:nvSpPr>
          <p:spPr>
            <a:xfrm>
              <a:off x="1141425" y="2567050"/>
              <a:ext cx="62150" cy="62875"/>
            </a:xfrm>
            <a:custGeom>
              <a:avLst/>
              <a:gdLst/>
              <a:ahLst/>
              <a:cxnLst/>
              <a:rect l="l" t="t" r="r" b="b"/>
              <a:pathLst>
                <a:path w="2486" h="2515" extrusionOk="0">
                  <a:moveTo>
                    <a:pt x="1493" y="0"/>
                  </a:moveTo>
                  <a:cubicBezTo>
                    <a:pt x="1221" y="0"/>
                    <a:pt x="948" y="112"/>
                    <a:pt x="752" y="357"/>
                  </a:cubicBezTo>
                  <a:lnTo>
                    <a:pt x="0" y="1338"/>
                  </a:lnTo>
                  <a:lnTo>
                    <a:pt x="1537" y="2515"/>
                  </a:lnTo>
                  <a:lnTo>
                    <a:pt x="2289" y="1566"/>
                  </a:lnTo>
                  <a:cubicBezTo>
                    <a:pt x="2420" y="1370"/>
                    <a:pt x="2485" y="1109"/>
                    <a:pt x="2485" y="847"/>
                  </a:cubicBezTo>
                  <a:cubicBezTo>
                    <a:pt x="2403" y="315"/>
                    <a:pt x="1950" y="0"/>
                    <a:pt x="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05;p58"/>
            <p:cNvSpPr/>
            <p:nvPr/>
          </p:nvSpPr>
          <p:spPr>
            <a:xfrm>
              <a:off x="1621275" y="2187525"/>
              <a:ext cx="131625" cy="150700"/>
            </a:xfrm>
            <a:custGeom>
              <a:avLst/>
              <a:gdLst/>
              <a:ahLst/>
              <a:cxnLst/>
              <a:rect l="l" t="t" r="r" b="b"/>
              <a:pathLst>
                <a:path w="5265" h="6028" extrusionOk="0">
                  <a:moveTo>
                    <a:pt x="2253" y="1"/>
                  </a:moveTo>
                  <a:cubicBezTo>
                    <a:pt x="2090" y="1"/>
                    <a:pt x="1927" y="24"/>
                    <a:pt x="1766" y="71"/>
                  </a:cubicBezTo>
                  <a:cubicBezTo>
                    <a:pt x="589" y="398"/>
                    <a:pt x="0" y="2001"/>
                    <a:pt x="458" y="3636"/>
                  </a:cubicBezTo>
                  <a:cubicBezTo>
                    <a:pt x="855" y="5053"/>
                    <a:pt x="1940" y="6028"/>
                    <a:pt x="2989" y="6028"/>
                  </a:cubicBezTo>
                  <a:cubicBezTo>
                    <a:pt x="3149" y="6028"/>
                    <a:pt x="3310" y="6005"/>
                    <a:pt x="3466" y="5957"/>
                  </a:cubicBezTo>
                  <a:cubicBezTo>
                    <a:pt x="4676" y="5630"/>
                    <a:pt x="5265" y="4028"/>
                    <a:pt x="4774" y="2393"/>
                  </a:cubicBezTo>
                  <a:cubicBezTo>
                    <a:pt x="4377" y="976"/>
                    <a:pt x="3317" y="1"/>
                    <a:pt x="2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06;p58"/>
            <p:cNvSpPr/>
            <p:nvPr/>
          </p:nvSpPr>
          <p:spPr>
            <a:xfrm>
              <a:off x="2193475" y="2187525"/>
              <a:ext cx="130825" cy="150700"/>
            </a:xfrm>
            <a:custGeom>
              <a:avLst/>
              <a:gdLst/>
              <a:ahLst/>
              <a:cxnLst/>
              <a:rect l="l" t="t" r="r" b="b"/>
              <a:pathLst>
                <a:path w="5233" h="6028" extrusionOk="0">
                  <a:moveTo>
                    <a:pt x="2979" y="1"/>
                  </a:moveTo>
                  <a:cubicBezTo>
                    <a:pt x="1916" y="1"/>
                    <a:pt x="856" y="976"/>
                    <a:pt x="459" y="2393"/>
                  </a:cubicBezTo>
                  <a:cubicBezTo>
                    <a:pt x="1" y="4028"/>
                    <a:pt x="590" y="5630"/>
                    <a:pt x="1767" y="5957"/>
                  </a:cubicBezTo>
                  <a:cubicBezTo>
                    <a:pt x="1928" y="6005"/>
                    <a:pt x="2091" y="6028"/>
                    <a:pt x="2254" y="6028"/>
                  </a:cubicBezTo>
                  <a:cubicBezTo>
                    <a:pt x="3318" y="6028"/>
                    <a:pt x="4378" y="5053"/>
                    <a:pt x="4775" y="3636"/>
                  </a:cubicBezTo>
                  <a:cubicBezTo>
                    <a:pt x="5233" y="2001"/>
                    <a:pt x="4677" y="398"/>
                    <a:pt x="3467" y="71"/>
                  </a:cubicBezTo>
                  <a:cubicBezTo>
                    <a:pt x="3306" y="24"/>
                    <a:pt x="3143" y="1"/>
                    <a:pt x="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07;p58"/>
            <p:cNvSpPr/>
            <p:nvPr/>
          </p:nvSpPr>
          <p:spPr>
            <a:xfrm>
              <a:off x="1644150" y="2213500"/>
              <a:ext cx="68700" cy="48575"/>
            </a:xfrm>
            <a:custGeom>
              <a:avLst/>
              <a:gdLst/>
              <a:ahLst/>
              <a:cxnLst/>
              <a:rect l="l" t="t" r="r" b="b"/>
              <a:pathLst>
                <a:path w="2748" h="1943" extrusionOk="0">
                  <a:moveTo>
                    <a:pt x="822" y="1"/>
                  </a:moveTo>
                  <a:cubicBezTo>
                    <a:pt x="578" y="1"/>
                    <a:pt x="335" y="50"/>
                    <a:pt x="99" y="144"/>
                  </a:cubicBezTo>
                  <a:cubicBezTo>
                    <a:pt x="33" y="177"/>
                    <a:pt x="1" y="275"/>
                    <a:pt x="33" y="340"/>
                  </a:cubicBezTo>
                  <a:cubicBezTo>
                    <a:pt x="58" y="414"/>
                    <a:pt x="101" y="451"/>
                    <a:pt x="162" y="451"/>
                  </a:cubicBezTo>
                  <a:cubicBezTo>
                    <a:pt x="183" y="451"/>
                    <a:pt x="205" y="447"/>
                    <a:pt x="230" y="438"/>
                  </a:cubicBezTo>
                  <a:cubicBezTo>
                    <a:pt x="426" y="340"/>
                    <a:pt x="630" y="291"/>
                    <a:pt x="835" y="291"/>
                  </a:cubicBezTo>
                  <a:cubicBezTo>
                    <a:pt x="1039" y="291"/>
                    <a:pt x="1243" y="340"/>
                    <a:pt x="1439" y="438"/>
                  </a:cubicBezTo>
                  <a:cubicBezTo>
                    <a:pt x="1930" y="765"/>
                    <a:pt x="2290" y="1256"/>
                    <a:pt x="2420" y="1812"/>
                  </a:cubicBezTo>
                  <a:cubicBezTo>
                    <a:pt x="2420" y="1910"/>
                    <a:pt x="2486" y="1943"/>
                    <a:pt x="2584" y="1943"/>
                  </a:cubicBezTo>
                  <a:lnTo>
                    <a:pt x="2617" y="1943"/>
                  </a:lnTo>
                  <a:cubicBezTo>
                    <a:pt x="2682" y="1943"/>
                    <a:pt x="2747" y="1844"/>
                    <a:pt x="2715" y="1779"/>
                  </a:cubicBezTo>
                  <a:cubicBezTo>
                    <a:pt x="2551" y="1125"/>
                    <a:pt x="2159" y="537"/>
                    <a:pt x="1603" y="177"/>
                  </a:cubicBezTo>
                  <a:cubicBezTo>
                    <a:pt x="1348" y="58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08;p58"/>
            <p:cNvSpPr/>
            <p:nvPr/>
          </p:nvSpPr>
          <p:spPr>
            <a:xfrm>
              <a:off x="1640875" y="2217900"/>
              <a:ext cx="49025" cy="79325"/>
            </a:xfrm>
            <a:custGeom>
              <a:avLst/>
              <a:gdLst/>
              <a:ahLst/>
              <a:cxnLst/>
              <a:rect l="l" t="t" r="r" b="b"/>
              <a:pathLst>
                <a:path w="1961" h="3173" extrusionOk="0">
                  <a:moveTo>
                    <a:pt x="1753" y="1"/>
                  </a:moveTo>
                  <a:cubicBezTo>
                    <a:pt x="1726" y="1"/>
                    <a:pt x="1697" y="10"/>
                    <a:pt x="1669" y="34"/>
                  </a:cubicBezTo>
                  <a:cubicBezTo>
                    <a:pt x="1636" y="34"/>
                    <a:pt x="1" y="916"/>
                    <a:pt x="982" y="3074"/>
                  </a:cubicBezTo>
                  <a:cubicBezTo>
                    <a:pt x="1015" y="3140"/>
                    <a:pt x="1047" y="3173"/>
                    <a:pt x="1113" y="3173"/>
                  </a:cubicBezTo>
                  <a:lnTo>
                    <a:pt x="1178" y="3140"/>
                  </a:lnTo>
                  <a:cubicBezTo>
                    <a:pt x="1243" y="3107"/>
                    <a:pt x="1276" y="3009"/>
                    <a:pt x="1276" y="2944"/>
                  </a:cubicBezTo>
                  <a:cubicBezTo>
                    <a:pt x="426" y="1047"/>
                    <a:pt x="1734" y="328"/>
                    <a:pt x="1799" y="295"/>
                  </a:cubicBezTo>
                  <a:cubicBezTo>
                    <a:pt x="1961" y="214"/>
                    <a:pt x="1879" y="1"/>
                    <a:pt x="1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509;p58"/>
            <p:cNvSpPr/>
            <p:nvPr/>
          </p:nvSpPr>
          <p:spPr>
            <a:xfrm>
              <a:off x="2233550" y="2209425"/>
              <a:ext cx="68675" cy="48575"/>
            </a:xfrm>
            <a:custGeom>
              <a:avLst/>
              <a:gdLst/>
              <a:ahLst/>
              <a:cxnLst/>
              <a:rect l="l" t="t" r="r" b="b"/>
              <a:pathLst>
                <a:path w="2747" h="1943" extrusionOk="0">
                  <a:moveTo>
                    <a:pt x="1914" y="0"/>
                  </a:moveTo>
                  <a:cubicBezTo>
                    <a:pt x="1646" y="0"/>
                    <a:pt x="1382" y="58"/>
                    <a:pt x="1145" y="176"/>
                  </a:cubicBezTo>
                  <a:cubicBezTo>
                    <a:pt x="589" y="536"/>
                    <a:pt x="196" y="1125"/>
                    <a:pt x="33" y="1779"/>
                  </a:cubicBezTo>
                  <a:cubicBezTo>
                    <a:pt x="0" y="1844"/>
                    <a:pt x="66" y="1942"/>
                    <a:pt x="131" y="1942"/>
                  </a:cubicBezTo>
                  <a:lnTo>
                    <a:pt x="196" y="1942"/>
                  </a:lnTo>
                  <a:cubicBezTo>
                    <a:pt x="262" y="1942"/>
                    <a:pt x="327" y="1877"/>
                    <a:pt x="327" y="1811"/>
                  </a:cubicBezTo>
                  <a:cubicBezTo>
                    <a:pt x="327" y="1811"/>
                    <a:pt x="589" y="798"/>
                    <a:pt x="1308" y="438"/>
                  </a:cubicBezTo>
                  <a:cubicBezTo>
                    <a:pt x="1504" y="340"/>
                    <a:pt x="1709" y="291"/>
                    <a:pt x="1913" y="291"/>
                  </a:cubicBezTo>
                  <a:cubicBezTo>
                    <a:pt x="2117" y="291"/>
                    <a:pt x="2322" y="340"/>
                    <a:pt x="2518" y="438"/>
                  </a:cubicBezTo>
                  <a:cubicBezTo>
                    <a:pt x="2536" y="444"/>
                    <a:pt x="2553" y="447"/>
                    <a:pt x="2569" y="447"/>
                  </a:cubicBezTo>
                  <a:cubicBezTo>
                    <a:pt x="2639" y="447"/>
                    <a:pt x="2687" y="393"/>
                    <a:pt x="2714" y="340"/>
                  </a:cubicBezTo>
                  <a:cubicBezTo>
                    <a:pt x="2747" y="274"/>
                    <a:pt x="2714" y="176"/>
                    <a:pt x="2649" y="144"/>
                  </a:cubicBezTo>
                  <a:cubicBezTo>
                    <a:pt x="2413" y="49"/>
                    <a:pt x="2162" y="0"/>
                    <a:pt x="1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510;p58"/>
            <p:cNvSpPr/>
            <p:nvPr/>
          </p:nvSpPr>
          <p:spPr>
            <a:xfrm>
              <a:off x="2257750" y="2214350"/>
              <a:ext cx="47750" cy="78800"/>
            </a:xfrm>
            <a:custGeom>
              <a:avLst/>
              <a:gdLst/>
              <a:ahLst/>
              <a:cxnLst/>
              <a:rect l="l" t="t" r="r" b="b"/>
              <a:pathLst>
                <a:path w="1910" h="3152" extrusionOk="0">
                  <a:moveTo>
                    <a:pt x="217" y="1"/>
                  </a:moveTo>
                  <a:cubicBezTo>
                    <a:pt x="84" y="1"/>
                    <a:pt x="0" y="188"/>
                    <a:pt x="144" y="274"/>
                  </a:cubicBezTo>
                  <a:cubicBezTo>
                    <a:pt x="177" y="306"/>
                    <a:pt x="1517" y="1058"/>
                    <a:pt x="667" y="2922"/>
                  </a:cubicBezTo>
                  <a:cubicBezTo>
                    <a:pt x="634" y="3020"/>
                    <a:pt x="667" y="3086"/>
                    <a:pt x="732" y="3151"/>
                  </a:cubicBezTo>
                  <a:lnTo>
                    <a:pt x="798" y="3151"/>
                  </a:lnTo>
                  <a:cubicBezTo>
                    <a:pt x="863" y="3151"/>
                    <a:pt x="929" y="3118"/>
                    <a:pt x="961" y="3053"/>
                  </a:cubicBezTo>
                  <a:cubicBezTo>
                    <a:pt x="1910" y="895"/>
                    <a:pt x="275" y="12"/>
                    <a:pt x="275" y="12"/>
                  </a:cubicBezTo>
                  <a:cubicBezTo>
                    <a:pt x="255" y="4"/>
                    <a:pt x="235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511;p58"/>
            <p:cNvSpPr/>
            <p:nvPr/>
          </p:nvSpPr>
          <p:spPr>
            <a:xfrm>
              <a:off x="1788850" y="2088850"/>
              <a:ext cx="116925" cy="30250"/>
            </a:xfrm>
            <a:custGeom>
              <a:avLst/>
              <a:gdLst/>
              <a:ahLst/>
              <a:cxnLst/>
              <a:rect l="l" t="t" r="r" b="b"/>
              <a:pathLst>
                <a:path w="4677" h="1210" extrusionOk="0">
                  <a:moveTo>
                    <a:pt x="2190" y="0"/>
                  </a:moveTo>
                  <a:cubicBezTo>
                    <a:pt x="1526" y="0"/>
                    <a:pt x="796" y="204"/>
                    <a:pt x="98" y="814"/>
                  </a:cubicBezTo>
                  <a:cubicBezTo>
                    <a:pt x="0" y="912"/>
                    <a:pt x="0" y="1043"/>
                    <a:pt x="98" y="1141"/>
                  </a:cubicBezTo>
                  <a:cubicBezTo>
                    <a:pt x="131" y="1174"/>
                    <a:pt x="196" y="1206"/>
                    <a:pt x="262" y="1206"/>
                  </a:cubicBezTo>
                  <a:cubicBezTo>
                    <a:pt x="295" y="1206"/>
                    <a:pt x="327" y="1174"/>
                    <a:pt x="360" y="1174"/>
                  </a:cubicBezTo>
                  <a:cubicBezTo>
                    <a:pt x="983" y="618"/>
                    <a:pt x="1628" y="432"/>
                    <a:pt x="2213" y="432"/>
                  </a:cubicBezTo>
                  <a:cubicBezTo>
                    <a:pt x="3347" y="432"/>
                    <a:pt x="4252" y="1131"/>
                    <a:pt x="4316" y="1174"/>
                  </a:cubicBezTo>
                  <a:cubicBezTo>
                    <a:pt x="4354" y="1199"/>
                    <a:pt x="4396" y="1209"/>
                    <a:pt x="4438" y="1209"/>
                  </a:cubicBezTo>
                  <a:cubicBezTo>
                    <a:pt x="4505" y="1209"/>
                    <a:pt x="4570" y="1181"/>
                    <a:pt x="4611" y="1141"/>
                  </a:cubicBezTo>
                  <a:cubicBezTo>
                    <a:pt x="4676" y="1043"/>
                    <a:pt x="4676" y="912"/>
                    <a:pt x="4578" y="814"/>
                  </a:cubicBezTo>
                  <a:cubicBezTo>
                    <a:pt x="4578" y="814"/>
                    <a:pt x="3517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512;p58"/>
            <p:cNvSpPr/>
            <p:nvPr/>
          </p:nvSpPr>
          <p:spPr>
            <a:xfrm>
              <a:off x="2052875" y="2088850"/>
              <a:ext cx="117750" cy="30250"/>
            </a:xfrm>
            <a:custGeom>
              <a:avLst/>
              <a:gdLst/>
              <a:ahLst/>
              <a:cxnLst/>
              <a:rect l="l" t="t" r="r" b="b"/>
              <a:pathLst>
                <a:path w="4710" h="1210" extrusionOk="0">
                  <a:moveTo>
                    <a:pt x="2182" y="0"/>
                  </a:moveTo>
                  <a:cubicBezTo>
                    <a:pt x="1512" y="0"/>
                    <a:pt x="775" y="204"/>
                    <a:pt x="66" y="814"/>
                  </a:cubicBezTo>
                  <a:cubicBezTo>
                    <a:pt x="1" y="912"/>
                    <a:pt x="1" y="1043"/>
                    <a:pt x="66" y="1141"/>
                  </a:cubicBezTo>
                  <a:cubicBezTo>
                    <a:pt x="132" y="1174"/>
                    <a:pt x="164" y="1206"/>
                    <a:pt x="230" y="1206"/>
                  </a:cubicBezTo>
                  <a:cubicBezTo>
                    <a:pt x="295" y="1206"/>
                    <a:pt x="328" y="1174"/>
                    <a:pt x="361" y="1174"/>
                  </a:cubicBezTo>
                  <a:cubicBezTo>
                    <a:pt x="994" y="618"/>
                    <a:pt x="1647" y="432"/>
                    <a:pt x="2235" y="432"/>
                  </a:cubicBezTo>
                  <a:cubicBezTo>
                    <a:pt x="3376" y="432"/>
                    <a:pt x="4274" y="1131"/>
                    <a:pt x="4317" y="1174"/>
                  </a:cubicBezTo>
                  <a:cubicBezTo>
                    <a:pt x="4354" y="1199"/>
                    <a:pt x="4397" y="1209"/>
                    <a:pt x="4440" y="1209"/>
                  </a:cubicBezTo>
                  <a:cubicBezTo>
                    <a:pt x="4510" y="1209"/>
                    <a:pt x="4583" y="1181"/>
                    <a:pt x="4644" y="1141"/>
                  </a:cubicBezTo>
                  <a:cubicBezTo>
                    <a:pt x="4709" y="1043"/>
                    <a:pt x="4677" y="912"/>
                    <a:pt x="4611" y="814"/>
                  </a:cubicBezTo>
                  <a:cubicBezTo>
                    <a:pt x="4589" y="814"/>
                    <a:pt x="3521" y="0"/>
                    <a:pt x="2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513;p58"/>
            <p:cNvSpPr/>
            <p:nvPr/>
          </p:nvSpPr>
          <p:spPr>
            <a:xfrm>
              <a:off x="1794575" y="2173775"/>
              <a:ext cx="107100" cy="60500"/>
            </a:xfrm>
            <a:custGeom>
              <a:avLst/>
              <a:gdLst/>
              <a:ahLst/>
              <a:cxnLst/>
              <a:rect l="l" t="t" r="r" b="b"/>
              <a:pathLst>
                <a:path w="4284" h="2420" extrusionOk="0">
                  <a:moveTo>
                    <a:pt x="2126" y="0"/>
                  </a:moveTo>
                  <a:cubicBezTo>
                    <a:pt x="948" y="0"/>
                    <a:pt x="0" y="1014"/>
                    <a:pt x="33" y="2191"/>
                  </a:cubicBezTo>
                  <a:cubicBezTo>
                    <a:pt x="33" y="2322"/>
                    <a:pt x="131" y="2420"/>
                    <a:pt x="262" y="2420"/>
                  </a:cubicBezTo>
                  <a:cubicBezTo>
                    <a:pt x="360" y="2420"/>
                    <a:pt x="458" y="2322"/>
                    <a:pt x="458" y="2191"/>
                  </a:cubicBezTo>
                  <a:cubicBezTo>
                    <a:pt x="458" y="1079"/>
                    <a:pt x="1300" y="523"/>
                    <a:pt x="2142" y="523"/>
                  </a:cubicBezTo>
                  <a:cubicBezTo>
                    <a:pt x="2984" y="523"/>
                    <a:pt x="3826" y="1079"/>
                    <a:pt x="3826" y="2191"/>
                  </a:cubicBezTo>
                  <a:cubicBezTo>
                    <a:pt x="3842" y="2305"/>
                    <a:pt x="3932" y="2363"/>
                    <a:pt x="4026" y="2363"/>
                  </a:cubicBezTo>
                  <a:cubicBezTo>
                    <a:pt x="4120" y="2363"/>
                    <a:pt x="4218" y="2305"/>
                    <a:pt x="4251" y="2191"/>
                  </a:cubicBezTo>
                  <a:cubicBezTo>
                    <a:pt x="4284" y="1014"/>
                    <a:pt x="3335" y="0"/>
                    <a:pt x="2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514;p58"/>
            <p:cNvSpPr/>
            <p:nvPr/>
          </p:nvSpPr>
          <p:spPr>
            <a:xfrm>
              <a:off x="1842800" y="2150050"/>
              <a:ext cx="10650" cy="36825"/>
            </a:xfrm>
            <a:custGeom>
              <a:avLst/>
              <a:gdLst/>
              <a:ahLst/>
              <a:cxnLst/>
              <a:rect l="l" t="t" r="r" b="b"/>
              <a:pathLst>
                <a:path w="426" h="1473" extrusionOk="0">
                  <a:moveTo>
                    <a:pt x="229" y="1"/>
                  </a:moveTo>
                  <a:cubicBezTo>
                    <a:pt x="98" y="1"/>
                    <a:pt x="0" y="99"/>
                    <a:pt x="0" y="230"/>
                  </a:cubicBezTo>
                  <a:lnTo>
                    <a:pt x="0" y="1243"/>
                  </a:lnTo>
                  <a:cubicBezTo>
                    <a:pt x="0" y="1374"/>
                    <a:pt x="98" y="1472"/>
                    <a:pt x="229" y="1472"/>
                  </a:cubicBezTo>
                  <a:cubicBezTo>
                    <a:pt x="327" y="1472"/>
                    <a:pt x="425" y="1374"/>
                    <a:pt x="425" y="1243"/>
                  </a:cubicBezTo>
                  <a:lnTo>
                    <a:pt x="425" y="230"/>
                  </a:lnTo>
                  <a:cubicBezTo>
                    <a:pt x="425" y="99"/>
                    <a:pt x="327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515;p58"/>
            <p:cNvSpPr/>
            <p:nvPr/>
          </p:nvSpPr>
          <p:spPr>
            <a:xfrm>
              <a:off x="1797950" y="2166850"/>
              <a:ext cx="26075" cy="30650"/>
            </a:xfrm>
            <a:custGeom>
              <a:avLst/>
              <a:gdLst/>
              <a:ahLst/>
              <a:cxnLst/>
              <a:rect l="l" t="t" r="r" b="b"/>
              <a:pathLst>
                <a:path w="1043" h="1226" extrusionOk="0">
                  <a:moveTo>
                    <a:pt x="261" y="1"/>
                  </a:moveTo>
                  <a:cubicBezTo>
                    <a:pt x="123" y="1"/>
                    <a:pt x="1" y="147"/>
                    <a:pt x="94" y="310"/>
                  </a:cubicBezTo>
                  <a:lnTo>
                    <a:pt x="650" y="1127"/>
                  </a:lnTo>
                  <a:cubicBezTo>
                    <a:pt x="683" y="1193"/>
                    <a:pt x="748" y="1225"/>
                    <a:pt x="813" y="1225"/>
                  </a:cubicBezTo>
                  <a:cubicBezTo>
                    <a:pt x="846" y="1225"/>
                    <a:pt x="912" y="1193"/>
                    <a:pt x="944" y="1193"/>
                  </a:cubicBezTo>
                  <a:cubicBezTo>
                    <a:pt x="1010" y="1127"/>
                    <a:pt x="1042" y="997"/>
                    <a:pt x="977" y="898"/>
                  </a:cubicBezTo>
                  <a:lnTo>
                    <a:pt x="421" y="81"/>
                  </a:lnTo>
                  <a:cubicBezTo>
                    <a:pt x="374" y="24"/>
                    <a:pt x="316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516;p58"/>
            <p:cNvSpPr/>
            <p:nvPr/>
          </p:nvSpPr>
          <p:spPr>
            <a:xfrm>
              <a:off x="1774950" y="2207275"/>
              <a:ext cx="33550" cy="14750"/>
            </a:xfrm>
            <a:custGeom>
              <a:avLst/>
              <a:gdLst/>
              <a:ahLst/>
              <a:cxnLst/>
              <a:rect l="l" t="t" r="r" b="b"/>
              <a:pathLst>
                <a:path w="1342" h="590" extrusionOk="0">
                  <a:moveTo>
                    <a:pt x="295" y="1"/>
                  </a:moveTo>
                  <a:cubicBezTo>
                    <a:pt x="164" y="1"/>
                    <a:pt x="66" y="66"/>
                    <a:pt x="33" y="164"/>
                  </a:cubicBezTo>
                  <a:cubicBezTo>
                    <a:pt x="0" y="295"/>
                    <a:pt x="99" y="393"/>
                    <a:pt x="197" y="426"/>
                  </a:cubicBezTo>
                  <a:lnTo>
                    <a:pt x="1047" y="589"/>
                  </a:lnTo>
                  <a:lnTo>
                    <a:pt x="1112" y="589"/>
                  </a:lnTo>
                  <a:cubicBezTo>
                    <a:pt x="1210" y="589"/>
                    <a:pt x="1276" y="524"/>
                    <a:pt x="1308" y="426"/>
                  </a:cubicBezTo>
                  <a:cubicBezTo>
                    <a:pt x="1341" y="295"/>
                    <a:pt x="1243" y="197"/>
                    <a:pt x="1145" y="197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517;p58"/>
            <p:cNvSpPr/>
            <p:nvPr/>
          </p:nvSpPr>
          <p:spPr>
            <a:xfrm>
              <a:off x="1880400" y="2169350"/>
              <a:ext cx="23725" cy="28150"/>
            </a:xfrm>
            <a:custGeom>
              <a:avLst/>
              <a:gdLst/>
              <a:ahLst/>
              <a:cxnLst/>
              <a:rect l="l" t="t" r="r" b="b"/>
              <a:pathLst>
                <a:path w="949" h="1126" extrusionOk="0">
                  <a:moveTo>
                    <a:pt x="702" y="1"/>
                  </a:moveTo>
                  <a:cubicBezTo>
                    <a:pt x="648" y="1"/>
                    <a:pt x="592" y="25"/>
                    <a:pt x="556" y="79"/>
                  </a:cubicBezTo>
                  <a:lnTo>
                    <a:pt x="66" y="798"/>
                  </a:lnTo>
                  <a:cubicBezTo>
                    <a:pt x="1" y="897"/>
                    <a:pt x="33" y="1027"/>
                    <a:pt x="131" y="1093"/>
                  </a:cubicBezTo>
                  <a:cubicBezTo>
                    <a:pt x="131" y="1093"/>
                    <a:pt x="197" y="1125"/>
                    <a:pt x="229" y="1125"/>
                  </a:cubicBezTo>
                  <a:cubicBezTo>
                    <a:pt x="295" y="1125"/>
                    <a:pt x="360" y="1093"/>
                    <a:pt x="393" y="1027"/>
                  </a:cubicBezTo>
                  <a:lnTo>
                    <a:pt x="883" y="308"/>
                  </a:lnTo>
                  <a:cubicBezTo>
                    <a:pt x="949" y="243"/>
                    <a:pt x="916" y="112"/>
                    <a:pt x="818" y="46"/>
                  </a:cubicBezTo>
                  <a:cubicBezTo>
                    <a:pt x="789" y="17"/>
                    <a:pt x="746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518;p58"/>
            <p:cNvSpPr/>
            <p:nvPr/>
          </p:nvSpPr>
          <p:spPr>
            <a:xfrm>
              <a:off x="1893475" y="2207275"/>
              <a:ext cx="32725" cy="14750"/>
            </a:xfrm>
            <a:custGeom>
              <a:avLst/>
              <a:gdLst/>
              <a:ahLst/>
              <a:cxnLst/>
              <a:rect l="l" t="t" r="r" b="b"/>
              <a:pathLst>
                <a:path w="1309" h="590" extrusionOk="0">
                  <a:moveTo>
                    <a:pt x="1047" y="1"/>
                  </a:moveTo>
                  <a:lnTo>
                    <a:pt x="197" y="197"/>
                  </a:lnTo>
                  <a:cubicBezTo>
                    <a:pt x="99" y="197"/>
                    <a:pt x="1" y="328"/>
                    <a:pt x="33" y="426"/>
                  </a:cubicBezTo>
                  <a:cubicBezTo>
                    <a:pt x="66" y="524"/>
                    <a:pt x="131" y="589"/>
                    <a:pt x="230" y="589"/>
                  </a:cubicBezTo>
                  <a:lnTo>
                    <a:pt x="295" y="589"/>
                  </a:lnTo>
                  <a:lnTo>
                    <a:pt x="1145" y="426"/>
                  </a:lnTo>
                  <a:cubicBezTo>
                    <a:pt x="1243" y="393"/>
                    <a:pt x="1309" y="295"/>
                    <a:pt x="1309" y="164"/>
                  </a:cubicBezTo>
                  <a:cubicBezTo>
                    <a:pt x="1276" y="66"/>
                    <a:pt x="1178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519;p58"/>
            <p:cNvSpPr/>
            <p:nvPr/>
          </p:nvSpPr>
          <p:spPr>
            <a:xfrm>
              <a:off x="2048800" y="2173775"/>
              <a:ext cx="107100" cy="60500"/>
            </a:xfrm>
            <a:custGeom>
              <a:avLst/>
              <a:gdLst/>
              <a:ahLst/>
              <a:cxnLst/>
              <a:rect l="l" t="t" r="r" b="b"/>
              <a:pathLst>
                <a:path w="4284" h="2420" extrusionOk="0">
                  <a:moveTo>
                    <a:pt x="2126" y="0"/>
                  </a:moveTo>
                  <a:cubicBezTo>
                    <a:pt x="949" y="0"/>
                    <a:pt x="0" y="1014"/>
                    <a:pt x="33" y="2191"/>
                  </a:cubicBezTo>
                  <a:cubicBezTo>
                    <a:pt x="33" y="2322"/>
                    <a:pt x="131" y="2420"/>
                    <a:pt x="262" y="2420"/>
                  </a:cubicBezTo>
                  <a:cubicBezTo>
                    <a:pt x="360" y="2420"/>
                    <a:pt x="458" y="2322"/>
                    <a:pt x="458" y="2191"/>
                  </a:cubicBezTo>
                  <a:cubicBezTo>
                    <a:pt x="458" y="1079"/>
                    <a:pt x="1300" y="523"/>
                    <a:pt x="2142" y="523"/>
                  </a:cubicBezTo>
                  <a:cubicBezTo>
                    <a:pt x="2984" y="523"/>
                    <a:pt x="3826" y="1079"/>
                    <a:pt x="3826" y="2191"/>
                  </a:cubicBezTo>
                  <a:cubicBezTo>
                    <a:pt x="3826" y="2322"/>
                    <a:pt x="3924" y="2420"/>
                    <a:pt x="4022" y="2420"/>
                  </a:cubicBezTo>
                  <a:cubicBezTo>
                    <a:pt x="4153" y="2420"/>
                    <a:pt x="4251" y="2322"/>
                    <a:pt x="4251" y="2191"/>
                  </a:cubicBezTo>
                  <a:cubicBezTo>
                    <a:pt x="4284" y="1014"/>
                    <a:pt x="3336" y="0"/>
                    <a:pt x="2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520;p58"/>
            <p:cNvSpPr/>
            <p:nvPr/>
          </p:nvSpPr>
          <p:spPr>
            <a:xfrm>
              <a:off x="2097025" y="2150050"/>
              <a:ext cx="10650" cy="36825"/>
            </a:xfrm>
            <a:custGeom>
              <a:avLst/>
              <a:gdLst/>
              <a:ahLst/>
              <a:cxnLst/>
              <a:rect l="l" t="t" r="r" b="b"/>
              <a:pathLst>
                <a:path w="426" h="1473" extrusionOk="0">
                  <a:moveTo>
                    <a:pt x="197" y="1"/>
                  </a:moveTo>
                  <a:cubicBezTo>
                    <a:pt x="99" y="1"/>
                    <a:pt x="1" y="99"/>
                    <a:pt x="1" y="230"/>
                  </a:cubicBezTo>
                  <a:lnTo>
                    <a:pt x="1" y="1243"/>
                  </a:lnTo>
                  <a:cubicBezTo>
                    <a:pt x="1" y="1374"/>
                    <a:pt x="99" y="1472"/>
                    <a:pt x="197" y="1472"/>
                  </a:cubicBezTo>
                  <a:cubicBezTo>
                    <a:pt x="328" y="1472"/>
                    <a:pt x="426" y="1374"/>
                    <a:pt x="426" y="1243"/>
                  </a:cubicBezTo>
                  <a:lnTo>
                    <a:pt x="426" y="230"/>
                  </a:lnTo>
                  <a:cubicBezTo>
                    <a:pt x="426" y="99"/>
                    <a:pt x="328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521;p58"/>
            <p:cNvSpPr/>
            <p:nvPr/>
          </p:nvSpPr>
          <p:spPr>
            <a:xfrm>
              <a:off x="2052075" y="2166375"/>
              <a:ext cx="26175" cy="31125"/>
            </a:xfrm>
            <a:custGeom>
              <a:avLst/>
              <a:gdLst/>
              <a:ahLst/>
              <a:cxnLst/>
              <a:rect l="l" t="t" r="r" b="b"/>
              <a:pathLst>
                <a:path w="1047" h="1245" extrusionOk="0">
                  <a:moveTo>
                    <a:pt x="243" y="1"/>
                  </a:moveTo>
                  <a:cubicBezTo>
                    <a:pt x="205" y="1"/>
                    <a:pt x="166" y="11"/>
                    <a:pt x="131" y="35"/>
                  </a:cubicBezTo>
                  <a:cubicBezTo>
                    <a:pt x="33" y="100"/>
                    <a:pt x="0" y="231"/>
                    <a:pt x="66" y="329"/>
                  </a:cubicBezTo>
                  <a:lnTo>
                    <a:pt x="654" y="1146"/>
                  </a:lnTo>
                  <a:cubicBezTo>
                    <a:pt x="687" y="1212"/>
                    <a:pt x="752" y="1244"/>
                    <a:pt x="818" y="1244"/>
                  </a:cubicBezTo>
                  <a:cubicBezTo>
                    <a:pt x="850" y="1244"/>
                    <a:pt x="883" y="1212"/>
                    <a:pt x="916" y="1212"/>
                  </a:cubicBezTo>
                  <a:cubicBezTo>
                    <a:pt x="1014" y="1146"/>
                    <a:pt x="1046" y="1016"/>
                    <a:pt x="981" y="917"/>
                  </a:cubicBezTo>
                  <a:lnTo>
                    <a:pt x="425" y="100"/>
                  </a:lnTo>
                  <a:cubicBezTo>
                    <a:pt x="383" y="37"/>
                    <a:pt x="31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522;p58"/>
            <p:cNvSpPr/>
            <p:nvPr/>
          </p:nvSpPr>
          <p:spPr>
            <a:xfrm>
              <a:off x="2029175" y="2207275"/>
              <a:ext cx="34925" cy="14800"/>
            </a:xfrm>
            <a:custGeom>
              <a:avLst/>
              <a:gdLst/>
              <a:ahLst/>
              <a:cxnLst/>
              <a:rect l="l" t="t" r="r" b="b"/>
              <a:pathLst>
                <a:path w="1397" h="592" extrusionOk="0">
                  <a:moveTo>
                    <a:pt x="262" y="1"/>
                  </a:moveTo>
                  <a:cubicBezTo>
                    <a:pt x="164" y="1"/>
                    <a:pt x="66" y="66"/>
                    <a:pt x="33" y="164"/>
                  </a:cubicBezTo>
                  <a:cubicBezTo>
                    <a:pt x="1" y="295"/>
                    <a:pt x="66" y="393"/>
                    <a:pt x="197" y="426"/>
                  </a:cubicBezTo>
                  <a:lnTo>
                    <a:pt x="1047" y="589"/>
                  </a:lnTo>
                  <a:lnTo>
                    <a:pt x="1080" y="589"/>
                  </a:lnTo>
                  <a:cubicBezTo>
                    <a:pt x="1091" y="591"/>
                    <a:pt x="1101" y="591"/>
                    <a:pt x="1111" y="591"/>
                  </a:cubicBezTo>
                  <a:cubicBezTo>
                    <a:pt x="1376" y="591"/>
                    <a:pt x="1397" y="197"/>
                    <a:pt x="1145" y="197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523;p58"/>
            <p:cNvSpPr/>
            <p:nvPr/>
          </p:nvSpPr>
          <p:spPr>
            <a:xfrm>
              <a:off x="2133800" y="2169350"/>
              <a:ext cx="24550" cy="28150"/>
            </a:xfrm>
            <a:custGeom>
              <a:avLst/>
              <a:gdLst/>
              <a:ahLst/>
              <a:cxnLst/>
              <a:rect l="l" t="t" r="r" b="b"/>
              <a:pathLst>
                <a:path w="982" h="1126" extrusionOk="0">
                  <a:moveTo>
                    <a:pt x="708" y="1"/>
                  </a:moveTo>
                  <a:cubicBezTo>
                    <a:pt x="649" y="1"/>
                    <a:pt x="593" y="25"/>
                    <a:pt x="557" y="79"/>
                  </a:cubicBezTo>
                  <a:lnTo>
                    <a:pt x="66" y="798"/>
                  </a:lnTo>
                  <a:cubicBezTo>
                    <a:pt x="1" y="897"/>
                    <a:pt x="34" y="1027"/>
                    <a:pt x="132" y="1093"/>
                  </a:cubicBezTo>
                  <a:cubicBezTo>
                    <a:pt x="164" y="1093"/>
                    <a:pt x="197" y="1125"/>
                    <a:pt x="263" y="1125"/>
                  </a:cubicBezTo>
                  <a:cubicBezTo>
                    <a:pt x="328" y="1125"/>
                    <a:pt x="361" y="1093"/>
                    <a:pt x="426" y="1027"/>
                  </a:cubicBezTo>
                  <a:lnTo>
                    <a:pt x="917" y="308"/>
                  </a:lnTo>
                  <a:cubicBezTo>
                    <a:pt x="982" y="243"/>
                    <a:pt x="949" y="112"/>
                    <a:pt x="851" y="46"/>
                  </a:cubicBezTo>
                  <a:cubicBezTo>
                    <a:pt x="807" y="17"/>
                    <a:pt x="756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524;p58"/>
            <p:cNvSpPr/>
            <p:nvPr/>
          </p:nvSpPr>
          <p:spPr>
            <a:xfrm>
              <a:off x="2147700" y="2207275"/>
              <a:ext cx="32725" cy="14750"/>
            </a:xfrm>
            <a:custGeom>
              <a:avLst/>
              <a:gdLst/>
              <a:ahLst/>
              <a:cxnLst/>
              <a:rect l="l" t="t" r="r" b="b"/>
              <a:pathLst>
                <a:path w="1309" h="590" extrusionOk="0">
                  <a:moveTo>
                    <a:pt x="1047" y="1"/>
                  </a:moveTo>
                  <a:lnTo>
                    <a:pt x="197" y="197"/>
                  </a:lnTo>
                  <a:cubicBezTo>
                    <a:pt x="66" y="197"/>
                    <a:pt x="1" y="328"/>
                    <a:pt x="34" y="426"/>
                  </a:cubicBezTo>
                  <a:cubicBezTo>
                    <a:pt x="34" y="524"/>
                    <a:pt x="132" y="589"/>
                    <a:pt x="230" y="589"/>
                  </a:cubicBezTo>
                  <a:lnTo>
                    <a:pt x="262" y="589"/>
                  </a:lnTo>
                  <a:lnTo>
                    <a:pt x="1145" y="426"/>
                  </a:lnTo>
                  <a:cubicBezTo>
                    <a:pt x="1243" y="393"/>
                    <a:pt x="1309" y="295"/>
                    <a:pt x="1309" y="164"/>
                  </a:cubicBezTo>
                  <a:cubicBezTo>
                    <a:pt x="1276" y="66"/>
                    <a:pt x="1145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525;p58"/>
            <p:cNvSpPr/>
            <p:nvPr/>
          </p:nvSpPr>
          <p:spPr>
            <a:xfrm>
              <a:off x="1965425" y="2199925"/>
              <a:ext cx="59700" cy="110375"/>
            </a:xfrm>
            <a:custGeom>
              <a:avLst/>
              <a:gdLst/>
              <a:ahLst/>
              <a:cxnLst/>
              <a:rect l="l" t="t" r="r" b="b"/>
              <a:pathLst>
                <a:path w="2388" h="4415" extrusionOk="0">
                  <a:moveTo>
                    <a:pt x="278" y="1"/>
                  </a:moveTo>
                  <a:cubicBezTo>
                    <a:pt x="172" y="1"/>
                    <a:pt x="66" y="66"/>
                    <a:pt x="66" y="197"/>
                  </a:cubicBezTo>
                  <a:lnTo>
                    <a:pt x="66" y="2486"/>
                  </a:lnTo>
                  <a:lnTo>
                    <a:pt x="294" y="2486"/>
                  </a:lnTo>
                  <a:cubicBezTo>
                    <a:pt x="1275" y="2486"/>
                    <a:pt x="1962" y="2911"/>
                    <a:pt x="1962" y="3238"/>
                  </a:cubicBezTo>
                  <a:cubicBezTo>
                    <a:pt x="1962" y="3597"/>
                    <a:pt x="1275" y="4022"/>
                    <a:pt x="294" y="4022"/>
                  </a:cubicBezTo>
                  <a:cubicBezTo>
                    <a:pt x="0" y="4022"/>
                    <a:pt x="0" y="4415"/>
                    <a:pt x="294" y="4415"/>
                  </a:cubicBezTo>
                  <a:cubicBezTo>
                    <a:pt x="1439" y="4415"/>
                    <a:pt x="2387" y="3892"/>
                    <a:pt x="2387" y="3238"/>
                  </a:cubicBezTo>
                  <a:cubicBezTo>
                    <a:pt x="2387" y="2584"/>
                    <a:pt x="1570" y="2126"/>
                    <a:pt x="491" y="2060"/>
                  </a:cubicBezTo>
                  <a:lnTo>
                    <a:pt x="491" y="197"/>
                  </a:lnTo>
                  <a:cubicBezTo>
                    <a:pt x="491" y="66"/>
                    <a:pt x="384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526;p58"/>
            <p:cNvSpPr/>
            <p:nvPr/>
          </p:nvSpPr>
          <p:spPr>
            <a:xfrm>
              <a:off x="1837075" y="2185200"/>
              <a:ext cx="28625" cy="49075"/>
            </a:xfrm>
            <a:custGeom>
              <a:avLst/>
              <a:gdLst/>
              <a:ahLst/>
              <a:cxnLst/>
              <a:rect l="l" t="t" r="r" b="b"/>
              <a:pathLst>
                <a:path w="1145" h="1963" extrusionOk="0">
                  <a:moveTo>
                    <a:pt x="556" y="1"/>
                  </a:moveTo>
                  <a:cubicBezTo>
                    <a:pt x="229" y="1"/>
                    <a:pt x="0" y="426"/>
                    <a:pt x="0" y="982"/>
                  </a:cubicBezTo>
                  <a:cubicBezTo>
                    <a:pt x="0" y="1538"/>
                    <a:pt x="229" y="1963"/>
                    <a:pt x="556" y="1963"/>
                  </a:cubicBezTo>
                  <a:cubicBezTo>
                    <a:pt x="883" y="1963"/>
                    <a:pt x="1145" y="1538"/>
                    <a:pt x="1145" y="982"/>
                  </a:cubicBezTo>
                  <a:cubicBezTo>
                    <a:pt x="1145" y="426"/>
                    <a:pt x="883" y="1"/>
                    <a:pt x="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527;p58"/>
            <p:cNvSpPr/>
            <p:nvPr/>
          </p:nvSpPr>
          <p:spPr>
            <a:xfrm>
              <a:off x="2088025" y="2185200"/>
              <a:ext cx="29450" cy="49075"/>
            </a:xfrm>
            <a:custGeom>
              <a:avLst/>
              <a:gdLst/>
              <a:ahLst/>
              <a:cxnLst/>
              <a:rect l="l" t="t" r="r" b="b"/>
              <a:pathLst>
                <a:path w="1178" h="1963" extrusionOk="0">
                  <a:moveTo>
                    <a:pt x="589" y="1"/>
                  </a:moveTo>
                  <a:cubicBezTo>
                    <a:pt x="262" y="1"/>
                    <a:pt x="1" y="426"/>
                    <a:pt x="1" y="982"/>
                  </a:cubicBezTo>
                  <a:cubicBezTo>
                    <a:pt x="1" y="1538"/>
                    <a:pt x="262" y="1963"/>
                    <a:pt x="589" y="1963"/>
                  </a:cubicBezTo>
                  <a:cubicBezTo>
                    <a:pt x="916" y="1963"/>
                    <a:pt x="1178" y="1538"/>
                    <a:pt x="1178" y="982"/>
                  </a:cubicBezTo>
                  <a:cubicBezTo>
                    <a:pt x="1178" y="426"/>
                    <a:pt x="916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528;p58"/>
            <p:cNvSpPr/>
            <p:nvPr/>
          </p:nvSpPr>
          <p:spPr>
            <a:xfrm>
              <a:off x="1892650" y="2351975"/>
              <a:ext cx="170075" cy="90750"/>
            </a:xfrm>
            <a:custGeom>
              <a:avLst/>
              <a:gdLst/>
              <a:ahLst/>
              <a:cxnLst/>
              <a:rect l="l" t="t" r="r" b="b"/>
              <a:pathLst>
                <a:path w="6803" h="3630" extrusionOk="0">
                  <a:moveTo>
                    <a:pt x="6410" y="425"/>
                  </a:moveTo>
                  <a:cubicBezTo>
                    <a:pt x="6279" y="1962"/>
                    <a:pt x="4971" y="3205"/>
                    <a:pt x="3402" y="3205"/>
                  </a:cubicBezTo>
                  <a:cubicBezTo>
                    <a:pt x="1832" y="3205"/>
                    <a:pt x="524" y="1962"/>
                    <a:pt x="426" y="425"/>
                  </a:cubicBezTo>
                  <a:close/>
                  <a:moveTo>
                    <a:pt x="1" y="0"/>
                  </a:moveTo>
                  <a:lnTo>
                    <a:pt x="1" y="197"/>
                  </a:lnTo>
                  <a:cubicBezTo>
                    <a:pt x="1" y="2093"/>
                    <a:pt x="1538" y="3630"/>
                    <a:pt x="3402" y="3630"/>
                  </a:cubicBezTo>
                  <a:cubicBezTo>
                    <a:pt x="5298" y="3597"/>
                    <a:pt x="6802" y="2093"/>
                    <a:pt x="6802" y="197"/>
                  </a:cubicBezTo>
                  <a:lnTo>
                    <a:pt x="6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529;p58"/>
            <p:cNvSpPr/>
            <p:nvPr/>
          </p:nvSpPr>
          <p:spPr>
            <a:xfrm>
              <a:off x="1832175" y="1906450"/>
              <a:ext cx="207650" cy="78300"/>
            </a:xfrm>
            <a:custGeom>
              <a:avLst/>
              <a:gdLst/>
              <a:ahLst/>
              <a:cxnLst/>
              <a:rect l="l" t="t" r="r" b="b"/>
              <a:pathLst>
                <a:path w="8306" h="3132" extrusionOk="0">
                  <a:moveTo>
                    <a:pt x="0" y="1"/>
                  </a:moveTo>
                  <a:lnTo>
                    <a:pt x="0" y="1"/>
                  </a:lnTo>
                  <a:cubicBezTo>
                    <a:pt x="393" y="688"/>
                    <a:pt x="949" y="1243"/>
                    <a:pt x="1603" y="1701"/>
                  </a:cubicBezTo>
                  <a:cubicBezTo>
                    <a:pt x="2224" y="2126"/>
                    <a:pt x="2943" y="2453"/>
                    <a:pt x="3695" y="2682"/>
                  </a:cubicBezTo>
                  <a:cubicBezTo>
                    <a:pt x="4447" y="2911"/>
                    <a:pt x="5199" y="3075"/>
                    <a:pt x="5984" y="3107"/>
                  </a:cubicBezTo>
                  <a:cubicBezTo>
                    <a:pt x="6180" y="3124"/>
                    <a:pt x="6376" y="3132"/>
                    <a:pt x="6573" y="3132"/>
                  </a:cubicBezTo>
                  <a:cubicBezTo>
                    <a:pt x="6769" y="3132"/>
                    <a:pt x="6965" y="3124"/>
                    <a:pt x="7161" y="3107"/>
                  </a:cubicBezTo>
                  <a:cubicBezTo>
                    <a:pt x="7521" y="3075"/>
                    <a:pt x="7913" y="3009"/>
                    <a:pt x="8306" y="2976"/>
                  </a:cubicBezTo>
                  <a:cubicBezTo>
                    <a:pt x="7913" y="2944"/>
                    <a:pt x="7521" y="2944"/>
                    <a:pt x="7161" y="2911"/>
                  </a:cubicBezTo>
                  <a:cubicBezTo>
                    <a:pt x="6769" y="2846"/>
                    <a:pt x="6376" y="2878"/>
                    <a:pt x="6017" y="2780"/>
                  </a:cubicBezTo>
                  <a:cubicBezTo>
                    <a:pt x="5624" y="2715"/>
                    <a:pt x="5265" y="2715"/>
                    <a:pt x="4905" y="2617"/>
                  </a:cubicBezTo>
                  <a:cubicBezTo>
                    <a:pt x="4709" y="2551"/>
                    <a:pt x="4513" y="2519"/>
                    <a:pt x="4349" y="2486"/>
                  </a:cubicBezTo>
                  <a:lnTo>
                    <a:pt x="3826" y="2322"/>
                  </a:lnTo>
                  <a:cubicBezTo>
                    <a:pt x="3107" y="2094"/>
                    <a:pt x="2420" y="1799"/>
                    <a:pt x="1766" y="1440"/>
                  </a:cubicBezTo>
                  <a:cubicBezTo>
                    <a:pt x="1112" y="1047"/>
                    <a:pt x="523" y="55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530;p58"/>
            <p:cNvSpPr/>
            <p:nvPr/>
          </p:nvSpPr>
          <p:spPr>
            <a:xfrm>
              <a:off x="2431375" y="2065050"/>
              <a:ext cx="55600" cy="182300"/>
            </a:xfrm>
            <a:custGeom>
              <a:avLst/>
              <a:gdLst/>
              <a:ahLst/>
              <a:cxnLst/>
              <a:rect l="l" t="t" r="r" b="b"/>
              <a:pathLst>
                <a:path w="2224" h="7292" extrusionOk="0">
                  <a:moveTo>
                    <a:pt x="0" y="0"/>
                  </a:moveTo>
                  <a:lnTo>
                    <a:pt x="0" y="0"/>
                  </a:lnTo>
                  <a:cubicBezTo>
                    <a:pt x="425" y="523"/>
                    <a:pt x="752" y="1079"/>
                    <a:pt x="1046" y="1668"/>
                  </a:cubicBezTo>
                  <a:cubicBezTo>
                    <a:pt x="1308" y="2224"/>
                    <a:pt x="1537" y="2845"/>
                    <a:pt x="1668" y="3466"/>
                  </a:cubicBezTo>
                  <a:cubicBezTo>
                    <a:pt x="1799" y="4088"/>
                    <a:pt x="1831" y="4742"/>
                    <a:pt x="1799" y="5363"/>
                  </a:cubicBezTo>
                  <a:cubicBezTo>
                    <a:pt x="1766" y="6017"/>
                    <a:pt x="1668" y="6671"/>
                    <a:pt x="1504" y="7292"/>
                  </a:cubicBezTo>
                  <a:cubicBezTo>
                    <a:pt x="1635" y="6998"/>
                    <a:pt x="1766" y="6703"/>
                    <a:pt x="1897" y="6376"/>
                  </a:cubicBezTo>
                  <a:cubicBezTo>
                    <a:pt x="1995" y="6082"/>
                    <a:pt x="2093" y="5722"/>
                    <a:pt x="2126" y="5396"/>
                  </a:cubicBezTo>
                  <a:cubicBezTo>
                    <a:pt x="2224" y="4742"/>
                    <a:pt x="2224" y="4055"/>
                    <a:pt x="2060" y="3401"/>
                  </a:cubicBezTo>
                  <a:cubicBezTo>
                    <a:pt x="1799" y="2060"/>
                    <a:pt x="1079" y="85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531;p58"/>
            <p:cNvSpPr/>
            <p:nvPr/>
          </p:nvSpPr>
          <p:spPr>
            <a:xfrm>
              <a:off x="1394025" y="2282500"/>
              <a:ext cx="98100" cy="188850"/>
            </a:xfrm>
            <a:custGeom>
              <a:avLst/>
              <a:gdLst/>
              <a:ahLst/>
              <a:cxnLst/>
              <a:rect l="l" t="t" r="r" b="b"/>
              <a:pathLst>
                <a:path w="3924" h="7554" extrusionOk="0">
                  <a:moveTo>
                    <a:pt x="229" y="0"/>
                  </a:moveTo>
                  <a:cubicBezTo>
                    <a:pt x="33" y="752"/>
                    <a:pt x="0" y="1504"/>
                    <a:pt x="98" y="2256"/>
                  </a:cubicBezTo>
                  <a:cubicBezTo>
                    <a:pt x="164" y="3041"/>
                    <a:pt x="327" y="3793"/>
                    <a:pt x="654" y="4512"/>
                  </a:cubicBezTo>
                  <a:cubicBezTo>
                    <a:pt x="948" y="5199"/>
                    <a:pt x="1406" y="5853"/>
                    <a:pt x="1962" y="6376"/>
                  </a:cubicBezTo>
                  <a:cubicBezTo>
                    <a:pt x="2518" y="6899"/>
                    <a:pt x="3204" y="7324"/>
                    <a:pt x="3924" y="7553"/>
                  </a:cubicBezTo>
                  <a:cubicBezTo>
                    <a:pt x="3270" y="7194"/>
                    <a:pt x="2714" y="6703"/>
                    <a:pt x="2191" y="6147"/>
                  </a:cubicBezTo>
                  <a:cubicBezTo>
                    <a:pt x="1700" y="5624"/>
                    <a:pt x="1308" y="5003"/>
                    <a:pt x="1014" y="4349"/>
                  </a:cubicBezTo>
                  <a:cubicBezTo>
                    <a:pt x="719" y="3662"/>
                    <a:pt x="523" y="2943"/>
                    <a:pt x="392" y="2223"/>
                  </a:cubicBezTo>
                  <a:cubicBezTo>
                    <a:pt x="262" y="1504"/>
                    <a:pt x="196" y="752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532;p58"/>
          <p:cNvGrpSpPr/>
          <p:nvPr/>
        </p:nvGrpSpPr>
        <p:grpSpPr>
          <a:xfrm>
            <a:off x="1316835" y="1815758"/>
            <a:ext cx="1050140" cy="1355164"/>
            <a:chOff x="3991075" y="1648950"/>
            <a:chExt cx="1348825" cy="2104150"/>
          </a:xfrm>
        </p:grpSpPr>
        <p:sp>
          <p:nvSpPr>
            <p:cNvPr id="284" name="Google Shape;2533;p58"/>
            <p:cNvSpPr/>
            <p:nvPr/>
          </p:nvSpPr>
          <p:spPr>
            <a:xfrm>
              <a:off x="4891900" y="1841875"/>
              <a:ext cx="216650" cy="390225"/>
            </a:xfrm>
            <a:custGeom>
              <a:avLst/>
              <a:gdLst/>
              <a:ahLst/>
              <a:cxnLst/>
              <a:rect l="l" t="t" r="r" b="b"/>
              <a:pathLst>
                <a:path w="8666" h="15609" extrusionOk="0">
                  <a:moveTo>
                    <a:pt x="3271" y="1"/>
                  </a:moveTo>
                  <a:lnTo>
                    <a:pt x="524" y="3728"/>
                  </a:lnTo>
                  <a:lnTo>
                    <a:pt x="1" y="14846"/>
                  </a:lnTo>
                  <a:cubicBezTo>
                    <a:pt x="1" y="14846"/>
                    <a:pt x="1170" y="15608"/>
                    <a:pt x="2460" y="15608"/>
                  </a:cubicBezTo>
                  <a:cubicBezTo>
                    <a:pt x="2962" y="15608"/>
                    <a:pt x="3481" y="15493"/>
                    <a:pt x="3957" y="15173"/>
                  </a:cubicBezTo>
                  <a:cubicBezTo>
                    <a:pt x="8666" y="5167"/>
                    <a:pt x="327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534;p58"/>
            <p:cNvSpPr/>
            <p:nvPr/>
          </p:nvSpPr>
          <p:spPr>
            <a:xfrm>
              <a:off x="3991075" y="2753350"/>
              <a:ext cx="1348825" cy="976050"/>
            </a:xfrm>
            <a:custGeom>
              <a:avLst/>
              <a:gdLst/>
              <a:ahLst/>
              <a:cxnLst/>
              <a:rect l="l" t="t" r="r" b="b"/>
              <a:pathLst>
                <a:path w="53953" h="39042" extrusionOk="0">
                  <a:moveTo>
                    <a:pt x="15630" y="0"/>
                  </a:moveTo>
                  <a:cubicBezTo>
                    <a:pt x="9712" y="0"/>
                    <a:pt x="4676" y="4512"/>
                    <a:pt x="3859" y="10594"/>
                  </a:cubicBezTo>
                  <a:lnTo>
                    <a:pt x="0" y="39042"/>
                  </a:lnTo>
                  <a:lnTo>
                    <a:pt x="53953" y="39042"/>
                  </a:lnTo>
                  <a:lnTo>
                    <a:pt x="49146" y="10202"/>
                  </a:lnTo>
                  <a:cubicBezTo>
                    <a:pt x="48132" y="4316"/>
                    <a:pt x="43227" y="0"/>
                    <a:pt x="37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535;p58"/>
            <p:cNvSpPr/>
            <p:nvPr/>
          </p:nvSpPr>
          <p:spPr>
            <a:xfrm>
              <a:off x="4134125" y="3095850"/>
              <a:ext cx="924575" cy="25"/>
            </a:xfrm>
            <a:custGeom>
              <a:avLst/>
              <a:gdLst/>
              <a:ahLst/>
              <a:cxnLst/>
              <a:rect l="l" t="t" r="r" b="b"/>
              <a:pathLst>
                <a:path w="36983" h="1" fill="none" extrusionOk="0">
                  <a:moveTo>
                    <a:pt x="1" y="1"/>
                  </a:moveTo>
                  <a:lnTo>
                    <a:pt x="36982" y="1"/>
                  </a:lnTo>
                </a:path>
              </a:pathLst>
            </a:custGeom>
            <a:noFill/>
            <a:ln w="61300" cap="flat" cmpd="sng">
              <a:solidFill>
                <a:schemeClr val="accent6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536;p58"/>
            <p:cNvSpPr/>
            <p:nvPr/>
          </p:nvSpPr>
          <p:spPr>
            <a:xfrm>
              <a:off x="4134125" y="3218475"/>
              <a:ext cx="951550" cy="25"/>
            </a:xfrm>
            <a:custGeom>
              <a:avLst/>
              <a:gdLst/>
              <a:ahLst/>
              <a:cxnLst/>
              <a:rect l="l" t="t" r="r" b="b"/>
              <a:pathLst>
                <a:path w="38062" h="1" fill="none" extrusionOk="0">
                  <a:moveTo>
                    <a:pt x="1" y="0"/>
                  </a:moveTo>
                  <a:lnTo>
                    <a:pt x="38061" y="0"/>
                  </a:lnTo>
                </a:path>
              </a:pathLst>
            </a:custGeom>
            <a:noFill/>
            <a:ln w="16350" cap="flat" cmpd="sng">
              <a:solidFill>
                <a:schemeClr val="accent6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537;p58"/>
            <p:cNvSpPr/>
            <p:nvPr/>
          </p:nvSpPr>
          <p:spPr>
            <a:xfrm>
              <a:off x="4137400" y="3335375"/>
              <a:ext cx="951550" cy="25"/>
            </a:xfrm>
            <a:custGeom>
              <a:avLst/>
              <a:gdLst/>
              <a:ahLst/>
              <a:cxnLst/>
              <a:rect l="l" t="t" r="r" b="b"/>
              <a:pathLst>
                <a:path w="38062" h="1" fill="none" extrusionOk="0">
                  <a:moveTo>
                    <a:pt x="0" y="0"/>
                  </a:moveTo>
                  <a:lnTo>
                    <a:pt x="38061" y="0"/>
                  </a:lnTo>
                </a:path>
              </a:pathLst>
            </a:custGeom>
            <a:noFill/>
            <a:ln w="16350" cap="flat" cmpd="sng">
              <a:solidFill>
                <a:schemeClr val="accent6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538;p58"/>
            <p:cNvSpPr/>
            <p:nvPr/>
          </p:nvSpPr>
          <p:spPr>
            <a:xfrm>
              <a:off x="4140675" y="3453075"/>
              <a:ext cx="951525" cy="25"/>
            </a:xfrm>
            <a:custGeom>
              <a:avLst/>
              <a:gdLst/>
              <a:ahLst/>
              <a:cxnLst/>
              <a:rect l="l" t="t" r="r" b="b"/>
              <a:pathLst>
                <a:path w="38061" h="1" fill="none" extrusionOk="0">
                  <a:moveTo>
                    <a:pt x="0" y="1"/>
                  </a:moveTo>
                  <a:lnTo>
                    <a:pt x="38061" y="1"/>
                  </a:lnTo>
                </a:path>
              </a:pathLst>
            </a:custGeom>
            <a:noFill/>
            <a:ln w="16350" cap="flat" cmpd="sng">
              <a:solidFill>
                <a:schemeClr val="accent6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539;p58"/>
            <p:cNvSpPr/>
            <p:nvPr/>
          </p:nvSpPr>
          <p:spPr>
            <a:xfrm>
              <a:off x="4143925" y="3570800"/>
              <a:ext cx="951550" cy="25"/>
            </a:xfrm>
            <a:custGeom>
              <a:avLst/>
              <a:gdLst/>
              <a:ahLst/>
              <a:cxnLst/>
              <a:rect l="l" t="t" r="r" b="b"/>
              <a:pathLst>
                <a:path w="38062" h="1" fill="none" extrusionOk="0">
                  <a:moveTo>
                    <a:pt x="1" y="0"/>
                  </a:moveTo>
                  <a:lnTo>
                    <a:pt x="38062" y="0"/>
                  </a:lnTo>
                </a:path>
              </a:pathLst>
            </a:custGeom>
            <a:noFill/>
            <a:ln w="16350" cap="flat" cmpd="sng">
              <a:solidFill>
                <a:schemeClr val="accent6"/>
              </a:solidFill>
              <a:prstDash val="solid"/>
              <a:miter lim="32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540;p58"/>
            <p:cNvSpPr/>
            <p:nvPr/>
          </p:nvSpPr>
          <p:spPr>
            <a:xfrm>
              <a:off x="4524875" y="2513825"/>
              <a:ext cx="270600" cy="346625"/>
            </a:xfrm>
            <a:custGeom>
              <a:avLst/>
              <a:gdLst/>
              <a:ahLst/>
              <a:cxnLst/>
              <a:rect l="l" t="t" r="r" b="b"/>
              <a:pathLst>
                <a:path w="10824" h="13865" extrusionOk="0">
                  <a:moveTo>
                    <a:pt x="720" y="1"/>
                  </a:moveTo>
                  <a:lnTo>
                    <a:pt x="164" y="9548"/>
                  </a:lnTo>
                  <a:cubicBezTo>
                    <a:pt x="0" y="11903"/>
                    <a:pt x="1897" y="13865"/>
                    <a:pt x="4251" y="13865"/>
                  </a:cubicBezTo>
                  <a:lnTo>
                    <a:pt x="6605" y="13865"/>
                  </a:lnTo>
                  <a:cubicBezTo>
                    <a:pt x="8927" y="13865"/>
                    <a:pt x="10823" y="11903"/>
                    <a:pt x="10693" y="9548"/>
                  </a:cubicBezTo>
                  <a:lnTo>
                    <a:pt x="10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541;p58"/>
            <p:cNvSpPr/>
            <p:nvPr/>
          </p:nvSpPr>
          <p:spPr>
            <a:xfrm>
              <a:off x="4537950" y="2513000"/>
              <a:ext cx="245250" cy="144825"/>
            </a:xfrm>
            <a:custGeom>
              <a:avLst/>
              <a:gdLst/>
              <a:ahLst/>
              <a:cxnLst/>
              <a:rect l="l" t="t" r="r" b="b"/>
              <a:pathLst>
                <a:path w="9810" h="5793" extrusionOk="0">
                  <a:moveTo>
                    <a:pt x="197" y="1"/>
                  </a:moveTo>
                  <a:lnTo>
                    <a:pt x="1" y="3401"/>
                  </a:lnTo>
                  <a:cubicBezTo>
                    <a:pt x="1341" y="4284"/>
                    <a:pt x="2780" y="5036"/>
                    <a:pt x="4251" y="5592"/>
                  </a:cubicBezTo>
                  <a:cubicBezTo>
                    <a:pt x="4576" y="5726"/>
                    <a:pt x="4922" y="5793"/>
                    <a:pt x="5271" y="5793"/>
                  </a:cubicBezTo>
                  <a:cubicBezTo>
                    <a:pt x="5521" y="5793"/>
                    <a:pt x="5772" y="5758"/>
                    <a:pt x="6017" y="5690"/>
                  </a:cubicBezTo>
                  <a:cubicBezTo>
                    <a:pt x="7358" y="5233"/>
                    <a:pt x="8633" y="4644"/>
                    <a:pt x="9810" y="3859"/>
                  </a:cubicBezTo>
                  <a:lnTo>
                    <a:pt x="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542;p58"/>
            <p:cNvSpPr/>
            <p:nvPr/>
          </p:nvSpPr>
          <p:spPr>
            <a:xfrm>
              <a:off x="4292725" y="1853925"/>
              <a:ext cx="698450" cy="753075"/>
            </a:xfrm>
            <a:custGeom>
              <a:avLst/>
              <a:gdLst/>
              <a:ahLst/>
              <a:cxnLst/>
              <a:rect l="l" t="t" r="r" b="b"/>
              <a:pathLst>
                <a:path w="27938" h="30123" extrusionOk="0">
                  <a:moveTo>
                    <a:pt x="13427" y="0"/>
                  </a:moveTo>
                  <a:cubicBezTo>
                    <a:pt x="13004" y="0"/>
                    <a:pt x="12572" y="3"/>
                    <a:pt x="12131" y="9"/>
                  </a:cubicBezTo>
                  <a:cubicBezTo>
                    <a:pt x="0" y="205"/>
                    <a:pt x="1929" y="12108"/>
                    <a:pt x="1929" y="12108"/>
                  </a:cubicBezTo>
                  <a:cubicBezTo>
                    <a:pt x="1864" y="12958"/>
                    <a:pt x="1864" y="13808"/>
                    <a:pt x="1962" y="14658"/>
                  </a:cubicBezTo>
                  <a:cubicBezTo>
                    <a:pt x="2354" y="18614"/>
                    <a:pt x="4382" y="26102"/>
                    <a:pt x="14060" y="29928"/>
                  </a:cubicBezTo>
                  <a:cubicBezTo>
                    <a:pt x="14370" y="30056"/>
                    <a:pt x="14700" y="30122"/>
                    <a:pt x="15034" y="30122"/>
                  </a:cubicBezTo>
                  <a:cubicBezTo>
                    <a:pt x="15299" y="30122"/>
                    <a:pt x="15566" y="30080"/>
                    <a:pt x="15826" y="29993"/>
                  </a:cubicBezTo>
                  <a:cubicBezTo>
                    <a:pt x="22496" y="27803"/>
                    <a:pt x="27140" y="21688"/>
                    <a:pt x="27467" y="14691"/>
                  </a:cubicBezTo>
                  <a:cubicBezTo>
                    <a:pt x="27499" y="14298"/>
                    <a:pt x="27499" y="13906"/>
                    <a:pt x="27499" y="13514"/>
                  </a:cubicBezTo>
                  <a:cubicBezTo>
                    <a:pt x="27937" y="1569"/>
                    <a:pt x="22694" y="0"/>
                    <a:pt x="13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543;p58"/>
            <p:cNvSpPr/>
            <p:nvPr/>
          </p:nvSpPr>
          <p:spPr>
            <a:xfrm>
              <a:off x="4341750" y="2221175"/>
              <a:ext cx="637650" cy="386025"/>
            </a:xfrm>
            <a:custGeom>
              <a:avLst/>
              <a:gdLst/>
              <a:ahLst/>
              <a:cxnLst/>
              <a:rect l="l" t="t" r="r" b="b"/>
              <a:pathLst>
                <a:path w="25506" h="15441" extrusionOk="0">
                  <a:moveTo>
                    <a:pt x="1" y="1"/>
                  </a:moveTo>
                  <a:lnTo>
                    <a:pt x="1" y="1"/>
                  </a:lnTo>
                  <a:cubicBezTo>
                    <a:pt x="393" y="3924"/>
                    <a:pt x="2421" y="11445"/>
                    <a:pt x="12099" y="15271"/>
                  </a:cubicBezTo>
                  <a:cubicBezTo>
                    <a:pt x="12415" y="15382"/>
                    <a:pt x="12752" y="15441"/>
                    <a:pt x="13091" y="15441"/>
                  </a:cubicBezTo>
                  <a:cubicBezTo>
                    <a:pt x="13350" y="15441"/>
                    <a:pt x="13611" y="15407"/>
                    <a:pt x="13865" y="15336"/>
                  </a:cubicBezTo>
                  <a:cubicBezTo>
                    <a:pt x="20535" y="13113"/>
                    <a:pt x="25179" y="7031"/>
                    <a:pt x="25506" y="1"/>
                  </a:cubicBezTo>
                  <a:lnTo>
                    <a:pt x="25506" y="1"/>
                  </a:lnTo>
                  <a:cubicBezTo>
                    <a:pt x="23158" y="4370"/>
                    <a:pt x="18956" y="10399"/>
                    <a:pt x="13387" y="10399"/>
                  </a:cubicBezTo>
                  <a:cubicBezTo>
                    <a:pt x="13372" y="10399"/>
                    <a:pt x="13357" y="10399"/>
                    <a:pt x="13342" y="10399"/>
                  </a:cubicBezTo>
                  <a:cubicBezTo>
                    <a:pt x="6933" y="10333"/>
                    <a:pt x="2094" y="35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544;p58"/>
            <p:cNvSpPr/>
            <p:nvPr/>
          </p:nvSpPr>
          <p:spPr>
            <a:xfrm>
              <a:off x="4710425" y="2340525"/>
              <a:ext cx="115300" cy="116100"/>
            </a:xfrm>
            <a:custGeom>
              <a:avLst/>
              <a:gdLst/>
              <a:ahLst/>
              <a:cxnLst/>
              <a:rect l="l" t="t" r="r" b="b"/>
              <a:pathLst>
                <a:path w="4612" h="4644" extrusionOk="0">
                  <a:moveTo>
                    <a:pt x="1" y="1"/>
                  </a:moveTo>
                  <a:lnTo>
                    <a:pt x="1" y="1210"/>
                  </a:lnTo>
                  <a:cubicBezTo>
                    <a:pt x="1865" y="1210"/>
                    <a:pt x="3401" y="2747"/>
                    <a:pt x="3401" y="4644"/>
                  </a:cubicBezTo>
                  <a:lnTo>
                    <a:pt x="4611" y="4644"/>
                  </a:lnTo>
                  <a:cubicBezTo>
                    <a:pt x="4611" y="2061"/>
                    <a:pt x="255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545;p58"/>
            <p:cNvSpPr/>
            <p:nvPr/>
          </p:nvSpPr>
          <p:spPr>
            <a:xfrm>
              <a:off x="4628700" y="2339700"/>
              <a:ext cx="81750" cy="31100"/>
            </a:xfrm>
            <a:custGeom>
              <a:avLst/>
              <a:gdLst/>
              <a:ahLst/>
              <a:cxnLst/>
              <a:rect l="l" t="t" r="r" b="b"/>
              <a:pathLst>
                <a:path w="3270" h="1244" extrusionOk="0">
                  <a:moveTo>
                    <a:pt x="0" y="1"/>
                  </a:moveTo>
                  <a:lnTo>
                    <a:pt x="0" y="1243"/>
                  </a:lnTo>
                  <a:lnTo>
                    <a:pt x="3270" y="1243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546;p58"/>
            <p:cNvSpPr/>
            <p:nvPr/>
          </p:nvSpPr>
          <p:spPr>
            <a:xfrm>
              <a:off x="4513425" y="2340525"/>
              <a:ext cx="115300" cy="116100"/>
            </a:xfrm>
            <a:custGeom>
              <a:avLst/>
              <a:gdLst/>
              <a:ahLst/>
              <a:cxnLst/>
              <a:rect l="l" t="t" r="r" b="b"/>
              <a:pathLst>
                <a:path w="4612" h="4644" extrusionOk="0">
                  <a:moveTo>
                    <a:pt x="4611" y="1"/>
                  </a:moveTo>
                  <a:cubicBezTo>
                    <a:pt x="2061" y="1"/>
                    <a:pt x="1" y="2061"/>
                    <a:pt x="1" y="4644"/>
                  </a:cubicBezTo>
                  <a:lnTo>
                    <a:pt x="1210" y="4644"/>
                  </a:lnTo>
                  <a:cubicBezTo>
                    <a:pt x="1210" y="2747"/>
                    <a:pt x="2747" y="1210"/>
                    <a:pt x="4611" y="1210"/>
                  </a:cubicBezTo>
                  <a:lnTo>
                    <a:pt x="46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547;p58"/>
            <p:cNvSpPr/>
            <p:nvPr/>
          </p:nvSpPr>
          <p:spPr>
            <a:xfrm>
              <a:off x="4260525" y="1648950"/>
              <a:ext cx="786575" cy="582275"/>
            </a:xfrm>
            <a:custGeom>
              <a:avLst/>
              <a:gdLst/>
              <a:ahLst/>
              <a:cxnLst/>
              <a:rect l="l" t="t" r="r" b="b"/>
              <a:pathLst>
                <a:path w="31463" h="23291" extrusionOk="0">
                  <a:moveTo>
                    <a:pt x="21977" y="0"/>
                  </a:moveTo>
                  <a:cubicBezTo>
                    <a:pt x="20762" y="0"/>
                    <a:pt x="19462" y="569"/>
                    <a:pt x="18422" y="2061"/>
                  </a:cubicBezTo>
                  <a:cubicBezTo>
                    <a:pt x="18303" y="2219"/>
                    <a:pt x="18124" y="2306"/>
                    <a:pt x="17951" y="2306"/>
                  </a:cubicBezTo>
                  <a:cubicBezTo>
                    <a:pt x="17838" y="2306"/>
                    <a:pt x="17727" y="2269"/>
                    <a:pt x="17637" y="2192"/>
                  </a:cubicBezTo>
                  <a:cubicBezTo>
                    <a:pt x="16877" y="1536"/>
                    <a:pt x="15371" y="1187"/>
                    <a:pt x="13632" y="1187"/>
                  </a:cubicBezTo>
                  <a:cubicBezTo>
                    <a:pt x="9388" y="1187"/>
                    <a:pt x="3757" y="3267"/>
                    <a:pt x="4198" y="8045"/>
                  </a:cubicBezTo>
                  <a:cubicBezTo>
                    <a:pt x="3938" y="7950"/>
                    <a:pt x="3634" y="7893"/>
                    <a:pt x="3311" y="7893"/>
                  </a:cubicBezTo>
                  <a:cubicBezTo>
                    <a:pt x="1845" y="7893"/>
                    <a:pt x="1" y="9070"/>
                    <a:pt x="242" y="13276"/>
                  </a:cubicBezTo>
                  <a:cubicBezTo>
                    <a:pt x="405" y="16285"/>
                    <a:pt x="928" y="19293"/>
                    <a:pt x="1811" y="22170"/>
                  </a:cubicBezTo>
                  <a:cubicBezTo>
                    <a:pt x="1811" y="22170"/>
                    <a:pt x="3278" y="23291"/>
                    <a:pt x="3514" y="23291"/>
                  </a:cubicBezTo>
                  <a:cubicBezTo>
                    <a:pt x="3539" y="23291"/>
                    <a:pt x="3551" y="23278"/>
                    <a:pt x="3544" y="23249"/>
                  </a:cubicBezTo>
                  <a:cubicBezTo>
                    <a:pt x="3544" y="23249"/>
                    <a:pt x="5343" y="21843"/>
                    <a:pt x="5245" y="17658"/>
                  </a:cubicBezTo>
                  <a:cubicBezTo>
                    <a:pt x="5146" y="13473"/>
                    <a:pt x="5898" y="11151"/>
                    <a:pt x="5898" y="11151"/>
                  </a:cubicBezTo>
                  <a:cubicBezTo>
                    <a:pt x="5898" y="11151"/>
                    <a:pt x="12811" y="15094"/>
                    <a:pt x="19285" y="15094"/>
                  </a:cubicBezTo>
                  <a:cubicBezTo>
                    <a:pt x="22076" y="15094"/>
                    <a:pt x="24786" y="14361"/>
                    <a:pt x="26825" y="12263"/>
                  </a:cubicBezTo>
                  <a:cubicBezTo>
                    <a:pt x="31463" y="7657"/>
                    <a:pt x="30605" y="3226"/>
                    <a:pt x="26795" y="3226"/>
                  </a:cubicBezTo>
                  <a:cubicBezTo>
                    <a:pt x="26575" y="3226"/>
                    <a:pt x="26345" y="3240"/>
                    <a:pt x="26106" y="3271"/>
                  </a:cubicBezTo>
                  <a:cubicBezTo>
                    <a:pt x="26089" y="3274"/>
                    <a:pt x="26072" y="3275"/>
                    <a:pt x="26056" y="3275"/>
                  </a:cubicBezTo>
                  <a:cubicBezTo>
                    <a:pt x="25883" y="3275"/>
                    <a:pt x="25746" y="3123"/>
                    <a:pt x="25746" y="2944"/>
                  </a:cubicBezTo>
                  <a:cubicBezTo>
                    <a:pt x="25666" y="1472"/>
                    <a:pt x="23932" y="0"/>
                    <a:pt x="2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548;p58"/>
            <p:cNvSpPr/>
            <p:nvPr/>
          </p:nvSpPr>
          <p:spPr>
            <a:xfrm>
              <a:off x="3991075" y="2753350"/>
              <a:ext cx="517475" cy="976050"/>
            </a:xfrm>
            <a:custGeom>
              <a:avLst/>
              <a:gdLst/>
              <a:ahLst/>
              <a:cxnLst/>
              <a:rect l="l" t="t" r="r" b="b"/>
              <a:pathLst>
                <a:path w="20699" h="39042" extrusionOk="0">
                  <a:moveTo>
                    <a:pt x="15630" y="0"/>
                  </a:moveTo>
                  <a:cubicBezTo>
                    <a:pt x="9712" y="0"/>
                    <a:pt x="4676" y="4512"/>
                    <a:pt x="3859" y="10594"/>
                  </a:cubicBezTo>
                  <a:lnTo>
                    <a:pt x="0" y="39042"/>
                  </a:lnTo>
                  <a:lnTo>
                    <a:pt x="18998" y="39042"/>
                  </a:lnTo>
                  <a:lnTo>
                    <a:pt x="18998" y="7357"/>
                  </a:lnTo>
                  <a:cubicBezTo>
                    <a:pt x="18998" y="4807"/>
                    <a:pt x="19554" y="2289"/>
                    <a:pt x="20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549;p58"/>
            <p:cNvSpPr/>
            <p:nvPr/>
          </p:nvSpPr>
          <p:spPr>
            <a:xfrm>
              <a:off x="4802000" y="2753350"/>
              <a:ext cx="537900" cy="976050"/>
            </a:xfrm>
            <a:custGeom>
              <a:avLst/>
              <a:gdLst/>
              <a:ahLst/>
              <a:cxnLst/>
              <a:rect l="l" t="t" r="r" b="b"/>
              <a:pathLst>
                <a:path w="21516" h="39042" extrusionOk="0">
                  <a:moveTo>
                    <a:pt x="0" y="0"/>
                  </a:moveTo>
                  <a:cubicBezTo>
                    <a:pt x="1112" y="2289"/>
                    <a:pt x="1700" y="4807"/>
                    <a:pt x="1700" y="7357"/>
                  </a:cubicBezTo>
                  <a:lnTo>
                    <a:pt x="1700" y="39042"/>
                  </a:lnTo>
                  <a:lnTo>
                    <a:pt x="21516" y="39042"/>
                  </a:lnTo>
                  <a:lnTo>
                    <a:pt x="16709" y="10202"/>
                  </a:lnTo>
                  <a:cubicBezTo>
                    <a:pt x="15695" y="4316"/>
                    <a:pt x="10790" y="0"/>
                    <a:pt x="5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550;p58"/>
            <p:cNvSpPr/>
            <p:nvPr/>
          </p:nvSpPr>
          <p:spPr>
            <a:xfrm>
              <a:off x="4273100" y="3243800"/>
              <a:ext cx="110375" cy="9850"/>
            </a:xfrm>
            <a:custGeom>
              <a:avLst/>
              <a:gdLst/>
              <a:ahLst/>
              <a:cxnLst/>
              <a:rect l="l" t="t" r="r" b="b"/>
              <a:pathLst>
                <a:path w="4415" h="394" extrusionOk="0">
                  <a:moveTo>
                    <a:pt x="0" y="1"/>
                  </a:moveTo>
                  <a:lnTo>
                    <a:pt x="0" y="393"/>
                  </a:lnTo>
                  <a:lnTo>
                    <a:pt x="4415" y="393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551;p58"/>
            <p:cNvSpPr/>
            <p:nvPr/>
          </p:nvSpPr>
          <p:spPr>
            <a:xfrm>
              <a:off x="4196250" y="3176775"/>
              <a:ext cx="60525" cy="575525"/>
            </a:xfrm>
            <a:custGeom>
              <a:avLst/>
              <a:gdLst/>
              <a:ahLst/>
              <a:cxnLst/>
              <a:rect l="l" t="t" r="r" b="b"/>
              <a:pathLst>
                <a:path w="2421" h="23021" extrusionOk="0">
                  <a:moveTo>
                    <a:pt x="2420" y="1"/>
                  </a:moveTo>
                  <a:lnTo>
                    <a:pt x="2420" y="1"/>
                  </a:lnTo>
                  <a:cubicBezTo>
                    <a:pt x="2126" y="1930"/>
                    <a:pt x="1897" y="3794"/>
                    <a:pt x="1668" y="5723"/>
                  </a:cubicBezTo>
                  <a:cubicBezTo>
                    <a:pt x="1407" y="7652"/>
                    <a:pt x="1178" y="9581"/>
                    <a:pt x="1014" y="11478"/>
                  </a:cubicBezTo>
                  <a:cubicBezTo>
                    <a:pt x="818" y="13407"/>
                    <a:pt x="622" y="15336"/>
                    <a:pt x="458" y="17265"/>
                  </a:cubicBezTo>
                  <a:lnTo>
                    <a:pt x="197" y="20143"/>
                  </a:lnTo>
                  <a:cubicBezTo>
                    <a:pt x="131" y="21091"/>
                    <a:pt x="66" y="22072"/>
                    <a:pt x="1" y="23020"/>
                  </a:cubicBezTo>
                  <a:cubicBezTo>
                    <a:pt x="164" y="22072"/>
                    <a:pt x="262" y="21124"/>
                    <a:pt x="393" y="20175"/>
                  </a:cubicBezTo>
                  <a:lnTo>
                    <a:pt x="753" y="17298"/>
                  </a:lnTo>
                  <a:cubicBezTo>
                    <a:pt x="1014" y="15401"/>
                    <a:pt x="1243" y="13472"/>
                    <a:pt x="1407" y="11543"/>
                  </a:cubicBezTo>
                  <a:cubicBezTo>
                    <a:pt x="1603" y="9614"/>
                    <a:pt x="1799" y="7717"/>
                    <a:pt x="1963" y="5788"/>
                  </a:cubicBezTo>
                  <a:cubicBezTo>
                    <a:pt x="2159" y="3859"/>
                    <a:pt x="2290" y="1930"/>
                    <a:pt x="2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552;p58"/>
            <p:cNvSpPr/>
            <p:nvPr/>
          </p:nvSpPr>
          <p:spPr>
            <a:xfrm>
              <a:off x="5032500" y="3176775"/>
              <a:ext cx="60525" cy="576325"/>
            </a:xfrm>
            <a:custGeom>
              <a:avLst/>
              <a:gdLst/>
              <a:ahLst/>
              <a:cxnLst/>
              <a:rect l="l" t="t" r="r" b="b"/>
              <a:pathLst>
                <a:path w="2421" h="23053" extrusionOk="0">
                  <a:moveTo>
                    <a:pt x="1" y="1"/>
                  </a:moveTo>
                  <a:cubicBezTo>
                    <a:pt x="132" y="1930"/>
                    <a:pt x="295" y="3892"/>
                    <a:pt x="459" y="5788"/>
                  </a:cubicBezTo>
                  <a:cubicBezTo>
                    <a:pt x="622" y="7717"/>
                    <a:pt x="786" y="9647"/>
                    <a:pt x="1015" y="11576"/>
                  </a:cubicBezTo>
                  <a:cubicBezTo>
                    <a:pt x="1243" y="13505"/>
                    <a:pt x="1440" y="15401"/>
                    <a:pt x="1669" y="17331"/>
                  </a:cubicBezTo>
                  <a:lnTo>
                    <a:pt x="2028" y="20175"/>
                  </a:lnTo>
                  <a:cubicBezTo>
                    <a:pt x="2159" y="21124"/>
                    <a:pt x="2290" y="22105"/>
                    <a:pt x="2421" y="23053"/>
                  </a:cubicBezTo>
                  <a:cubicBezTo>
                    <a:pt x="2388" y="22072"/>
                    <a:pt x="2290" y="21124"/>
                    <a:pt x="2224" y="20175"/>
                  </a:cubicBezTo>
                  <a:lnTo>
                    <a:pt x="1996" y="17265"/>
                  </a:lnTo>
                  <a:cubicBezTo>
                    <a:pt x="1799" y="15336"/>
                    <a:pt x="1636" y="13440"/>
                    <a:pt x="1440" y="11510"/>
                  </a:cubicBezTo>
                  <a:cubicBezTo>
                    <a:pt x="1211" y="9581"/>
                    <a:pt x="1015" y="7652"/>
                    <a:pt x="786" y="5756"/>
                  </a:cubicBezTo>
                  <a:cubicBezTo>
                    <a:pt x="524" y="3826"/>
                    <a:pt x="295" y="193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553;p58"/>
            <p:cNvSpPr/>
            <p:nvPr/>
          </p:nvSpPr>
          <p:spPr>
            <a:xfrm>
              <a:off x="4828150" y="2764775"/>
              <a:ext cx="192125" cy="584500"/>
            </a:xfrm>
            <a:custGeom>
              <a:avLst/>
              <a:gdLst/>
              <a:ahLst/>
              <a:cxnLst/>
              <a:rect l="l" t="t" r="r" b="b"/>
              <a:pathLst>
                <a:path w="7685" h="23380" extrusionOk="0">
                  <a:moveTo>
                    <a:pt x="33" y="1"/>
                  </a:moveTo>
                  <a:lnTo>
                    <a:pt x="0" y="66"/>
                  </a:lnTo>
                  <a:cubicBezTo>
                    <a:pt x="589" y="557"/>
                    <a:pt x="1210" y="1047"/>
                    <a:pt x="1799" y="1538"/>
                  </a:cubicBezTo>
                  <a:cubicBezTo>
                    <a:pt x="2420" y="2028"/>
                    <a:pt x="3041" y="2519"/>
                    <a:pt x="3663" y="3009"/>
                  </a:cubicBezTo>
                  <a:cubicBezTo>
                    <a:pt x="4837" y="3929"/>
                    <a:pt x="6041" y="4849"/>
                    <a:pt x="7277" y="5740"/>
                  </a:cubicBezTo>
                  <a:lnTo>
                    <a:pt x="7277" y="5740"/>
                  </a:lnTo>
                  <a:lnTo>
                    <a:pt x="6344" y="7064"/>
                  </a:lnTo>
                  <a:cubicBezTo>
                    <a:pt x="6017" y="7554"/>
                    <a:pt x="5657" y="8045"/>
                    <a:pt x="5330" y="8535"/>
                  </a:cubicBezTo>
                  <a:cubicBezTo>
                    <a:pt x="5003" y="9026"/>
                    <a:pt x="4644" y="9483"/>
                    <a:pt x="4284" y="9941"/>
                  </a:cubicBezTo>
                  <a:cubicBezTo>
                    <a:pt x="3924" y="10432"/>
                    <a:pt x="3565" y="10889"/>
                    <a:pt x="3205" y="11380"/>
                  </a:cubicBezTo>
                  <a:lnTo>
                    <a:pt x="3107" y="11511"/>
                  </a:lnTo>
                  <a:lnTo>
                    <a:pt x="3303" y="11511"/>
                  </a:lnTo>
                  <a:cubicBezTo>
                    <a:pt x="4468" y="11630"/>
                    <a:pt x="5632" y="11722"/>
                    <a:pt x="6797" y="11812"/>
                  </a:cubicBezTo>
                  <a:lnTo>
                    <a:pt x="6797" y="11812"/>
                  </a:lnTo>
                  <a:cubicBezTo>
                    <a:pt x="6260" y="12666"/>
                    <a:pt x="5706" y="13500"/>
                    <a:pt x="5232" y="14388"/>
                  </a:cubicBezTo>
                  <a:cubicBezTo>
                    <a:pt x="4676" y="15336"/>
                    <a:pt x="4120" y="16285"/>
                    <a:pt x="3597" y="17265"/>
                  </a:cubicBezTo>
                  <a:cubicBezTo>
                    <a:pt x="3074" y="18246"/>
                    <a:pt x="2551" y="19227"/>
                    <a:pt x="2093" y="20241"/>
                  </a:cubicBezTo>
                  <a:cubicBezTo>
                    <a:pt x="1570" y="21255"/>
                    <a:pt x="1210" y="22301"/>
                    <a:pt x="916" y="23380"/>
                  </a:cubicBezTo>
                  <a:lnTo>
                    <a:pt x="981" y="23380"/>
                  </a:lnTo>
                  <a:cubicBezTo>
                    <a:pt x="1145" y="22857"/>
                    <a:pt x="1341" y="22334"/>
                    <a:pt x="1570" y="21843"/>
                  </a:cubicBezTo>
                  <a:cubicBezTo>
                    <a:pt x="1831" y="21353"/>
                    <a:pt x="2060" y="20862"/>
                    <a:pt x="2322" y="20372"/>
                  </a:cubicBezTo>
                  <a:cubicBezTo>
                    <a:pt x="2845" y="19391"/>
                    <a:pt x="3401" y="18410"/>
                    <a:pt x="3957" y="17462"/>
                  </a:cubicBezTo>
                  <a:cubicBezTo>
                    <a:pt x="4480" y="16513"/>
                    <a:pt x="5036" y="15565"/>
                    <a:pt x="5592" y="14617"/>
                  </a:cubicBezTo>
                  <a:cubicBezTo>
                    <a:pt x="6148" y="13636"/>
                    <a:pt x="6736" y="12688"/>
                    <a:pt x="7292" y="11739"/>
                  </a:cubicBezTo>
                  <a:lnTo>
                    <a:pt x="7456" y="11478"/>
                  </a:lnTo>
                  <a:lnTo>
                    <a:pt x="7161" y="11478"/>
                  </a:lnTo>
                  <a:cubicBezTo>
                    <a:pt x="5953" y="11416"/>
                    <a:pt x="4745" y="11383"/>
                    <a:pt x="3510" y="11325"/>
                  </a:cubicBezTo>
                  <a:lnTo>
                    <a:pt x="3510" y="11325"/>
                  </a:lnTo>
                  <a:cubicBezTo>
                    <a:pt x="3801" y="10911"/>
                    <a:pt x="4095" y="10475"/>
                    <a:pt x="4415" y="10039"/>
                  </a:cubicBezTo>
                  <a:cubicBezTo>
                    <a:pt x="4774" y="9549"/>
                    <a:pt x="5101" y="9058"/>
                    <a:pt x="5461" y="8600"/>
                  </a:cubicBezTo>
                  <a:cubicBezTo>
                    <a:pt x="5821" y="8143"/>
                    <a:pt x="6148" y="7652"/>
                    <a:pt x="6507" y="7194"/>
                  </a:cubicBezTo>
                  <a:lnTo>
                    <a:pt x="7586" y="5788"/>
                  </a:lnTo>
                  <a:lnTo>
                    <a:pt x="7684" y="5658"/>
                  </a:lnTo>
                  <a:lnTo>
                    <a:pt x="7586" y="5592"/>
                  </a:lnTo>
                  <a:cubicBezTo>
                    <a:pt x="6344" y="4579"/>
                    <a:pt x="5101" y="3630"/>
                    <a:pt x="3859" y="2715"/>
                  </a:cubicBezTo>
                  <a:cubicBezTo>
                    <a:pt x="3238" y="2257"/>
                    <a:pt x="2584" y="1799"/>
                    <a:pt x="1962" y="1341"/>
                  </a:cubicBezTo>
                  <a:cubicBezTo>
                    <a:pt x="1341" y="884"/>
                    <a:pt x="687" y="459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554;p58"/>
            <p:cNvSpPr/>
            <p:nvPr/>
          </p:nvSpPr>
          <p:spPr>
            <a:xfrm>
              <a:off x="4294350" y="2763975"/>
              <a:ext cx="192125" cy="584500"/>
            </a:xfrm>
            <a:custGeom>
              <a:avLst/>
              <a:gdLst/>
              <a:ahLst/>
              <a:cxnLst/>
              <a:rect l="l" t="t" r="r" b="b"/>
              <a:pathLst>
                <a:path w="7685" h="23380" extrusionOk="0">
                  <a:moveTo>
                    <a:pt x="7619" y="0"/>
                  </a:moveTo>
                  <a:cubicBezTo>
                    <a:pt x="6998" y="458"/>
                    <a:pt x="6344" y="916"/>
                    <a:pt x="5723" y="1341"/>
                  </a:cubicBezTo>
                  <a:cubicBezTo>
                    <a:pt x="5069" y="1799"/>
                    <a:pt x="4447" y="2256"/>
                    <a:pt x="3826" y="2714"/>
                  </a:cubicBezTo>
                  <a:cubicBezTo>
                    <a:pt x="2551" y="3662"/>
                    <a:pt x="1341" y="4611"/>
                    <a:pt x="99" y="5592"/>
                  </a:cubicBezTo>
                  <a:lnTo>
                    <a:pt x="0" y="5690"/>
                  </a:lnTo>
                  <a:lnTo>
                    <a:pt x="66" y="5788"/>
                  </a:lnTo>
                  <a:lnTo>
                    <a:pt x="1145" y="7194"/>
                  </a:lnTo>
                  <a:cubicBezTo>
                    <a:pt x="1505" y="7652"/>
                    <a:pt x="1864" y="8142"/>
                    <a:pt x="2224" y="8600"/>
                  </a:cubicBezTo>
                  <a:cubicBezTo>
                    <a:pt x="2584" y="9090"/>
                    <a:pt x="2911" y="9581"/>
                    <a:pt x="3270" y="10038"/>
                  </a:cubicBezTo>
                  <a:cubicBezTo>
                    <a:pt x="3562" y="10476"/>
                    <a:pt x="3854" y="10914"/>
                    <a:pt x="4169" y="11351"/>
                  </a:cubicBezTo>
                  <a:lnTo>
                    <a:pt x="4169" y="11351"/>
                  </a:lnTo>
                  <a:cubicBezTo>
                    <a:pt x="2954" y="11382"/>
                    <a:pt x="1739" y="11415"/>
                    <a:pt x="524" y="11477"/>
                  </a:cubicBezTo>
                  <a:lnTo>
                    <a:pt x="229" y="11477"/>
                  </a:lnTo>
                  <a:lnTo>
                    <a:pt x="393" y="11739"/>
                  </a:lnTo>
                  <a:cubicBezTo>
                    <a:pt x="949" y="12687"/>
                    <a:pt x="1505" y="13668"/>
                    <a:pt x="2060" y="14616"/>
                  </a:cubicBezTo>
                  <a:cubicBezTo>
                    <a:pt x="2616" y="15564"/>
                    <a:pt x="3172" y="16513"/>
                    <a:pt x="3728" y="17461"/>
                  </a:cubicBezTo>
                  <a:cubicBezTo>
                    <a:pt x="4284" y="18442"/>
                    <a:pt x="4840" y="19390"/>
                    <a:pt x="5330" y="20371"/>
                  </a:cubicBezTo>
                  <a:cubicBezTo>
                    <a:pt x="5592" y="20862"/>
                    <a:pt x="5853" y="21352"/>
                    <a:pt x="6082" y="21842"/>
                  </a:cubicBezTo>
                  <a:cubicBezTo>
                    <a:pt x="6344" y="22333"/>
                    <a:pt x="6540" y="22856"/>
                    <a:pt x="6704" y="23379"/>
                  </a:cubicBezTo>
                  <a:lnTo>
                    <a:pt x="6736" y="23379"/>
                  </a:lnTo>
                  <a:cubicBezTo>
                    <a:pt x="6475" y="22300"/>
                    <a:pt x="6082" y="21254"/>
                    <a:pt x="5592" y="20240"/>
                  </a:cubicBezTo>
                  <a:cubicBezTo>
                    <a:pt x="5134" y="19259"/>
                    <a:pt x="4611" y="18246"/>
                    <a:pt x="4088" y="17297"/>
                  </a:cubicBezTo>
                  <a:cubicBezTo>
                    <a:pt x="3565" y="16317"/>
                    <a:pt x="3009" y="15336"/>
                    <a:pt x="2453" y="14387"/>
                  </a:cubicBezTo>
                  <a:cubicBezTo>
                    <a:pt x="1949" y="13529"/>
                    <a:pt x="1419" y="12670"/>
                    <a:pt x="887" y="11811"/>
                  </a:cubicBezTo>
                  <a:lnTo>
                    <a:pt x="887" y="11811"/>
                  </a:lnTo>
                  <a:cubicBezTo>
                    <a:pt x="2052" y="11722"/>
                    <a:pt x="3217" y="11632"/>
                    <a:pt x="4382" y="11543"/>
                  </a:cubicBezTo>
                  <a:lnTo>
                    <a:pt x="4578" y="11543"/>
                  </a:lnTo>
                  <a:lnTo>
                    <a:pt x="4447" y="11379"/>
                  </a:lnTo>
                  <a:cubicBezTo>
                    <a:pt x="4088" y="10921"/>
                    <a:pt x="3728" y="10431"/>
                    <a:pt x="3401" y="9973"/>
                  </a:cubicBezTo>
                  <a:cubicBezTo>
                    <a:pt x="3041" y="9483"/>
                    <a:pt x="2682" y="9025"/>
                    <a:pt x="2355" y="8534"/>
                  </a:cubicBezTo>
                  <a:cubicBezTo>
                    <a:pt x="1995" y="8044"/>
                    <a:pt x="1668" y="7586"/>
                    <a:pt x="1308" y="7096"/>
                  </a:cubicBezTo>
                  <a:lnTo>
                    <a:pt x="406" y="5743"/>
                  </a:lnTo>
                  <a:lnTo>
                    <a:pt x="406" y="5743"/>
                  </a:lnTo>
                  <a:cubicBezTo>
                    <a:pt x="1643" y="4880"/>
                    <a:pt x="2848" y="3929"/>
                    <a:pt x="4022" y="3008"/>
                  </a:cubicBezTo>
                  <a:cubicBezTo>
                    <a:pt x="4644" y="2551"/>
                    <a:pt x="5232" y="2060"/>
                    <a:pt x="5853" y="1570"/>
                  </a:cubicBezTo>
                  <a:cubicBezTo>
                    <a:pt x="6475" y="1079"/>
                    <a:pt x="7063" y="589"/>
                    <a:pt x="7685" y="66"/>
                  </a:cubicBezTo>
                  <a:lnTo>
                    <a:pt x="7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555;p58"/>
            <p:cNvSpPr/>
            <p:nvPr/>
          </p:nvSpPr>
          <p:spPr>
            <a:xfrm>
              <a:off x="4279625" y="2164775"/>
              <a:ext cx="136550" cy="174150"/>
            </a:xfrm>
            <a:custGeom>
              <a:avLst/>
              <a:gdLst/>
              <a:ahLst/>
              <a:cxnLst/>
              <a:rect l="l" t="t" r="r" b="b"/>
              <a:pathLst>
                <a:path w="5462" h="6966" extrusionOk="0">
                  <a:moveTo>
                    <a:pt x="2463" y="1"/>
                  </a:moveTo>
                  <a:cubicBezTo>
                    <a:pt x="2351" y="1"/>
                    <a:pt x="2239" y="11"/>
                    <a:pt x="2126" y="33"/>
                  </a:cubicBezTo>
                  <a:cubicBezTo>
                    <a:pt x="818" y="295"/>
                    <a:pt x="1" y="2060"/>
                    <a:pt x="328" y="3957"/>
                  </a:cubicBezTo>
                  <a:cubicBezTo>
                    <a:pt x="627" y="5694"/>
                    <a:pt x="1778" y="6965"/>
                    <a:pt x="2999" y="6965"/>
                  </a:cubicBezTo>
                  <a:cubicBezTo>
                    <a:pt x="3111" y="6965"/>
                    <a:pt x="3224" y="6954"/>
                    <a:pt x="3336" y="6932"/>
                  </a:cubicBezTo>
                  <a:cubicBezTo>
                    <a:pt x="4677" y="6671"/>
                    <a:pt x="5461" y="4905"/>
                    <a:pt x="5134" y="3009"/>
                  </a:cubicBezTo>
                  <a:cubicBezTo>
                    <a:pt x="4835" y="1271"/>
                    <a:pt x="3685" y="1"/>
                    <a:pt x="2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556;p58"/>
            <p:cNvSpPr/>
            <p:nvPr/>
          </p:nvSpPr>
          <p:spPr>
            <a:xfrm>
              <a:off x="4914800" y="2164175"/>
              <a:ext cx="134900" cy="174550"/>
            </a:xfrm>
            <a:custGeom>
              <a:avLst/>
              <a:gdLst/>
              <a:ahLst/>
              <a:cxnLst/>
              <a:rect l="l" t="t" r="r" b="b"/>
              <a:pathLst>
                <a:path w="5396" h="6982" extrusionOk="0">
                  <a:moveTo>
                    <a:pt x="2917" y="0"/>
                  </a:moveTo>
                  <a:cubicBezTo>
                    <a:pt x="1682" y="0"/>
                    <a:pt x="535" y="1338"/>
                    <a:pt x="262" y="3098"/>
                  </a:cubicBezTo>
                  <a:cubicBezTo>
                    <a:pt x="0" y="5027"/>
                    <a:pt x="851" y="6760"/>
                    <a:pt x="2191" y="6956"/>
                  </a:cubicBezTo>
                  <a:cubicBezTo>
                    <a:pt x="2289" y="6973"/>
                    <a:pt x="2387" y="6981"/>
                    <a:pt x="2485" y="6981"/>
                  </a:cubicBezTo>
                  <a:cubicBezTo>
                    <a:pt x="3718" y="6981"/>
                    <a:pt x="4861" y="5671"/>
                    <a:pt x="5134" y="3883"/>
                  </a:cubicBezTo>
                  <a:cubicBezTo>
                    <a:pt x="5396" y="1986"/>
                    <a:pt x="4513" y="253"/>
                    <a:pt x="3205" y="24"/>
                  </a:cubicBezTo>
                  <a:cubicBezTo>
                    <a:pt x="3109" y="8"/>
                    <a:pt x="3012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557;p58"/>
            <p:cNvSpPr/>
            <p:nvPr/>
          </p:nvSpPr>
          <p:spPr>
            <a:xfrm>
              <a:off x="4306475" y="2190825"/>
              <a:ext cx="69650" cy="49175"/>
            </a:xfrm>
            <a:custGeom>
              <a:avLst/>
              <a:gdLst/>
              <a:ahLst/>
              <a:cxnLst/>
              <a:rect l="l" t="t" r="r" b="b"/>
              <a:pathLst>
                <a:path w="2786" h="1967" extrusionOk="0">
                  <a:moveTo>
                    <a:pt x="880" y="1"/>
                  </a:moveTo>
                  <a:cubicBezTo>
                    <a:pt x="635" y="1"/>
                    <a:pt x="391" y="58"/>
                    <a:pt x="169" y="168"/>
                  </a:cubicBezTo>
                  <a:cubicBezTo>
                    <a:pt x="1" y="225"/>
                    <a:pt x="50" y="450"/>
                    <a:pt x="191" y="450"/>
                  </a:cubicBezTo>
                  <a:cubicBezTo>
                    <a:pt x="214" y="450"/>
                    <a:pt x="240" y="444"/>
                    <a:pt x="268" y="430"/>
                  </a:cubicBezTo>
                  <a:cubicBezTo>
                    <a:pt x="464" y="348"/>
                    <a:pt x="668" y="307"/>
                    <a:pt x="872" y="307"/>
                  </a:cubicBezTo>
                  <a:cubicBezTo>
                    <a:pt x="1077" y="307"/>
                    <a:pt x="1281" y="348"/>
                    <a:pt x="1477" y="430"/>
                  </a:cubicBezTo>
                  <a:cubicBezTo>
                    <a:pt x="2197" y="822"/>
                    <a:pt x="2458" y="1836"/>
                    <a:pt x="2458" y="1836"/>
                  </a:cubicBezTo>
                  <a:cubicBezTo>
                    <a:pt x="2458" y="1901"/>
                    <a:pt x="2524" y="1934"/>
                    <a:pt x="2622" y="1967"/>
                  </a:cubicBezTo>
                  <a:lnTo>
                    <a:pt x="2654" y="1934"/>
                  </a:lnTo>
                  <a:cubicBezTo>
                    <a:pt x="2720" y="1934"/>
                    <a:pt x="2785" y="1836"/>
                    <a:pt x="2753" y="1771"/>
                  </a:cubicBezTo>
                  <a:cubicBezTo>
                    <a:pt x="2589" y="1117"/>
                    <a:pt x="2197" y="561"/>
                    <a:pt x="1641" y="201"/>
                  </a:cubicBezTo>
                  <a:cubicBezTo>
                    <a:pt x="1404" y="66"/>
                    <a:pt x="1142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558;p58"/>
            <p:cNvSpPr/>
            <p:nvPr/>
          </p:nvSpPr>
          <p:spPr>
            <a:xfrm>
              <a:off x="4304150" y="2195525"/>
              <a:ext cx="47450" cy="78825"/>
            </a:xfrm>
            <a:custGeom>
              <a:avLst/>
              <a:gdLst/>
              <a:ahLst/>
              <a:cxnLst/>
              <a:rect l="l" t="t" r="r" b="b"/>
              <a:pathLst>
                <a:path w="1898" h="3153" extrusionOk="0">
                  <a:moveTo>
                    <a:pt x="1693" y="0"/>
                  </a:moveTo>
                  <a:cubicBezTo>
                    <a:pt x="1673" y="0"/>
                    <a:pt x="1653" y="4"/>
                    <a:pt x="1636" y="13"/>
                  </a:cubicBezTo>
                  <a:cubicBezTo>
                    <a:pt x="1636" y="13"/>
                    <a:pt x="1" y="896"/>
                    <a:pt x="982" y="3054"/>
                  </a:cubicBezTo>
                  <a:cubicBezTo>
                    <a:pt x="982" y="3119"/>
                    <a:pt x="1047" y="3152"/>
                    <a:pt x="1113" y="3152"/>
                  </a:cubicBezTo>
                  <a:lnTo>
                    <a:pt x="1178" y="3152"/>
                  </a:lnTo>
                  <a:cubicBezTo>
                    <a:pt x="1243" y="3119"/>
                    <a:pt x="1276" y="3021"/>
                    <a:pt x="1243" y="2956"/>
                  </a:cubicBezTo>
                  <a:cubicBezTo>
                    <a:pt x="393" y="1059"/>
                    <a:pt x="1734" y="307"/>
                    <a:pt x="1799" y="275"/>
                  </a:cubicBezTo>
                  <a:cubicBezTo>
                    <a:pt x="1865" y="242"/>
                    <a:pt x="1897" y="144"/>
                    <a:pt x="1832" y="78"/>
                  </a:cubicBezTo>
                  <a:cubicBezTo>
                    <a:pt x="1808" y="31"/>
                    <a:pt x="1749" y="0"/>
                    <a:pt x="1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559;p58"/>
            <p:cNvSpPr/>
            <p:nvPr/>
          </p:nvSpPr>
          <p:spPr>
            <a:xfrm>
              <a:off x="4949950" y="2190625"/>
              <a:ext cx="68700" cy="49375"/>
            </a:xfrm>
            <a:custGeom>
              <a:avLst/>
              <a:gdLst/>
              <a:ahLst/>
              <a:cxnLst/>
              <a:rect l="l" t="t" r="r" b="b"/>
              <a:pathLst>
                <a:path w="2748" h="1975" extrusionOk="0">
                  <a:moveTo>
                    <a:pt x="1926" y="0"/>
                  </a:moveTo>
                  <a:cubicBezTo>
                    <a:pt x="1663" y="0"/>
                    <a:pt x="1400" y="57"/>
                    <a:pt x="1145" y="176"/>
                  </a:cubicBezTo>
                  <a:cubicBezTo>
                    <a:pt x="589" y="536"/>
                    <a:pt x="197" y="1125"/>
                    <a:pt x="33" y="1779"/>
                  </a:cubicBezTo>
                  <a:cubicBezTo>
                    <a:pt x="0" y="1844"/>
                    <a:pt x="66" y="1942"/>
                    <a:pt x="131" y="1975"/>
                  </a:cubicBezTo>
                  <a:lnTo>
                    <a:pt x="197" y="1975"/>
                  </a:lnTo>
                  <a:cubicBezTo>
                    <a:pt x="262" y="1942"/>
                    <a:pt x="327" y="1909"/>
                    <a:pt x="327" y="1844"/>
                  </a:cubicBezTo>
                  <a:cubicBezTo>
                    <a:pt x="458" y="1255"/>
                    <a:pt x="818" y="765"/>
                    <a:pt x="1308" y="438"/>
                  </a:cubicBezTo>
                  <a:cubicBezTo>
                    <a:pt x="1505" y="356"/>
                    <a:pt x="1709" y="315"/>
                    <a:pt x="1913" y="315"/>
                  </a:cubicBezTo>
                  <a:cubicBezTo>
                    <a:pt x="2118" y="315"/>
                    <a:pt x="2322" y="356"/>
                    <a:pt x="2518" y="438"/>
                  </a:cubicBezTo>
                  <a:cubicBezTo>
                    <a:pt x="2543" y="446"/>
                    <a:pt x="2565" y="450"/>
                    <a:pt x="2586" y="450"/>
                  </a:cubicBezTo>
                  <a:cubicBezTo>
                    <a:pt x="2647" y="450"/>
                    <a:pt x="2690" y="413"/>
                    <a:pt x="2714" y="340"/>
                  </a:cubicBezTo>
                  <a:cubicBezTo>
                    <a:pt x="2747" y="274"/>
                    <a:pt x="2714" y="176"/>
                    <a:pt x="2649" y="144"/>
                  </a:cubicBezTo>
                  <a:cubicBezTo>
                    <a:pt x="2413" y="49"/>
                    <a:pt x="2170" y="0"/>
                    <a:pt x="1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560;p58"/>
            <p:cNvSpPr/>
            <p:nvPr/>
          </p:nvSpPr>
          <p:spPr>
            <a:xfrm>
              <a:off x="4974475" y="2195800"/>
              <a:ext cx="47425" cy="78550"/>
            </a:xfrm>
            <a:custGeom>
              <a:avLst/>
              <a:gdLst/>
              <a:ahLst/>
              <a:cxnLst/>
              <a:rect l="l" t="t" r="r" b="b"/>
              <a:pathLst>
                <a:path w="1897" h="3142" extrusionOk="0">
                  <a:moveTo>
                    <a:pt x="185" y="1"/>
                  </a:moveTo>
                  <a:cubicBezTo>
                    <a:pt x="135" y="1"/>
                    <a:pt x="87" y="37"/>
                    <a:pt x="66" y="100"/>
                  </a:cubicBezTo>
                  <a:cubicBezTo>
                    <a:pt x="0" y="166"/>
                    <a:pt x="33" y="264"/>
                    <a:pt x="131" y="296"/>
                  </a:cubicBezTo>
                  <a:cubicBezTo>
                    <a:pt x="164" y="329"/>
                    <a:pt x="1505" y="1048"/>
                    <a:pt x="654" y="2945"/>
                  </a:cubicBezTo>
                  <a:cubicBezTo>
                    <a:pt x="622" y="3010"/>
                    <a:pt x="654" y="3108"/>
                    <a:pt x="720" y="3141"/>
                  </a:cubicBezTo>
                  <a:lnTo>
                    <a:pt x="785" y="3141"/>
                  </a:lnTo>
                  <a:cubicBezTo>
                    <a:pt x="851" y="3141"/>
                    <a:pt x="916" y="3108"/>
                    <a:pt x="916" y="3076"/>
                  </a:cubicBezTo>
                  <a:cubicBezTo>
                    <a:pt x="1897" y="918"/>
                    <a:pt x="262" y="35"/>
                    <a:pt x="262" y="35"/>
                  </a:cubicBezTo>
                  <a:cubicBezTo>
                    <a:pt x="239" y="12"/>
                    <a:pt x="212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561;p58"/>
            <p:cNvSpPr/>
            <p:nvPr/>
          </p:nvSpPr>
          <p:spPr>
            <a:xfrm>
              <a:off x="4448025" y="2032800"/>
              <a:ext cx="142275" cy="36350"/>
            </a:xfrm>
            <a:custGeom>
              <a:avLst/>
              <a:gdLst/>
              <a:ahLst/>
              <a:cxnLst/>
              <a:rect l="l" t="t" r="r" b="b"/>
              <a:pathLst>
                <a:path w="5691" h="1454" extrusionOk="0">
                  <a:moveTo>
                    <a:pt x="3008" y="1"/>
                  </a:moveTo>
                  <a:cubicBezTo>
                    <a:pt x="1416" y="1"/>
                    <a:pt x="153" y="974"/>
                    <a:pt x="132" y="996"/>
                  </a:cubicBezTo>
                  <a:cubicBezTo>
                    <a:pt x="33" y="1094"/>
                    <a:pt x="1" y="1225"/>
                    <a:pt x="99" y="1356"/>
                  </a:cubicBezTo>
                  <a:cubicBezTo>
                    <a:pt x="132" y="1421"/>
                    <a:pt x="197" y="1454"/>
                    <a:pt x="295" y="1454"/>
                  </a:cubicBezTo>
                  <a:cubicBezTo>
                    <a:pt x="360" y="1454"/>
                    <a:pt x="393" y="1421"/>
                    <a:pt x="458" y="1388"/>
                  </a:cubicBezTo>
                  <a:cubicBezTo>
                    <a:pt x="480" y="1388"/>
                    <a:pt x="1607" y="516"/>
                    <a:pt x="3014" y="516"/>
                  </a:cubicBezTo>
                  <a:cubicBezTo>
                    <a:pt x="3717" y="516"/>
                    <a:pt x="4491" y="734"/>
                    <a:pt x="5232" y="1388"/>
                  </a:cubicBezTo>
                  <a:cubicBezTo>
                    <a:pt x="5274" y="1430"/>
                    <a:pt x="5326" y="1448"/>
                    <a:pt x="5381" y="1448"/>
                  </a:cubicBezTo>
                  <a:cubicBezTo>
                    <a:pt x="5456" y="1448"/>
                    <a:pt x="5535" y="1413"/>
                    <a:pt x="5592" y="1356"/>
                  </a:cubicBezTo>
                  <a:cubicBezTo>
                    <a:pt x="5690" y="1258"/>
                    <a:pt x="5690" y="1094"/>
                    <a:pt x="5559" y="996"/>
                  </a:cubicBezTo>
                  <a:cubicBezTo>
                    <a:pt x="4703" y="249"/>
                    <a:pt x="3813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562;p58"/>
            <p:cNvSpPr/>
            <p:nvPr/>
          </p:nvSpPr>
          <p:spPr>
            <a:xfrm>
              <a:off x="4757450" y="2032975"/>
              <a:ext cx="144300" cy="36175"/>
            </a:xfrm>
            <a:custGeom>
              <a:avLst/>
              <a:gdLst/>
              <a:ahLst/>
              <a:cxnLst/>
              <a:rect l="l" t="t" r="r" b="b"/>
              <a:pathLst>
                <a:path w="5772" h="1447" extrusionOk="0">
                  <a:moveTo>
                    <a:pt x="3131" y="1"/>
                  </a:moveTo>
                  <a:cubicBezTo>
                    <a:pt x="1520" y="1"/>
                    <a:pt x="234" y="989"/>
                    <a:pt x="213" y="989"/>
                  </a:cubicBezTo>
                  <a:cubicBezTo>
                    <a:pt x="1" y="1148"/>
                    <a:pt x="175" y="1435"/>
                    <a:pt x="387" y="1435"/>
                  </a:cubicBezTo>
                  <a:cubicBezTo>
                    <a:pt x="437" y="1435"/>
                    <a:pt x="490" y="1419"/>
                    <a:pt x="540" y="1381"/>
                  </a:cubicBezTo>
                  <a:cubicBezTo>
                    <a:pt x="604" y="1338"/>
                    <a:pt x="1698" y="509"/>
                    <a:pt x="3074" y="509"/>
                  </a:cubicBezTo>
                  <a:cubicBezTo>
                    <a:pt x="3780" y="509"/>
                    <a:pt x="4560" y="727"/>
                    <a:pt x="5313" y="1381"/>
                  </a:cubicBezTo>
                  <a:cubicBezTo>
                    <a:pt x="5346" y="1414"/>
                    <a:pt x="5412" y="1447"/>
                    <a:pt x="5477" y="1447"/>
                  </a:cubicBezTo>
                  <a:cubicBezTo>
                    <a:pt x="5575" y="1447"/>
                    <a:pt x="5640" y="1414"/>
                    <a:pt x="5673" y="1349"/>
                  </a:cubicBezTo>
                  <a:cubicBezTo>
                    <a:pt x="5771" y="1218"/>
                    <a:pt x="5771" y="1054"/>
                    <a:pt x="5673" y="989"/>
                  </a:cubicBezTo>
                  <a:cubicBezTo>
                    <a:pt x="4823" y="248"/>
                    <a:pt x="3937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563;p58"/>
            <p:cNvSpPr/>
            <p:nvPr/>
          </p:nvSpPr>
          <p:spPr>
            <a:xfrm>
              <a:off x="4599250" y="2399275"/>
              <a:ext cx="144150" cy="36925"/>
            </a:xfrm>
            <a:custGeom>
              <a:avLst/>
              <a:gdLst/>
              <a:ahLst/>
              <a:cxnLst/>
              <a:rect l="l" t="t" r="r" b="b"/>
              <a:pathLst>
                <a:path w="5766" h="1477" extrusionOk="0">
                  <a:moveTo>
                    <a:pt x="5386" y="1"/>
                  </a:moveTo>
                  <a:cubicBezTo>
                    <a:pt x="5327" y="1"/>
                    <a:pt x="5263" y="22"/>
                    <a:pt x="5200" y="70"/>
                  </a:cubicBezTo>
                  <a:cubicBezTo>
                    <a:pt x="4446" y="735"/>
                    <a:pt x="3666" y="957"/>
                    <a:pt x="2961" y="957"/>
                  </a:cubicBezTo>
                  <a:cubicBezTo>
                    <a:pt x="1584" y="957"/>
                    <a:pt x="491" y="113"/>
                    <a:pt x="426" y="70"/>
                  </a:cubicBezTo>
                  <a:cubicBezTo>
                    <a:pt x="385" y="29"/>
                    <a:pt x="332" y="11"/>
                    <a:pt x="278" y="11"/>
                  </a:cubicBezTo>
                  <a:cubicBezTo>
                    <a:pt x="202" y="11"/>
                    <a:pt x="123" y="46"/>
                    <a:pt x="66" y="103"/>
                  </a:cubicBezTo>
                  <a:cubicBezTo>
                    <a:pt x="1" y="234"/>
                    <a:pt x="1" y="397"/>
                    <a:pt x="132" y="463"/>
                  </a:cubicBezTo>
                  <a:cubicBezTo>
                    <a:pt x="949" y="1084"/>
                    <a:pt x="1963" y="1411"/>
                    <a:pt x="2976" y="1476"/>
                  </a:cubicBezTo>
                  <a:cubicBezTo>
                    <a:pt x="3925" y="1476"/>
                    <a:pt x="4840" y="1117"/>
                    <a:pt x="5560" y="463"/>
                  </a:cubicBezTo>
                  <a:cubicBezTo>
                    <a:pt x="5766" y="282"/>
                    <a:pt x="5607" y="1"/>
                    <a:pt x="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564;p58"/>
            <p:cNvSpPr/>
            <p:nvPr/>
          </p:nvSpPr>
          <p:spPr>
            <a:xfrm>
              <a:off x="4460300" y="2123900"/>
              <a:ext cx="121825" cy="13100"/>
            </a:xfrm>
            <a:custGeom>
              <a:avLst/>
              <a:gdLst/>
              <a:ahLst/>
              <a:cxnLst/>
              <a:rect l="l" t="t" r="r" b="b"/>
              <a:pathLst>
                <a:path w="4873" h="524" extrusionOk="0">
                  <a:moveTo>
                    <a:pt x="327" y="1"/>
                  </a:moveTo>
                  <a:cubicBezTo>
                    <a:pt x="0" y="33"/>
                    <a:pt x="0" y="491"/>
                    <a:pt x="327" y="524"/>
                  </a:cubicBezTo>
                  <a:lnTo>
                    <a:pt x="4545" y="524"/>
                  </a:lnTo>
                  <a:cubicBezTo>
                    <a:pt x="4872" y="491"/>
                    <a:pt x="4872" y="33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565;p58"/>
            <p:cNvSpPr/>
            <p:nvPr/>
          </p:nvSpPr>
          <p:spPr>
            <a:xfrm>
              <a:off x="4501175" y="2129625"/>
              <a:ext cx="40875" cy="67050"/>
            </a:xfrm>
            <a:custGeom>
              <a:avLst/>
              <a:gdLst/>
              <a:ahLst/>
              <a:cxnLst/>
              <a:rect l="l" t="t" r="r" b="b"/>
              <a:pathLst>
                <a:path w="1635" h="2682" extrusionOk="0">
                  <a:moveTo>
                    <a:pt x="818" y="0"/>
                  </a:moveTo>
                  <a:cubicBezTo>
                    <a:pt x="360" y="0"/>
                    <a:pt x="0" y="589"/>
                    <a:pt x="0" y="1341"/>
                  </a:cubicBezTo>
                  <a:cubicBezTo>
                    <a:pt x="0" y="2093"/>
                    <a:pt x="360" y="2682"/>
                    <a:pt x="818" y="2682"/>
                  </a:cubicBezTo>
                  <a:cubicBezTo>
                    <a:pt x="1243" y="2682"/>
                    <a:pt x="1635" y="2093"/>
                    <a:pt x="1635" y="1341"/>
                  </a:cubicBezTo>
                  <a:cubicBezTo>
                    <a:pt x="1635" y="589"/>
                    <a:pt x="1243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566;p58"/>
            <p:cNvSpPr/>
            <p:nvPr/>
          </p:nvSpPr>
          <p:spPr>
            <a:xfrm>
              <a:off x="4756200" y="2123900"/>
              <a:ext cx="121025" cy="13100"/>
            </a:xfrm>
            <a:custGeom>
              <a:avLst/>
              <a:gdLst/>
              <a:ahLst/>
              <a:cxnLst/>
              <a:rect l="l" t="t" r="r" b="b"/>
              <a:pathLst>
                <a:path w="4841" h="524" extrusionOk="0">
                  <a:moveTo>
                    <a:pt x="295" y="1"/>
                  </a:moveTo>
                  <a:cubicBezTo>
                    <a:pt x="1" y="33"/>
                    <a:pt x="1" y="491"/>
                    <a:pt x="295" y="524"/>
                  </a:cubicBezTo>
                  <a:lnTo>
                    <a:pt x="4546" y="524"/>
                  </a:lnTo>
                  <a:cubicBezTo>
                    <a:pt x="4840" y="491"/>
                    <a:pt x="4840" y="33"/>
                    <a:pt x="4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567;p58"/>
            <p:cNvSpPr/>
            <p:nvPr/>
          </p:nvSpPr>
          <p:spPr>
            <a:xfrm>
              <a:off x="4796275" y="2129625"/>
              <a:ext cx="41700" cy="67050"/>
            </a:xfrm>
            <a:custGeom>
              <a:avLst/>
              <a:gdLst/>
              <a:ahLst/>
              <a:cxnLst/>
              <a:rect l="l" t="t" r="r" b="b"/>
              <a:pathLst>
                <a:path w="1668" h="2682" extrusionOk="0">
                  <a:moveTo>
                    <a:pt x="818" y="0"/>
                  </a:moveTo>
                  <a:cubicBezTo>
                    <a:pt x="393" y="0"/>
                    <a:pt x="0" y="589"/>
                    <a:pt x="0" y="1341"/>
                  </a:cubicBezTo>
                  <a:cubicBezTo>
                    <a:pt x="0" y="2093"/>
                    <a:pt x="393" y="2682"/>
                    <a:pt x="818" y="2682"/>
                  </a:cubicBezTo>
                  <a:cubicBezTo>
                    <a:pt x="1275" y="2682"/>
                    <a:pt x="1668" y="2093"/>
                    <a:pt x="1668" y="1341"/>
                  </a:cubicBezTo>
                  <a:cubicBezTo>
                    <a:pt x="1668" y="589"/>
                    <a:pt x="1275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568;p58"/>
            <p:cNvSpPr/>
            <p:nvPr/>
          </p:nvSpPr>
          <p:spPr>
            <a:xfrm>
              <a:off x="4663850" y="2190125"/>
              <a:ext cx="67850" cy="126725"/>
            </a:xfrm>
            <a:custGeom>
              <a:avLst/>
              <a:gdLst/>
              <a:ahLst/>
              <a:cxnLst/>
              <a:rect l="l" t="t" r="r" b="b"/>
              <a:pathLst>
                <a:path w="2714" h="5069" extrusionOk="0">
                  <a:moveTo>
                    <a:pt x="327" y="0"/>
                  </a:moveTo>
                  <a:cubicBezTo>
                    <a:pt x="196" y="0"/>
                    <a:pt x="65" y="98"/>
                    <a:pt x="65" y="229"/>
                  </a:cubicBezTo>
                  <a:lnTo>
                    <a:pt x="65" y="2845"/>
                  </a:lnTo>
                  <a:lnTo>
                    <a:pt x="327" y="2845"/>
                  </a:lnTo>
                  <a:cubicBezTo>
                    <a:pt x="1471" y="2845"/>
                    <a:pt x="2256" y="3303"/>
                    <a:pt x="2256" y="3728"/>
                  </a:cubicBezTo>
                  <a:cubicBezTo>
                    <a:pt x="2256" y="4153"/>
                    <a:pt x="1471" y="4611"/>
                    <a:pt x="327" y="4611"/>
                  </a:cubicBezTo>
                  <a:cubicBezTo>
                    <a:pt x="0" y="4611"/>
                    <a:pt x="0" y="5068"/>
                    <a:pt x="327" y="5068"/>
                  </a:cubicBezTo>
                  <a:cubicBezTo>
                    <a:pt x="1668" y="5068"/>
                    <a:pt x="2714" y="4480"/>
                    <a:pt x="2714" y="3728"/>
                  </a:cubicBezTo>
                  <a:cubicBezTo>
                    <a:pt x="2714" y="2976"/>
                    <a:pt x="1798" y="2452"/>
                    <a:pt x="556" y="2387"/>
                  </a:cubicBezTo>
                  <a:lnTo>
                    <a:pt x="556" y="229"/>
                  </a:lnTo>
                  <a:cubicBezTo>
                    <a:pt x="556" y="98"/>
                    <a:pt x="425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569;p58"/>
            <p:cNvSpPr/>
            <p:nvPr/>
          </p:nvSpPr>
          <p:spPr>
            <a:xfrm>
              <a:off x="4599250" y="1944075"/>
              <a:ext cx="279600" cy="45800"/>
            </a:xfrm>
            <a:custGeom>
              <a:avLst/>
              <a:gdLst/>
              <a:ahLst/>
              <a:cxnLst/>
              <a:rect l="l" t="t" r="r" b="b"/>
              <a:pathLst>
                <a:path w="11184" h="1832" extrusionOk="0">
                  <a:moveTo>
                    <a:pt x="11184" y="0"/>
                  </a:moveTo>
                  <a:cubicBezTo>
                    <a:pt x="10301" y="425"/>
                    <a:pt x="9385" y="752"/>
                    <a:pt x="8437" y="1014"/>
                  </a:cubicBezTo>
                  <a:cubicBezTo>
                    <a:pt x="7521" y="1275"/>
                    <a:pt x="6541" y="1373"/>
                    <a:pt x="5592" y="1406"/>
                  </a:cubicBezTo>
                  <a:cubicBezTo>
                    <a:pt x="4611" y="1406"/>
                    <a:pt x="3663" y="1275"/>
                    <a:pt x="2715" y="1046"/>
                  </a:cubicBezTo>
                  <a:cubicBezTo>
                    <a:pt x="2486" y="1014"/>
                    <a:pt x="2257" y="948"/>
                    <a:pt x="2028" y="883"/>
                  </a:cubicBezTo>
                  <a:cubicBezTo>
                    <a:pt x="1799" y="785"/>
                    <a:pt x="1570" y="719"/>
                    <a:pt x="1342" y="621"/>
                  </a:cubicBezTo>
                  <a:cubicBezTo>
                    <a:pt x="884" y="458"/>
                    <a:pt x="426" y="262"/>
                    <a:pt x="1" y="65"/>
                  </a:cubicBezTo>
                  <a:lnTo>
                    <a:pt x="1" y="65"/>
                  </a:lnTo>
                  <a:cubicBezTo>
                    <a:pt x="818" y="654"/>
                    <a:pt x="1701" y="1079"/>
                    <a:pt x="2649" y="1373"/>
                  </a:cubicBezTo>
                  <a:cubicBezTo>
                    <a:pt x="3598" y="1668"/>
                    <a:pt x="4611" y="1831"/>
                    <a:pt x="5592" y="1831"/>
                  </a:cubicBezTo>
                  <a:cubicBezTo>
                    <a:pt x="6606" y="1831"/>
                    <a:pt x="7587" y="1668"/>
                    <a:pt x="8535" y="1341"/>
                  </a:cubicBezTo>
                  <a:cubicBezTo>
                    <a:pt x="9026" y="1177"/>
                    <a:pt x="9483" y="981"/>
                    <a:pt x="9908" y="785"/>
                  </a:cubicBezTo>
                  <a:cubicBezTo>
                    <a:pt x="10137" y="654"/>
                    <a:pt x="10366" y="556"/>
                    <a:pt x="10562" y="425"/>
                  </a:cubicBezTo>
                  <a:cubicBezTo>
                    <a:pt x="10759" y="262"/>
                    <a:pt x="10987" y="131"/>
                    <a:pt x="11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570;p58"/>
            <p:cNvSpPr/>
            <p:nvPr/>
          </p:nvSpPr>
          <p:spPr>
            <a:xfrm>
              <a:off x="4792175" y="1671025"/>
              <a:ext cx="84225" cy="45800"/>
            </a:xfrm>
            <a:custGeom>
              <a:avLst/>
              <a:gdLst/>
              <a:ahLst/>
              <a:cxnLst/>
              <a:rect l="l" t="t" r="r" b="b"/>
              <a:pathLst>
                <a:path w="3369" h="1832" extrusionOk="0">
                  <a:moveTo>
                    <a:pt x="1014" y="1"/>
                  </a:moveTo>
                  <a:cubicBezTo>
                    <a:pt x="655" y="34"/>
                    <a:pt x="328" y="99"/>
                    <a:pt x="1" y="262"/>
                  </a:cubicBezTo>
                  <a:cubicBezTo>
                    <a:pt x="655" y="262"/>
                    <a:pt x="1309" y="361"/>
                    <a:pt x="1930" y="557"/>
                  </a:cubicBezTo>
                  <a:cubicBezTo>
                    <a:pt x="2257" y="655"/>
                    <a:pt x="2518" y="818"/>
                    <a:pt x="2747" y="1047"/>
                  </a:cubicBezTo>
                  <a:cubicBezTo>
                    <a:pt x="3009" y="1276"/>
                    <a:pt x="3205" y="1538"/>
                    <a:pt x="3369" y="1832"/>
                  </a:cubicBezTo>
                  <a:cubicBezTo>
                    <a:pt x="3369" y="1472"/>
                    <a:pt x="3238" y="1113"/>
                    <a:pt x="3009" y="851"/>
                  </a:cubicBezTo>
                  <a:cubicBezTo>
                    <a:pt x="2780" y="524"/>
                    <a:pt x="2453" y="295"/>
                    <a:pt x="2093" y="164"/>
                  </a:cubicBezTo>
                  <a:cubicBezTo>
                    <a:pt x="1766" y="66"/>
                    <a:pt x="1407" y="1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571;p58"/>
            <p:cNvSpPr/>
            <p:nvPr/>
          </p:nvSpPr>
          <p:spPr>
            <a:xfrm>
              <a:off x="4284550" y="1881125"/>
              <a:ext cx="23725" cy="103025"/>
            </a:xfrm>
            <a:custGeom>
              <a:avLst/>
              <a:gdLst/>
              <a:ahLst/>
              <a:cxnLst/>
              <a:rect l="l" t="t" r="r" b="b"/>
              <a:pathLst>
                <a:path w="949" h="4121" extrusionOk="0">
                  <a:moveTo>
                    <a:pt x="948" y="0"/>
                  </a:moveTo>
                  <a:lnTo>
                    <a:pt x="948" y="0"/>
                  </a:lnTo>
                  <a:cubicBezTo>
                    <a:pt x="687" y="262"/>
                    <a:pt x="491" y="589"/>
                    <a:pt x="360" y="948"/>
                  </a:cubicBezTo>
                  <a:cubicBezTo>
                    <a:pt x="196" y="1275"/>
                    <a:pt x="98" y="1602"/>
                    <a:pt x="65" y="1995"/>
                  </a:cubicBezTo>
                  <a:cubicBezTo>
                    <a:pt x="0" y="2355"/>
                    <a:pt x="0" y="2714"/>
                    <a:pt x="65" y="3074"/>
                  </a:cubicBezTo>
                  <a:cubicBezTo>
                    <a:pt x="65" y="3270"/>
                    <a:pt x="98" y="3434"/>
                    <a:pt x="164" y="3630"/>
                  </a:cubicBezTo>
                  <a:cubicBezTo>
                    <a:pt x="196" y="3793"/>
                    <a:pt x="262" y="3957"/>
                    <a:pt x="294" y="4120"/>
                  </a:cubicBezTo>
                  <a:cubicBezTo>
                    <a:pt x="262" y="3793"/>
                    <a:pt x="229" y="3434"/>
                    <a:pt x="196" y="3074"/>
                  </a:cubicBezTo>
                  <a:cubicBezTo>
                    <a:pt x="196" y="2714"/>
                    <a:pt x="229" y="2355"/>
                    <a:pt x="262" y="1995"/>
                  </a:cubicBezTo>
                  <a:cubicBezTo>
                    <a:pt x="294" y="1668"/>
                    <a:pt x="392" y="1308"/>
                    <a:pt x="491" y="981"/>
                  </a:cubicBezTo>
                  <a:cubicBezTo>
                    <a:pt x="621" y="622"/>
                    <a:pt x="752" y="295"/>
                    <a:pt x="9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2573;p58"/>
          <p:cNvGrpSpPr/>
          <p:nvPr/>
        </p:nvGrpSpPr>
        <p:grpSpPr>
          <a:xfrm>
            <a:off x="296650" y="3115467"/>
            <a:ext cx="2189456" cy="926182"/>
            <a:chOff x="1356900" y="2924764"/>
            <a:chExt cx="6107806" cy="2660087"/>
          </a:xfrm>
        </p:grpSpPr>
        <p:sp>
          <p:nvSpPr>
            <p:cNvPr id="324" name="Google Shape;2574;p58"/>
            <p:cNvSpPr/>
            <p:nvPr/>
          </p:nvSpPr>
          <p:spPr>
            <a:xfrm>
              <a:off x="1600862" y="3150273"/>
              <a:ext cx="5620616" cy="2434579"/>
            </a:xfrm>
            <a:custGeom>
              <a:avLst/>
              <a:gdLst/>
              <a:ahLst/>
              <a:cxnLst/>
              <a:rect l="l" t="t" r="r" b="b"/>
              <a:pathLst>
                <a:path w="261424" h="66018" extrusionOk="0">
                  <a:moveTo>
                    <a:pt x="1" y="0"/>
                  </a:moveTo>
                  <a:lnTo>
                    <a:pt x="1" y="66018"/>
                  </a:lnTo>
                  <a:lnTo>
                    <a:pt x="261423" y="66018"/>
                  </a:lnTo>
                  <a:lnTo>
                    <a:pt x="26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575;p58"/>
            <p:cNvSpPr/>
            <p:nvPr/>
          </p:nvSpPr>
          <p:spPr>
            <a:xfrm>
              <a:off x="1356900" y="2924764"/>
              <a:ext cx="6107806" cy="225543"/>
            </a:xfrm>
            <a:custGeom>
              <a:avLst/>
              <a:gdLst/>
              <a:ahLst/>
              <a:cxnLst/>
              <a:rect l="l" t="t" r="r" b="b"/>
              <a:pathLst>
                <a:path w="284084" h="6116" extrusionOk="0">
                  <a:moveTo>
                    <a:pt x="1" y="1"/>
                  </a:moveTo>
                  <a:lnTo>
                    <a:pt x="1" y="6115"/>
                  </a:lnTo>
                  <a:lnTo>
                    <a:pt x="284083" y="6115"/>
                  </a:lnTo>
                  <a:lnTo>
                    <a:pt x="284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576;p58"/>
            <p:cNvSpPr/>
            <p:nvPr/>
          </p:nvSpPr>
          <p:spPr>
            <a:xfrm>
              <a:off x="3810625" y="3885849"/>
              <a:ext cx="1273853" cy="1132262"/>
            </a:xfrm>
            <a:custGeom>
              <a:avLst/>
              <a:gdLst/>
              <a:ahLst/>
              <a:cxnLst/>
              <a:rect l="l" t="t" r="r" b="b"/>
              <a:pathLst>
                <a:path w="18148" h="16002" extrusionOk="0">
                  <a:moveTo>
                    <a:pt x="9067" y="1"/>
                  </a:moveTo>
                  <a:cubicBezTo>
                    <a:pt x="8061" y="1"/>
                    <a:pt x="7038" y="192"/>
                    <a:pt x="6050" y="595"/>
                  </a:cubicBezTo>
                  <a:cubicBezTo>
                    <a:pt x="1962" y="2263"/>
                    <a:pt x="0" y="6939"/>
                    <a:pt x="1701" y="11026"/>
                  </a:cubicBezTo>
                  <a:cubicBezTo>
                    <a:pt x="2965" y="14125"/>
                    <a:pt x="5940" y="16002"/>
                    <a:pt x="9086" y="16002"/>
                  </a:cubicBezTo>
                  <a:cubicBezTo>
                    <a:pt x="10089" y="16002"/>
                    <a:pt x="11110" y="15811"/>
                    <a:pt x="12099" y="15407"/>
                  </a:cubicBezTo>
                  <a:cubicBezTo>
                    <a:pt x="16186" y="13740"/>
                    <a:pt x="18148" y="9064"/>
                    <a:pt x="16480" y="4977"/>
                  </a:cubicBezTo>
                  <a:cubicBezTo>
                    <a:pt x="15216" y="1878"/>
                    <a:pt x="12223" y="1"/>
                    <a:pt x="9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577;p58"/>
            <p:cNvSpPr/>
            <p:nvPr/>
          </p:nvSpPr>
          <p:spPr>
            <a:xfrm>
              <a:off x="4363753" y="4129188"/>
              <a:ext cx="169936" cy="645591"/>
            </a:xfrm>
            <a:custGeom>
              <a:avLst/>
              <a:gdLst/>
              <a:ahLst/>
              <a:cxnLst/>
              <a:rect l="l" t="t" r="r" b="b"/>
              <a:pathLst>
                <a:path w="2421" h="9124" extrusionOk="0">
                  <a:moveTo>
                    <a:pt x="1" y="1"/>
                  </a:moveTo>
                  <a:lnTo>
                    <a:pt x="1" y="9124"/>
                  </a:lnTo>
                  <a:lnTo>
                    <a:pt x="2420" y="9124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578;p58"/>
            <p:cNvSpPr/>
            <p:nvPr/>
          </p:nvSpPr>
          <p:spPr>
            <a:xfrm>
              <a:off x="4127340" y="4367502"/>
              <a:ext cx="642753" cy="171304"/>
            </a:xfrm>
            <a:custGeom>
              <a:avLst/>
              <a:gdLst/>
              <a:ahLst/>
              <a:cxnLst/>
              <a:rect l="l" t="t" r="r" b="b"/>
              <a:pathLst>
                <a:path w="9157" h="2421" extrusionOk="0">
                  <a:moveTo>
                    <a:pt x="1" y="1"/>
                  </a:moveTo>
                  <a:lnTo>
                    <a:pt x="1" y="2421"/>
                  </a:lnTo>
                  <a:lnTo>
                    <a:pt x="9156" y="2421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2649;p58"/>
          <p:cNvGrpSpPr/>
          <p:nvPr/>
        </p:nvGrpSpPr>
        <p:grpSpPr>
          <a:xfrm>
            <a:off x="7709534" y="1370326"/>
            <a:ext cx="1321465" cy="2739053"/>
            <a:chOff x="3296700" y="934225"/>
            <a:chExt cx="2018750" cy="3879050"/>
          </a:xfrm>
        </p:grpSpPr>
        <p:sp>
          <p:nvSpPr>
            <p:cNvPr id="330" name="Google Shape;2650;p58"/>
            <p:cNvSpPr/>
            <p:nvPr/>
          </p:nvSpPr>
          <p:spPr>
            <a:xfrm>
              <a:off x="4063725" y="1105400"/>
              <a:ext cx="210625" cy="313550"/>
            </a:xfrm>
            <a:custGeom>
              <a:avLst/>
              <a:gdLst/>
              <a:ahLst/>
              <a:cxnLst/>
              <a:rect l="l" t="t" r="r" b="b"/>
              <a:pathLst>
                <a:path w="8425" h="12542" extrusionOk="0">
                  <a:moveTo>
                    <a:pt x="4055" y="1"/>
                  </a:moveTo>
                  <a:cubicBezTo>
                    <a:pt x="4055" y="1"/>
                    <a:pt x="1" y="5511"/>
                    <a:pt x="4055" y="12447"/>
                  </a:cubicBezTo>
                  <a:cubicBezTo>
                    <a:pt x="5084" y="12510"/>
                    <a:pt x="5796" y="12542"/>
                    <a:pt x="6252" y="12542"/>
                  </a:cubicBezTo>
                  <a:cubicBezTo>
                    <a:pt x="6707" y="12542"/>
                    <a:pt x="6905" y="12510"/>
                    <a:pt x="6905" y="12447"/>
                  </a:cubicBezTo>
                  <a:cubicBezTo>
                    <a:pt x="6905" y="12320"/>
                    <a:pt x="8425" y="6493"/>
                    <a:pt x="8425" y="6271"/>
                  </a:cubicBezTo>
                  <a:cubicBezTo>
                    <a:pt x="8425" y="6049"/>
                    <a:pt x="7316" y="792"/>
                    <a:pt x="7063" y="697"/>
                  </a:cubicBezTo>
                  <a:cubicBezTo>
                    <a:pt x="6778" y="602"/>
                    <a:pt x="4055" y="1"/>
                    <a:pt x="4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651;p58"/>
            <p:cNvSpPr/>
            <p:nvPr/>
          </p:nvSpPr>
          <p:spPr>
            <a:xfrm>
              <a:off x="4431100" y="1891575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64" y="1"/>
                  </a:moveTo>
                  <a:lnTo>
                    <a:pt x="64" y="1"/>
                  </a:lnTo>
                  <a:cubicBezTo>
                    <a:pt x="0" y="96"/>
                    <a:pt x="0" y="128"/>
                    <a:pt x="0" y="128"/>
                  </a:cubicBezTo>
                  <a:cubicBezTo>
                    <a:pt x="32" y="128"/>
                    <a:pt x="64" y="96"/>
                    <a:pt x="64" y="1"/>
                  </a:cubicBezTo>
                  <a:close/>
                </a:path>
              </a:pathLst>
            </a:custGeom>
            <a:solidFill>
              <a:srgbClr val="FD8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652;p58"/>
            <p:cNvSpPr/>
            <p:nvPr/>
          </p:nvSpPr>
          <p:spPr>
            <a:xfrm>
              <a:off x="4405750" y="1439500"/>
              <a:ext cx="193225" cy="452900"/>
            </a:xfrm>
            <a:custGeom>
              <a:avLst/>
              <a:gdLst/>
              <a:ahLst/>
              <a:cxnLst/>
              <a:rect l="l" t="t" r="r" b="b"/>
              <a:pathLst>
                <a:path w="7729" h="18116" extrusionOk="0">
                  <a:moveTo>
                    <a:pt x="7728" y="1"/>
                  </a:moveTo>
                  <a:lnTo>
                    <a:pt x="6715" y="634"/>
                  </a:lnTo>
                  <a:lnTo>
                    <a:pt x="381" y="3865"/>
                  </a:lnTo>
                  <a:lnTo>
                    <a:pt x="128" y="9248"/>
                  </a:lnTo>
                  <a:lnTo>
                    <a:pt x="1" y="12478"/>
                  </a:lnTo>
                  <a:cubicBezTo>
                    <a:pt x="1" y="12478"/>
                    <a:pt x="1141" y="17324"/>
                    <a:pt x="1078" y="18116"/>
                  </a:cubicBezTo>
                  <a:cubicBezTo>
                    <a:pt x="1553" y="17514"/>
                    <a:pt x="4973" y="14664"/>
                    <a:pt x="7728" y="11845"/>
                  </a:cubicBezTo>
                  <a:cubicBezTo>
                    <a:pt x="7538" y="11338"/>
                    <a:pt x="7570" y="7221"/>
                    <a:pt x="7633" y="3991"/>
                  </a:cubicBezTo>
                  <a:cubicBezTo>
                    <a:pt x="7665" y="1774"/>
                    <a:pt x="7728" y="1"/>
                    <a:pt x="7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653;p58"/>
            <p:cNvSpPr/>
            <p:nvPr/>
          </p:nvSpPr>
          <p:spPr>
            <a:xfrm>
              <a:off x="4119150" y="1065150"/>
              <a:ext cx="554250" cy="579100"/>
            </a:xfrm>
            <a:custGeom>
              <a:avLst/>
              <a:gdLst/>
              <a:ahLst/>
              <a:cxnLst/>
              <a:rect l="l" t="t" r="r" b="b"/>
              <a:pathLst>
                <a:path w="22170" h="23164" extrusionOk="0">
                  <a:moveTo>
                    <a:pt x="13412" y="1"/>
                  </a:moveTo>
                  <a:cubicBezTo>
                    <a:pt x="9107" y="1"/>
                    <a:pt x="4298" y="2943"/>
                    <a:pt x="2503" y="7279"/>
                  </a:cubicBezTo>
                  <a:cubicBezTo>
                    <a:pt x="1" y="14943"/>
                    <a:pt x="5099" y="20485"/>
                    <a:pt x="7506" y="22607"/>
                  </a:cubicBezTo>
                  <a:cubicBezTo>
                    <a:pt x="7930" y="22973"/>
                    <a:pt x="8460" y="23164"/>
                    <a:pt x="8988" y="23164"/>
                  </a:cubicBezTo>
                  <a:cubicBezTo>
                    <a:pt x="9328" y="23164"/>
                    <a:pt x="9667" y="23085"/>
                    <a:pt x="9977" y="22924"/>
                  </a:cubicBezTo>
                  <a:lnTo>
                    <a:pt x="17704" y="19060"/>
                  </a:lnTo>
                  <a:cubicBezTo>
                    <a:pt x="18496" y="18680"/>
                    <a:pt x="19034" y="17952"/>
                    <a:pt x="19224" y="17097"/>
                  </a:cubicBezTo>
                  <a:cubicBezTo>
                    <a:pt x="19541" y="15387"/>
                    <a:pt x="20047" y="12726"/>
                    <a:pt x="20016" y="12505"/>
                  </a:cubicBezTo>
                  <a:cubicBezTo>
                    <a:pt x="20016" y="12505"/>
                    <a:pt x="22169" y="5443"/>
                    <a:pt x="18559" y="1896"/>
                  </a:cubicBezTo>
                  <a:cubicBezTo>
                    <a:pt x="17152" y="586"/>
                    <a:pt x="15332" y="1"/>
                    <a:pt x="13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654;p58"/>
            <p:cNvSpPr/>
            <p:nvPr/>
          </p:nvSpPr>
          <p:spPr>
            <a:xfrm>
              <a:off x="4164275" y="4181250"/>
              <a:ext cx="236750" cy="551850"/>
            </a:xfrm>
            <a:custGeom>
              <a:avLst/>
              <a:gdLst/>
              <a:ahLst/>
              <a:cxnLst/>
              <a:rect l="l" t="t" r="r" b="b"/>
              <a:pathLst>
                <a:path w="9470" h="22074" extrusionOk="0">
                  <a:moveTo>
                    <a:pt x="1" y="0"/>
                  </a:moveTo>
                  <a:lnTo>
                    <a:pt x="1" y="22074"/>
                  </a:lnTo>
                  <a:lnTo>
                    <a:pt x="6620" y="22074"/>
                  </a:lnTo>
                  <a:lnTo>
                    <a:pt x="9470" y="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655;p58"/>
            <p:cNvSpPr/>
            <p:nvPr/>
          </p:nvSpPr>
          <p:spPr>
            <a:xfrm>
              <a:off x="4835675" y="4180450"/>
              <a:ext cx="289000" cy="573250"/>
            </a:xfrm>
            <a:custGeom>
              <a:avLst/>
              <a:gdLst/>
              <a:ahLst/>
              <a:cxnLst/>
              <a:rect l="l" t="t" r="r" b="b"/>
              <a:pathLst>
                <a:path w="11560" h="22930" extrusionOk="0">
                  <a:moveTo>
                    <a:pt x="9406" y="1"/>
                  </a:moveTo>
                  <a:lnTo>
                    <a:pt x="0" y="1458"/>
                  </a:lnTo>
                  <a:lnTo>
                    <a:pt x="5099" y="22929"/>
                  </a:lnTo>
                  <a:lnTo>
                    <a:pt x="11559" y="21409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656;p58"/>
            <p:cNvSpPr/>
            <p:nvPr/>
          </p:nvSpPr>
          <p:spPr>
            <a:xfrm>
              <a:off x="3296700" y="1944000"/>
              <a:ext cx="383075" cy="306250"/>
            </a:xfrm>
            <a:custGeom>
              <a:avLst/>
              <a:gdLst/>
              <a:ahLst/>
              <a:cxnLst/>
              <a:rect l="l" t="t" r="r" b="b"/>
              <a:pathLst>
                <a:path w="15323" h="12250" extrusionOk="0">
                  <a:moveTo>
                    <a:pt x="2865" y="0"/>
                  </a:moveTo>
                  <a:cubicBezTo>
                    <a:pt x="2438" y="0"/>
                    <a:pt x="2063" y="550"/>
                    <a:pt x="2465" y="976"/>
                  </a:cubicBezTo>
                  <a:cubicBezTo>
                    <a:pt x="3605" y="2148"/>
                    <a:pt x="4872" y="3161"/>
                    <a:pt x="6233" y="4048"/>
                  </a:cubicBezTo>
                  <a:cubicBezTo>
                    <a:pt x="6233" y="4174"/>
                    <a:pt x="6202" y="4301"/>
                    <a:pt x="6170" y="4459"/>
                  </a:cubicBezTo>
                  <a:cubicBezTo>
                    <a:pt x="3795" y="3319"/>
                    <a:pt x="1546" y="754"/>
                    <a:pt x="1515" y="722"/>
                  </a:cubicBezTo>
                  <a:cubicBezTo>
                    <a:pt x="1393" y="560"/>
                    <a:pt x="1241" y="493"/>
                    <a:pt x="1094" y="493"/>
                  </a:cubicBezTo>
                  <a:cubicBezTo>
                    <a:pt x="666" y="493"/>
                    <a:pt x="268" y="1051"/>
                    <a:pt x="691" y="1451"/>
                  </a:cubicBezTo>
                  <a:cubicBezTo>
                    <a:pt x="786" y="1577"/>
                    <a:pt x="3288" y="4428"/>
                    <a:pt x="5980" y="5568"/>
                  </a:cubicBezTo>
                  <a:cubicBezTo>
                    <a:pt x="5980" y="5694"/>
                    <a:pt x="5948" y="5789"/>
                    <a:pt x="5917" y="5916"/>
                  </a:cubicBezTo>
                  <a:cubicBezTo>
                    <a:pt x="3732" y="4966"/>
                    <a:pt x="1230" y="3034"/>
                    <a:pt x="1198" y="3003"/>
                  </a:cubicBezTo>
                  <a:cubicBezTo>
                    <a:pt x="1078" y="2890"/>
                    <a:pt x="950" y="2842"/>
                    <a:pt x="829" y="2842"/>
                  </a:cubicBezTo>
                  <a:cubicBezTo>
                    <a:pt x="370" y="2842"/>
                    <a:pt x="1" y="3514"/>
                    <a:pt x="501" y="3889"/>
                  </a:cubicBezTo>
                  <a:cubicBezTo>
                    <a:pt x="628" y="3984"/>
                    <a:pt x="3352" y="6074"/>
                    <a:pt x="5758" y="7056"/>
                  </a:cubicBezTo>
                  <a:cubicBezTo>
                    <a:pt x="5727" y="7215"/>
                    <a:pt x="5695" y="7373"/>
                    <a:pt x="5663" y="7500"/>
                  </a:cubicBezTo>
                  <a:cubicBezTo>
                    <a:pt x="4175" y="6740"/>
                    <a:pt x="2781" y="5853"/>
                    <a:pt x="1451" y="4839"/>
                  </a:cubicBezTo>
                  <a:cubicBezTo>
                    <a:pt x="1325" y="4726"/>
                    <a:pt x="1191" y="4679"/>
                    <a:pt x="1065" y="4679"/>
                  </a:cubicBezTo>
                  <a:cubicBezTo>
                    <a:pt x="593" y="4679"/>
                    <a:pt x="230" y="5344"/>
                    <a:pt x="755" y="5694"/>
                  </a:cubicBezTo>
                  <a:cubicBezTo>
                    <a:pt x="881" y="5821"/>
                    <a:pt x="3985" y="8228"/>
                    <a:pt x="6518" y="9051"/>
                  </a:cubicBezTo>
                  <a:cubicBezTo>
                    <a:pt x="6550" y="9083"/>
                    <a:pt x="6613" y="9083"/>
                    <a:pt x="6677" y="9083"/>
                  </a:cubicBezTo>
                  <a:cubicBezTo>
                    <a:pt x="8609" y="10128"/>
                    <a:pt x="12536" y="12250"/>
                    <a:pt x="12536" y="12250"/>
                  </a:cubicBezTo>
                  <a:lnTo>
                    <a:pt x="15322" y="7658"/>
                  </a:lnTo>
                  <a:cubicBezTo>
                    <a:pt x="13834" y="7310"/>
                    <a:pt x="11142" y="4744"/>
                    <a:pt x="11142" y="4744"/>
                  </a:cubicBezTo>
                  <a:lnTo>
                    <a:pt x="9590" y="1831"/>
                  </a:lnTo>
                  <a:cubicBezTo>
                    <a:pt x="9491" y="1653"/>
                    <a:pt x="9333" y="1577"/>
                    <a:pt x="9176" y="1577"/>
                  </a:cubicBezTo>
                  <a:cubicBezTo>
                    <a:pt x="8886" y="1577"/>
                    <a:pt x="8601" y="1840"/>
                    <a:pt x="8704" y="2211"/>
                  </a:cubicBezTo>
                  <a:lnTo>
                    <a:pt x="9337" y="3826"/>
                  </a:lnTo>
                  <a:cubicBezTo>
                    <a:pt x="9413" y="4029"/>
                    <a:pt x="9266" y="4211"/>
                    <a:pt x="9075" y="4211"/>
                  </a:cubicBezTo>
                  <a:cubicBezTo>
                    <a:pt x="9027" y="4211"/>
                    <a:pt x="8976" y="4200"/>
                    <a:pt x="8925" y="4174"/>
                  </a:cubicBezTo>
                  <a:lnTo>
                    <a:pt x="6550" y="2908"/>
                  </a:lnTo>
                  <a:cubicBezTo>
                    <a:pt x="5378" y="2148"/>
                    <a:pt x="4270" y="1229"/>
                    <a:pt x="3288" y="216"/>
                  </a:cubicBezTo>
                  <a:cubicBezTo>
                    <a:pt x="3160" y="63"/>
                    <a:pt x="3010" y="0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657;p58"/>
            <p:cNvSpPr/>
            <p:nvPr/>
          </p:nvSpPr>
          <p:spPr>
            <a:xfrm>
              <a:off x="5056550" y="2695175"/>
              <a:ext cx="258900" cy="410050"/>
            </a:xfrm>
            <a:custGeom>
              <a:avLst/>
              <a:gdLst/>
              <a:ahLst/>
              <a:cxnLst/>
              <a:rect l="l" t="t" r="r" b="b"/>
              <a:pathLst>
                <a:path w="10356" h="16402" extrusionOk="0">
                  <a:moveTo>
                    <a:pt x="5036" y="1"/>
                  </a:moveTo>
                  <a:lnTo>
                    <a:pt x="1" y="1933"/>
                  </a:lnTo>
                  <a:cubicBezTo>
                    <a:pt x="951" y="3104"/>
                    <a:pt x="1489" y="6778"/>
                    <a:pt x="1489" y="6778"/>
                  </a:cubicBezTo>
                  <a:lnTo>
                    <a:pt x="919" y="10040"/>
                  </a:lnTo>
                  <a:cubicBezTo>
                    <a:pt x="863" y="10398"/>
                    <a:pt x="1142" y="10610"/>
                    <a:pt x="1418" y="10610"/>
                  </a:cubicBezTo>
                  <a:cubicBezTo>
                    <a:pt x="1606" y="10610"/>
                    <a:pt x="1792" y="10511"/>
                    <a:pt x="1869" y="10293"/>
                  </a:cubicBezTo>
                  <a:lnTo>
                    <a:pt x="2344" y="8615"/>
                  </a:lnTo>
                  <a:cubicBezTo>
                    <a:pt x="2394" y="8484"/>
                    <a:pt x="2510" y="8421"/>
                    <a:pt x="2625" y="8421"/>
                  </a:cubicBezTo>
                  <a:cubicBezTo>
                    <a:pt x="2732" y="8421"/>
                    <a:pt x="2837" y="8476"/>
                    <a:pt x="2883" y="8583"/>
                  </a:cubicBezTo>
                  <a:lnTo>
                    <a:pt x="3960" y="11022"/>
                  </a:lnTo>
                  <a:cubicBezTo>
                    <a:pt x="4435" y="12383"/>
                    <a:pt x="4720" y="13777"/>
                    <a:pt x="4878" y="15170"/>
                  </a:cubicBezTo>
                  <a:cubicBezTo>
                    <a:pt x="4893" y="15527"/>
                    <a:pt x="5151" y="15695"/>
                    <a:pt x="5415" y="15695"/>
                  </a:cubicBezTo>
                  <a:cubicBezTo>
                    <a:pt x="5714" y="15695"/>
                    <a:pt x="6020" y="15479"/>
                    <a:pt x="5986" y="15075"/>
                  </a:cubicBezTo>
                  <a:cubicBezTo>
                    <a:pt x="5828" y="13460"/>
                    <a:pt x="5448" y="11877"/>
                    <a:pt x="4910" y="10325"/>
                  </a:cubicBezTo>
                  <a:lnTo>
                    <a:pt x="5226" y="10040"/>
                  </a:lnTo>
                  <a:cubicBezTo>
                    <a:pt x="6398" y="12415"/>
                    <a:pt x="6588" y="15804"/>
                    <a:pt x="6588" y="15835"/>
                  </a:cubicBezTo>
                  <a:cubicBezTo>
                    <a:pt x="6588" y="16219"/>
                    <a:pt x="6871" y="16402"/>
                    <a:pt x="7151" y="16402"/>
                  </a:cubicBezTo>
                  <a:cubicBezTo>
                    <a:pt x="7450" y="16402"/>
                    <a:pt x="7745" y="16195"/>
                    <a:pt x="7697" y="15804"/>
                  </a:cubicBezTo>
                  <a:cubicBezTo>
                    <a:pt x="7697" y="15614"/>
                    <a:pt x="7475" y="11845"/>
                    <a:pt x="6081" y="9280"/>
                  </a:cubicBezTo>
                  <a:lnTo>
                    <a:pt x="6303" y="9058"/>
                  </a:lnTo>
                  <a:cubicBezTo>
                    <a:pt x="7126" y="10705"/>
                    <a:pt x="7792" y="12447"/>
                    <a:pt x="8235" y="14252"/>
                  </a:cubicBezTo>
                  <a:cubicBezTo>
                    <a:pt x="8313" y="14550"/>
                    <a:pt x="8539" y="14678"/>
                    <a:pt x="8766" y="14678"/>
                  </a:cubicBezTo>
                  <a:cubicBezTo>
                    <a:pt x="9094" y="14678"/>
                    <a:pt x="9424" y="14410"/>
                    <a:pt x="9312" y="13999"/>
                  </a:cubicBezTo>
                  <a:cubicBezTo>
                    <a:pt x="9280" y="13840"/>
                    <a:pt x="8457" y="10515"/>
                    <a:pt x="7158" y="8266"/>
                  </a:cubicBezTo>
                  <a:lnTo>
                    <a:pt x="7507" y="7950"/>
                  </a:lnTo>
                  <a:cubicBezTo>
                    <a:pt x="8203" y="9470"/>
                    <a:pt x="8773" y="11053"/>
                    <a:pt x="9185" y="12668"/>
                  </a:cubicBezTo>
                  <a:cubicBezTo>
                    <a:pt x="9250" y="12966"/>
                    <a:pt x="9468" y="13095"/>
                    <a:pt x="9693" y="13095"/>
                  </a:cubicBezTo>
                  <a:cubicBezTo>
                    <a:pt x="10018" y="13095"/>
                    <a:pt x="10355" y="12827"/>
                    <a:pt x="10262" y="12415"/>
                  </a:cubicBezTo>
                  <a:cubicBezTo>
                    <a:pt x="10230" y="12257"/>
                    <a:pt x="9280" y="8425"/>
                    <a:pt x="7792" y="6208"/>
                  </a:cubicBezTo>
                  <a:cubicBezTo>
                    <a:pt x="7760" y="6176"/>
                    <a:pt x="7728" y="6145"/>
                    <a:pt x="7665" y="6113"/>
                  </a:cubicBezTo>
                  <a:cubicBezTo>
                    <a:pt x="6778" y="4086"/>
                    <a:pt x="5036" y="1"/>
                    <a:pt x="5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658;p58"/>
            <p:cNvSpPr/>
            <p:nvPr/>
          </p:nvSpPr>
          <p:spPr>
            <a:xfrm>
              <a:off x="4067700" y="2570875"/>
              <a:ext cx="1120325" cy="1973800"/>
            </a:xfrm>
            <a:custGeom>
              <a:avLst/>
              <a:gdLst/>
              <a:ahLst/>
              <a:cxnLst/>
              <a:rect l="l" t="t" r="r" b="b"/>
              <a:pathLst>
                <a:path w="44813" h="78952" extrusionOk="0">
                  <a:moveTo>
                    <a:pt x="0" y="76956"/>
                  </a:moveTo>
                  <a:lnTo>
                    <a:pt x="0" y="77495"/>
                  </a:lnTo>
                  <a:lnTo>
                    <a:pt x="65" y="76963"/>
                  </a:lnTo>
                  <a:lnTo>
                    <a:pt x="65" y="76963"/>
                  </a:lnTo>
                  <a:lnTo>
                    <a:pt x="0" y="76956"/>
                  </a:lnTo>
                  <a:close/>
                  <a:moveTo>
                    <a:pt x="30308" y="1"/>
                  </a:moveTo>
                  <a:lnTo>
                    <a:pt x="9374" y="508"/>
                  </a:lnTo>
                  <a:lnTo>
                    <a:pt x="65" y="76963"/>
                  </a:lnTo>
                  <a:lnTo>
                    <a:pt x="65" y="76963"/>
                  </a:lnTo>
                  <a:lnTo>
                    <a:pt x="14885" y="78540"/>
                  </a:lnTo>
                  <a:lnTo>
                    <a:pt x="20522" y="28281"/>
                  </a:lnTo>
                  <a:lnTo>
                    <a:pt x="30719" y="78952"/>
                  </a:lnTo>
                  <a:lnTo>
                    <a:pt x="44812" y="77685"/>
                  </a:lnTo>
                  <a:lnTo>
                    <a:pt x="30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659;p58"/>
            <p:cNvSpPr/>
            <p:nvPr/>
          </p:nvSpPr>
          <p:spPr>
            <a:xfrm>
              <a:off x="4302050" y="2657175"/>
              <a:ext cx="496425" cy="25"/>
            </a:xfrm>
            <a:custGeom>
              <a:avLst/>
              <a:gdLst/>
              <a:ahLst/>
              <a:cxnLst/>
              <a:rect l="l" t="t" r="r" b="b"/>
              <a:pathLst>
                <a:path w="19857" h="1" fill="none" extrusionOk="0">
                  <a:moveTo>
                    <a:pt x="0" y="1"/>
                  </a:moveTo>
                  <a:lnTo>
                    <a:pt x="19857" y="1"/>
                  </a:lnTo>
                </a:path>
              </a:pathLst>
            </a:custGeom>
            <a:noFill/>
            <a:ln w="9500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660;p58"/>
            <p:cNvSpPr/>
            <p:nvPr/>
          </p:nvSpPr>
          <p:spPr>
            <a:xfrm>
              <a:off x="4246625" y="1724525"/>
              <a:ext cx="612025" cy="870925"/>
            </a:xfrm>
            <a:custGeom>
              <a:avLst/>
              <a:gdLst/>
              <a:ahLst/>
              <a:cxnLst/>
              <a:rect l="l" t="t" r="r" b="b"/>
              <a:pathLst>
                <a:path w="24481" h="34837" extrusionOk="0">
                  <a:moveTo>
                    <a:pt x="13998" y="1"/>
                  </a:moveTo>
                  <a:lnTo>
                    <a:pt x="11750" y="1648"/>
                  </a:lnTo>
                  <a:cubicBezTo>
                    <a:pt x="11020" y="2166"/>
                    <a:pt x="10166" y="2428"/>
                    <a:pt x="9315" y="2428"/>
                  </a:cubicBezTo>
                  <a:cubicBezTo>
                    <a:pt x="8504" y="2428"/>
                    <a:pt x="7695" y="2190"/>
                    <a:pt x="6999" y="1711"/>
                  </a:cubicBezTo>
                  <a:lnTo>
                    <a:pt x="6144" y="1141"/>
                  </a:lnTo>
                  <a:lnTo>
                    <a:pt x="0" y="2408"/>
                  </a:lnTo>
                  <a:lnTo>
                    <a:pt x="2629" y="34805"/>
                  </a:lnTo>
                  <a:lnTo>
                    <a:pt x="22897" y="34837"/>
                  </a:lnTo>
                  <a:lnTo>
                    <a:pt x="24481" y="2724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661;p58"/>
            <p:cNvSpPr/>
            <p:nvPr/>
          </p:nvSpPr>
          <p:spPr>
            <a:xfrm>
              <a:off x="3542000" y="1745125"/>
              <a:ext cx="866150" cy="1376025"/>
            </a:xfrm>
            <a:custGeom>
              <a:avLst/>
              <a:gdLst/>
              <a:ahLst/>
              <a:cxnLst/>
              <a:rect l="l" t="t" r="r" b="b"/>
              <a:pathLst>
                <a:path w="34646" h="55041" extrusionOk="0">
                  <a:moveTo>
                    <a:pt x="34646" y="0"/>
                  </a:moveTo>
                  <a:lnTo>
                    <a:pt x="29072" y="1204"/>
                  </a:lnTo>
                  <a:cubicBezTo>
                    <a:pt x="27267" y="1584"/>
                    <a:pt x="25715" y="2724"/>
                    <a:pt x="24829" y="4370"/>
                  </a:cubicBezTo>
                  <a:lnTo>
                    <a:pt x="18685" y="16785"/>
                  </a:lnTo>
                  <a:cubicBezTo>
                    <a:pt x="18138" y="17877"/>
                    <a:pt x="17052" y="18512"/>
                    <a:pt x="15920" y="18512"/>
                  </a:cubicBezTo>
                  <a:cubicBezTo>
                    <a:pt x="15477" y="18512"/>
                    <a:pt x="15027" y="18415"/>
                    <a:pt x="14599" y="18210"/>
                  </a:cubicBezTo>
                  <a:lnTo>
                    <a:pt x="3927" y="12098"/>
                  </a:lnTo>
                  <a:lnTo>
                    <a:pt x="0" y="20268"/>
                  </a:lnTo>
                  <a:lnTo>
                    <a:pt x="14821" y="27014"/>
                  </a:lnTo>
                  <a:cubicBezTo>
                    <a:pt x="15719" y="27420"/>
                    <a:pt x="16671" y="27615"/>
                    <a:pt x="17613" y="27615"/>
                  </a:cubicBezTo>
                  <a:cubicBezTo>
                    <a:pt x="19827" y="27615"/>
                    <a:pt x="21988" y="26540"/>
                    <a:pt x="23277" y="24607"/>
                  </a:cubicBezTo>
                  <a:lnTo>
                    <a:pt x="26190" y="20237"/>
                  </a:lnTo>
                  <a:lnTo>
                    <a:pt x="23974" y="55041"/>
                  </a:lnTo>
                  <a:lnTo>
                    <a:pt x="34646" y="55041"/>
                  </a:lnTo>
                  <a:lnTo>
                    <a:pt x="34646" y="507"/>
                  </a:lnTo>
                  <a:lnTo>
                    <a:pt x="346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662;p58"/>
            <p:cNvSpPr/>
            <p:nvPr/>
          </p:nvSpPr>
          <p:spPr>
            <a:xfrm>
              <a:off x="4598950" y="1724525"/>
              <a:ext cx="676950" cy="1379225"/>
            </a:xfrm>
            <a:custGeom>
              <a:avLst/>
              <a:gdLst/>
              <a:ahLst/>
              <a:cxnLst/>
              <a:rect l="l" t="t" r="r" b="b"/>
              <a:pathLst>
                <a:path w="27078" h="55169" extrusionOk="0">
                  <a:moveTo>
                    <a:pt x="0" y="1"/>
                  </a:moveTo>
                  <a:lnTo>
                    <a:pt x="5701" y="55168"/>
                  </a:lnTo>
                  <a:lnTo>
                    <a:pt x="14885" y="55168"/>
                  </a:lnTo>
                  <a:lnTo>
                    <a:pt x="10799" y="26223"/>
                  </a:lnTo>
                  <a:lnTo>
                    <a:pt x="10799" y="26223"/>
                  </a:lnTo>
                  <a:lnTo>
                    <a:pt x="17672" y="46269"/>
                  </a:lnTo>
                  <a:lnTo>
                    <a:pt x="27077" y="42279"/>
                  </a:lnTo>
                  <a:lnTo>
                    <a:pt x="13618" y="5923"/>
                  </a:lnTo>
                  <a:cubicBezTo>
                    <a:pt x="12858" y="3864"/>
                    <a:pt x="11116" y="2376"/>
                    <a:pt x="8994" y="19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663;p58"/>
            <p:cNvSpPr/>
            <p:nvPr/>
          </p:nvSpPr>
          <p:spPr>
            <a:xfrm>
              <a:off x="4098575" y="934225"/>
              <a:ext cx="632600" cy="425350"/>
            </a:xfrm>
            <a:custGeom>
              <a:avLst/>
              <a:gdLst/>
              <a:ahLst/>
              <a:cxnLst/>
              <a:rect l="l" t="t" r="r" b="b"/>
              <a:pathLst>
                <a:path w="25304" h="17014" extrusionOk="0">
                  <a:moveTo>
                    <a:pt x="8364" y="1"/>
                  </a:moveTo>
                  <a:cubicBezTo>
                    <a:pt x="5685" y="1"/>
                    <a:pt x="2771" y="1262"/>
                    <a:pt x="0" y="4979"/>
                  </a:cubicBezTo>
                  <a:cubicBezTo>
                    <a:pt x="0" y="4979"/>
                    <a:pt x="2694" y="11227"/>
                    <a:pt x="9596" y="11227"/>
                  </a:cubicBezTo>
                  <a:cubicBezTo>
                    <a:pt x="11580" y="11227"/>
                    <a:pt x="13911" y="10710"/>
                    <a:pt x="16627" y="9381"/>
                  </a:cubicBezTo>
                  <a:cubicBezTo>
                    <a:pt x="16753" y="12073"/>
                    <a:pt x="18938" y="15968"/>
                    <a:pt x="20015" y="17013"/>
                  </a:cubicBezTo>
                  <a:lnTo>
                    <a:pt x="22960" y="17013"/>
                  </a:lnTo>
                  <a:cubicBezTo>
                    <a:pt x="22960" y="17013"/>
                    <a:pt x="25304" y="10363"/>
                    <a:pt x="24576" y="6088"/>
                  </a:cubicBezTo>
                  <a:cubicBezTo>
                    <a:pt x="24227" y="4127"/>
                    <a:pt x="23105" y="3398"/>
                    <a:pt x="21920" y="3398"/>
                  </a:cubicBezTo>
                  <a:cubicBezTo>
                    <a:pt x="20521" y="3398"/>
                    <a:pt x="19033" y="4413"/>
                    <a:pt x="18622" y="5613"/>
                  </a:cubicBezTo>
                  <a:cubicBezTo>
                    <a:pt x="18622" y="5613"/>
                    <a:pt x="14016" y="1"/>
                    <a:pt x="8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664;p58"/>
            <p:cNvSpPr/>
            <p:nvPr/>
          </p:nvSpPr>
          <p:spPr>
            <a:xfrm>
              <a:off x="4583100" y="1319150"/>
              <a:ext cx="99000" cy="109575"/>
            </a:xfrm>
            <a:custGeom>
              <a:avLst/>
              <a:gdLst/>
              <a:ahLst/>
              <a:cxnLst/>
              <a:rect l="l" t="t" r="r" b="b"/>
              <a:pathLst>
                <a:path w="3960" h="4383" extrusionOk="0">
                  <a:moveTo>
                    <a:pt x="2295" y="1"/>
                  </a:moveTo>
                  <a:cubicBezTo>
                    <a:pt x="1537" y="1"/>
                    <a:pt x="735" y="653"/>
                    <a:pt x="413" y="1648"/>
                  </a:cubicBezTo>
                  <a:cubicBezTo>
                    <a:pt x="1" y="2851"/>
                    <a:pt x="413" y="4023"/>
                    <a:pt x="1268" y="4308"/>
                  </a:cubicBezTo>
                  <a:cubicBezTo>
                    <a:pt x="1403" y="4358"/>
                    <a:pt x="1544" y="4382"/>
                    <a:pt x="1686" y="4382"/>
                  </a:cubicBezTo>
                  <a:cubicBezTo>
                    <a:pt x="2438" y="4382"/>
                    <a:pt x="3228" y="3710"/>
                    <a:pt x="3548" y="2725"/>
                  </a:cubicBezTo>
                  <a:cubicBezTo>
                    <a:pt x="3959" y="1585"/>
                    <a:pt x="3548" y="350"/>
                    <a:pt x="2693" y="65"/>
                  </a:cubicBezTo>
                  <a:cubicBezTo>
                    <a:pt x="2564" y="22"/>
                    <a:pt x="2430" y="1"/>
                    <a:pt x="2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665;p58"/>
            <p:cNvSpPr/>
            <p:nvPr/>
          </p:nvSpPr>
          <p:spPr>
            <a:xfrm>
              <a:off x="4776300" y="2127525"/>
              <a:ext cx="95825" cy="261275"/>
            </a:xfrm>
            <a:custGeom>
              <a:avLst/>
              <a:gdLst/>
              <a:ahLst/>
              <a:cxnLst/>
              <a:rect l="l" t="t" r="r" b="b"/>
              <a:pathLst>
                <a:path w="3833" h="10451" fill="none" extrusionOk="0">
                  <a:moveTo>
                    <a:pt x="3832" y="10451"/>
                  </a:moveTo>
                  <a:lnTo>
                    <a:pt x="982" y="0"/>
                  </a:lnTo>
                  <a:lnTo>
                    <a:pt x="0" y="0"/>
                  </a:lnTo>
                </a:path>
              </a:pathLst>
            </a:custGeom>
            <a:noFill/>
            <a:ln w="95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666;p58"/>
            <p:cNvSpPr/>
            <p:nvPr/>
          </p:nvSpPr>
          <p:spPr>
            <a:xfrm>
              <a:off x="4188025" y="1960475"/>
              <a:ext cx="13500" cy="420425"/>
            </a:xfrm>
            <a:custGeom>
              <a:avLst/>
              <a:gdLst/>
              <a:ahLst/>
              <a:cxnLst/>
              <a:rect l="l" t="t" r="r" b="b"/>
              <a:pathLst>
                <a:path w="540" h="16817" fill="none" extrusionOk="0">
                  <a:moveTo>
                    <a:pt x="1" y="16816"/>
                  </a:moveTo>
                  <a:lnTo>
                    <a:pt x="539" y="0"/>
                  </a:lnTo>
                </a:path>
              </a:pathLst>
            </a:custGeom>
            <a:noFill/>
            <a:ln w="95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667;p58"/>
            <p:cNvSpPr/>
            <p:nvPr/>
          </p:nvSpPr>
          <p:spPr>
            <a:xfrm>
              <a:off x="4466725" y="2869375"/>
              <a:ext cx="137775" cy="503550"/>
            </a:xfrm>
            <a:custGeom>
              <a:avLst/>
              <a:gdLst/>
              <a:ahLst/>
              <a:cxnLst/>
              <a:rect l="l" t="t" r="r" b="b"/>
              <a:pathLst>
                <a:path w="5511" h="20142" fill="none" extrusionOk="0">
                  <a:moveTo>
                    <a:pt x="5511" y="20141"/>
                  </a:moveTo>
                  <a:lnTo>
                    <a:pt x="1552" y="1108"/>
                  </a:lnTo>
                  <a:lnTo>
                    <a:pt x="0" y="0"/>
                  </a:lnTo>
                </a:path>
              </a:pathLst>
            </a:custGeom>
            <a:noFill/>
            <a:ln w="9500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668;p58"/>
            <p:cNvSpPr/>
            <p:nvPr/>
          </p:nvSpPr>
          <p:spPr>
            <a:xfrm>
              <a:off x="4550650" y="2604925"/>
              <a:ext cx="25" cy="136200"/>
            </a:xfrm>
            <a:custGeom>
              <a:avLst/>
              <a:gdLst/>
              <a:ahLst/>
              <a:cxnLst/>
              <a:rect l="l" t="t" r="r" b="b"/>
              <a:pathLst>
                <a:path w="1" h="5448" fill="none" extrusionOk="0">
                  <a:moveTo>
                    <a:pt x="0" y="5448"/>
                  </a:moveTo>
                  <a:lnTo>
                    <a:pt x="0" y="1"/>
                  </a:lnTo>
                </a:path>
              </a:pathLst>
            </a:custGeom>
            <a:noFill/>
            <a:ln w="9500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669;p58"/>
            <p:cNvSpPr/>
            <p:nvPr/>
          </p:nvSpPr>
          <p:spPr>
            <a:xfrm>
              <a:off x="4573600" y="2604125"/>
              <a:ext cx="33275" cy="33300"/>
            </a:xfrm>
            <a:custGeom>
              <a:avLst/>
              <a:gdLst/>
              <a:ahLst/>
              <a:cxnLst/>
              <a:rect l="l" t="t" r="r" b="b"/>
              <a:pathLst>
                <a:path w="1331" h="1332" fill="none" extrusionOk="0">
                  <a:moveTo>
                    <a:pt x="1331" y="666"/>
                  </a:moveTo>
                  <a:cubicBezTo>
                    <a:pt x="1331" y="1046"/>
                    <a:pt x="1014" y="1331"/>
                    <a:pt x="666" y="1331"/>
                  </a:cubicBezTo>
                  <a:cubicBezTo>
                    <a:pt x="286" y="1331"/>
                    <a:pt x="1" y="1046"/>
                    <a:pt x="1" y="666"/>
                  </a:cubicBezTo>
                  <a:cubicBezTo>
                    <a:pt x="1" y="318"/>
                    <a:pt x="286" y="1"/>
                    <a:pt x="666" y="1"/>
                  </a:cubicBezTo>
                  <a:cubicBezTo>
                    <a:pt x="1014" y="1"/>
                    <a:pt x="1331" y="318"/>
                    <a:pt x="1331" y="666"/>
                  </a:cubicBezTo>
                  <a:close/>
                </a:path>
              </a:pathLst>
            </a:custGeom>
            <a:noFill/>
            <a:ln w="4750" cap="flat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670;p58"/>
            <p:cNvSpPr/>
            <p:nvPr/>
          </p:nvSpPr>
          <p:spPr>
            <a:xfrm>
              <a:off x="4201500" y="2783850"/>
              <a:ext cx="156775" cy="25"/>
            </a:xfrm>
            <a:custGeom>
              <a:avLst/>
              <a:gdLst/>
              <a:ahLst/>
              <a:cxnLst/>
              <a:rect l="l" t="t" r="r" b="b"/>
              <a:pathLst>
                <a:path w="6271" h="1" fill="none" extrusionOk="0">
                  <a:moveTo>
                    <a:pt x="0" y="1"/>
                  </a:moveTo>
                  <a:lnTo>
                    <a:pt x="6271" y="1"/>
                  </a:lnTo>
                </a:path>
              </a:pathLst>
            </a:custGeom>
            <a:noFill/>
            <a:ln w="95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671;p58"/>
            <p:cNvSpPr/>
            <p:nvPr/>
          </p:nvSpPr>
          <p:spPr>
            <a:xfrm>
              <a:off x="4740650" y="2783850"/>
              <a:ext cx="157600" cy="25"/>
            </a:xfrm>
            <a:custGeom>
              <a:avLst/>
              <a:gdLst/>
              <a:ahLst/>
              <a:cxnLst/>
              <a:rect l="l" t="t" r="r" b="b"/>
              <a:pathLst>
                <a:path w="6304" h="1" fill="none" extrusionOk="0">
                  <a:moveTo>
                    <a:pt x="1" y="1"/>
                  </a:moveTo>
                  <a:lnTo>
                    <a:pt x="6303" y="1"/>
                  </a:lnTo>
                </a:path>
              </a:pathLst>
            </a:custGeom>
            <a:noFill/>
            <a:ln w="95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672;p58"/>
            <p:cNvSpPr/>
            <p:nvPr/>
          </p:nvSpPr>
          <p:spPr>
            <a:xfrm>
              <a:off x="3902225" y="4584225"/>
              <a:ext cx="444975" cy="148875"/>
            </a:xfrm>
            <a:custGeom>
              <a:avLst/>
              <a:gdLst/>
              <a:ahLst/>
              <a:cxnLst/>
              <a:rect l="l" t="t" r="r" b="b"/>
              <a:pathLst>
                <a:path w="17799" h="5955" extrusionOk="0">
                  <a:moveTo>
                    <a:pt x="10451" y="1"/>
                  </a:moveTo>
                  <a:lnTo>
                    <a:pt x="190" y="5511"/>
                  </a:lnTo>
                  <a:cubicBezTo>
                    <a:pt x="0" y="5638"/>
                    <a:pt x="64" y="5923"/>
                    <a:pt x="317" y="5955"/>
                  </a:cubicBezTo>
                  <a:lnTo>
                    <a:pt x="17798" y="5955"/>
                  </a:lnTo>
                  <a:lnTo>
                    <a:pt x="17798" y="888"/>
                  </a:lnTo>
                  <a:cubicBezTo>
                    <a:pt x="17216" y="1421"/>
                    <a:pt x="16443" y="1618"/>
                    <a:pt x="15616" y="1618"/>
                  </a:cubicBezTo>
                  <a:cubicBezTo>
                    <a:pt x="13251" y="1618"/>
                    <a:pt x="10451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673;p58"/>
            <p:cNvSpPr/>
            <p:nvPr/>
          </p:nvSpPr>
          <p:spPr>
            <a:xfrm>
              <a:off x="4706325" y="4589000"/>
              <a:ext cx="434975" cy="224275"/>
            </a:xfrm>
            <a:custGeom>
              <a:avLst/>
              <a:gdLst/>
              <a:ahLst/>
              <a:cxnLst/>
              <a:rect l="l" t="t" r="r" b="b"/>
              <a:pathLst>
                <a:path w="17399" h="8971" extrusionOk="0">
                  <a:moveTo>
                    <a:pt x="16227" y="0"/>
                  </a:moveTo>
                  <a:cubicBezTo>
                    <a:pt x="15497" y="1068"/>
                    <a:pt x="14056" y="1374"/>
                    <a:pt x="12645" y="1374"/>
                  </a:cubicBezTo>
                  <a:cubicBezTo>
                    <a:pt x="10751" y="1374"/>
                    <a:pt x="8911" y="823"/>
                    <a:pt x="8911" y="823"/>
                  </a:cubicBezTo>
                  <a:lnTo>
                    <a:pt x="202" y="8582"/>
                  </a:lnTo>
                  <a:cubicBezTo>
                    <a:pt x="0" y="8698"/>
                    <a:pt x="114" y="8971"/>
                    <a:pt x="327" y="8971"/>
                  </a:cubicBezTo>
                  <a:cubicBezTo>
                    <a:pt x="348" y="8971"/>
                    <a:pt x="370" y="8968"/>
                    <a:pt x="392" y="8962"/>
                  </a:cubicBezTo>
                  <a:lnTo>
                    <a:pt x="17399" y="4909"/>
                  </a:lnTo>
                  <a:lnTo>
                    <a:pt x="16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674;p58"/>
            <p:cNvSpPr/>
            <p:nvPr/>
          </p:nvSpPr>
          <p:spPr>
            <a:xfrm>
              <a:off x="4431900" y="2239150"/>
              <a:ext cx="25" cy="132250"/>
            </a:xfrm>
            <a:custGeom>
              <a:avLst/>
              <a:gdLst/>
              <a:ahLst/>
              <a:cxnLst/>
              <a:rect l="l" t="t" r="r" b="b"/>
              <a:pathLst>
                <a:path w="1" h="5290" fill="none" extrusionOk="0">
                  <a:moveTo>
                    <a:pt x="0" y="1"/>
                  </a:moveTo>
                  <a:lnTo>
                    <a:pt x="0" y="5289"/>
                  </a:lnTo>
                </a:path>
              </a:pathLst>
            </a:custGeom>
            <a:noFill/>
            <a:ln w="95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675;p58"/>
            <p:cNvSpPr/>
            <p:nvPr/>
          </p:nvSpPr>
          <p:spPr>
            <a:xfrm>
              <a:off x="4271175" y="2067350"/>
              <a:ext cx="160750" cy="171825"/>
            </a:xfrm>
            <a:custGeom>
              <a:avLst/>
              <a:gdLst/>
              <a:ahLst/>
              <a:cxnLst/>
              <a:rect l="l" t="t" r="r" b="b"/>
              <a:pathLst>
                <a:path w="6430" h="6873" fill="none" extrusionOk="0">
                  <a:moveTo>
                    <a:pt x="0" y="6714"/>
                  </a:moveTo>
                  <a:lnTo>
                    <a:pt x="0" y="3231"/>
                  </a:lnTo>
                  <a:cubicBezTo>
                    <a:pt x="0" y="1457"/>
                    <a:pt x="1457" y="0"/>
                    <a:pt x="3230" y="0"/>
                  </a:cubicBezTo>
                  <a:lnTo>
                    <a:pt x="3230" y="0"/>
                  </a:lnTo>
                  <a:cubicBezTo>
                    <a:pt x="5004" y="0"/>
                    <a:pt x="6429" y="1457"/>
                    <a:pt x="6429" y="3231"/>
                  </a:cubicBezTo>
                  <a:lnTo>
                    <a:pt x="6429" y="6873"/>
                  </a:lnTo>
                </a:path>
              </a:pathLst>
            </a:custGeom>
            <a:noFill/>
            <a:ln w="182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676;p58"/>
            <p:cNvSpPr/>
            <p:nvPr/>
          </p:nvSpPr>
          <p:spPr>
            <a:xfrm>
              <a:off x="4271175" y="2235200"/>
              <a:ext cx="25" cy="136200"/>
            </a:xfrm>
            <a:custGeom>
              <a:avLst/>
              <a:gdLst/>
              <a:ahLst/>
              <a:cxnLst/>
              <a:rect l="l" t="t" r="r" b="b"/>
              <a:pathLst>
                <a:path w="1" h="5448" fill="none" extrusionOk="0">
                  <a:moveTo>
                    <a:pt x="0" y="5447"/>
                  </a:moveTo>
                  <a:lnTo>
                    <a:pt x="0" y="0"/>
                  </a:lnTo>
                </a:path>
              </a:pathLst>
            </a:custGeom>
            <a:noFill/>
            <a:ln w="95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677;p58"/>
            <p:cNvSpPr/>
            <p:nvPr/>
          </p:nvSpPr>
          <p:spPr>
            <a:xfrm>
              <a:off x="4260075" y="2362650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76" y="1"/>
                  </a:moveTo>
                  <a:cubicBezTo>
                    <a:pt x="223" y="1"/>
                    <a:pt x="1" y="159"/>
                    <a:pt x="1" y="349"/>
                  </a:cubicBezTo>
                  <a:cubicBezTo>
                    <a:pt x="1" y="539"/>
                    <a:pt x="223" y="698"/>
                    <a:pt x="476" y="698"/>
                  </a:cubicBezTo>
                  <a:cubicBezTo>
                    <a:pt x="761" y="698"/>
                    <a:pt x="983" y="539"/>
                    <a:pt x="983" y="349"/>
                  </a:cubicBezTo>
                  <a:cubicBezTo>
                    <a:pt x="983" y="159"/>
                    <a:pt x="76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678;p58"/>
            <p:cNvSpPr/>
            <p:nvPr/>
          </p:nvSpPr>
          <p:spPr>
            <a:xfrm>
              <a:off x="4419225" y="2362650"/>
              <a:ext cx="25350" cy="17450"/>
            </a:xfrm>
            <a:custGeom>
              <a:avLst/>
              <a:gdLst/>
              <a:ahLst/>
              <a:cxnLst/>
              <a:rect l="l" t="t" r="r" b="b"/>
              <a:pathLst>
                <a:path w="1014" h="698" extrusionOk="0">
                  <a:moveTo>
                    <a:pt x="507" y="1"/>
                  </a:moveTo>
                  <a:cubicBezTo>
                    <a:pt x="222" y="1"/>
                    <a:pt x="0" y="159"/>
                    <a:pt x="0" y="349"/>
                  </a:cubicBezTo>
                  <a:cubicBezTo>
                    <a:pt x="0" y="539"/>
                    <a:pt x="222" y="698"/>
                    <a:pt x="507" y="698"/>
                  </a:cubicBezTo>
                  <a:cubicBezTo>
                    <a:pt x="792" y="698"/>
                    <a:pt x="1014" y="539"/>
                    <a:pt x="1014" y="349"/>
                  </a:cubicBezTo>
                  <a:cubicBezTo>
                    <a:pt x="1014" y="159"/>
                    <a:pt x="792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679;p58"/>
            <p:cNvSpPr/>
            <p:nvPr/>
          </p:nvSpPr>
          <p:spPr>
            <a:xfrm>
              <a:off x="4612400" y="2183725"/>
              <a:ext cx="135425" cy="134625"/>
            </a:xfrm>
            <a:custGeom>
              <a:avLst/>
              <a:gdLst/>
              <a:ahLst/>
              <a:cxnLst/>
              <a:rect l="l" t="t" r="r" b="b"/>
              <a:pathLst>
                <a:path w="5417" h="5385" extrusionOk="0">
                  <a:moveTo>
                    <a:pt x="2724" y="1"/>
                  </a:moveTo>
                  <a:cubicBezTo>
                    <a:pt x="1236" y="1"/>
                    <a:pt x="1" y="1204"/>
                    <a:pt x="1" y="2693"/>
                  </a:cubicBezTo>
                  <a:cubicBezTo>
                    <a:pt x="1" y="4181"/>
                    <a:pt x="1236" y="5384"/>
                    <a:pt x="2724" y="5384"/>
                  </a:cubicBezTo>
                  <a:cubicBezTo>
                    <a:pt x="4213" y="5384"/>
                    <a:pt x="5416" y="4181"/>
                    <a:pt x="5416" y="2693"/>
                  </a:cubicBezTo>
                  <a:cubicBezTo>
                    <a:pt x="5416" y="1204"/>
                    <a:pt x="4213" y="1"/>
                    <a:pt x="2724" y="1"/>
                  </a:cubicBezTo>
                  <a:close/>
                </a:path>
              </a:pathLst>
            </a:custGeom>
            <a:solidFill>
              <a:schemeClr val="dk1"/>
            </a:solidFill>
            <a:ln w="71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680;p58"/>
            <p:cNvSpPr/>
            <p:nvPr/>
          </p:nvSpPr>
          <p:spPr>
            <a:xfrm>
              <a:off x="4639325" y="2196400"/>
              <a:ext cx="95825" cy="95025"/>
            </a:xfrm>
            <a:custGeom>
              <a:avLst/>
              <a:gdLst/>
              <a:ahLst/>
              <a:cxnLst/>
              <a:rect l="l" t="t" r="r" b="b"/>
              <a:pathLst>
                <a:path w="3833" h="3801" fill="none" extrusionOk="0">
                  <a:moveTo>
                    <a:pt x="32" y="2186"/>
                  </a:moveTo>
                  <a:cubicBezTo>
                    <a:pt x="32" y="729"/>
                    <a:pt x="1774" y="0"/>
                    <a:pt x="2787" y="1046"/>
                  </a:cubicBezTo>
                  <a:cubicBezTo>
                    <a:pt x="3832" y="2059"/>
                    <a:pt x="3104" y="3801"/>
                    <a:pt x="1647" y="3801"/>
                  </a:cubicBezTo>
                  <a:cubicBezTo>
                    <a:pt x="729" y="3801"/>
                    <a:pt x="0" y="3072"/>
                    <a:pt x="32" y="2186"/>
                  </a:cubicBezTo>
                  <a:close/>
                </a:path>
              </a:pathLst>
            </a:custGeom>
            <a:solidFill>
              <a:schemeClr val="accent6"/>
            </a:solidFill>
            <a:ln w="4750" cap="flat" cmpd="sng">
              <a:solidFill>
                <a:srgbClr val="E6E6E6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681;p58"/>
            <p:cNvSpPr/>
            <p:nvPr/>
          </p:nvSpPr>
          <p:spPr>
            <a:xfrm>
              <a:off x="4661500" y="2232025"/>
              <a:ext cx="37225" cy="38025"/>
            </a:xfrm>
            <a:custGeom>
              <a:avLst/>
              <a:gdLst/>
              <a:ahLst/>
              <a:cxnLst/>
              <a:rect l="l" t="t" r="r" b="b"/>
              <a:pathLst>
                <a:path w="1489" h="1521" extrusionOk="0"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2"/>
                    <a:pt x="348" y="1521"/>
                    <a:pt x="760" y="1521"/>
                  </a:cubicBezTo>
                  <a:cubicBezTo>
                    <a:pt x="1172" y="1521"/>
                    <a:pt x="1489" y="1172"/>
                    <a:pt x="1489" y="761"/>
                  </a:cubicBezTo>
                  <a:cubicBezTo>
                    <a:pt x="1489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682;p58"/>
            <p:cNvSpPr/>
            <p:nvPr/>
          </p:nvSpPr>
          <p:spPr>
            <a:xfrm>
              <a:off x="4321850" y="1719000"/>
              <a:ext cx="86300" cy="348375"/>
            </a:xfrm>
            <a:custGeom>
              <a:avLst/>
              <a:gdLst/>
              <a:ahLst/>
              <a:cxnLst/>
              <a:rect l="l" t="t" r="r" b="b"/>
              <a:pathLst>
                <a:path w="3452" h="13935" fill="none" extrusionOk="0">
                  <a:moveTo>
                    <a:pt x="1203" y="13934"/>
                  </a:moveTo>
                  <a:cubicBezTo>
                    <a:pt x="1203" y="13934"/>
                    <a:pt x="0" y="2249"/>
                    <a:pt x="3452" y="0"/>
                  </a:cubicBezTo>
                </a:path>
              </a:pathLst>
            </a:custGeom>
            <a:noFill/>
            <a:ln w="71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683;p58"/>
            <p:cNvSpPr/>
            <p:nvPr/>
          </p:nvSpPr>
          <p:spPr>
            <a:xfrm>
              <a:off x="4595775" y="1703150"/>
              <a:ext cx="85525" cy="478225"/>
            </a:xfrm>
            <a:custGeom>
              <a:avLst/>
              <a:gdLst/>
              <a:ahLst/>
              <a:cxnLst/>
              <a:rect l="l" t="t" r="r" b="b"/>
              <a:pathLst>
                <a:path w="3421" h="19129" fill="none" extrusionOk="0">
                  <a:moveTo>
                    <a:pt x="1" y="634"/>
                  </a:moveTo>
                  <a:cubicBezTo>
                    <a:pt x="1" y="634"/>
                    <a:pt x="3421" y="1"/>
                    <a:pt x="3389" y="19129"/>
                  </a:cubicBezTo>
                </a:path>
              </a:pathLst>
            </a:custGeom>
            <a:noFill/>
            <a:ln w="71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684;p58"/>
            <p:cNvSpPr/>
            <p:nvPr/>
          </p:nvSpPr>
          <p:spPr>
            <a:xfrm>
              <a:off x="4283100" y="1487800"/>
              <a:ext cx="128225" cy="69825"/>
            </a:xfrm>
            <a:custGeom>
              <a:avLst/>
              <a:gdLst/>
              <a:ahLst/>
              <a:cxnLst/>
              <a:rect l="l" t="t" r="r" b="b"/>
              <a:pathLst>
                <a:path w="5129" h="2793" extrusionOk="0">
                  <a:moveTo>
                    <a:pt x="4907" y="1"/>
                  </a:moveTo>
                  <a:lnTo>
                    <a:pt x="62" y="286"/>
                  </a:lnTo>
                  <a:cubicBezTo>
                    <a:pt x="1" y="1657"/>
                    <a:pt x="1112" y="2793"/>
                    <a:pt x="2465" y="2793"/>
                  </a:cubicBezTo>
                  <a:cubicBezTo>
                    <a:pt x="2519" y="2793"/>
                    <a:pt x="2573" y="2791"/>
                    <a:pt x="2627" y="2788"/>
                  </a:cubicBezTo>
                  <a:cubicBezTo>
                    <a:pt x="4052" y="2724"/>
                    <a:pt x="5129" y="1426"/>
                    <a:pt x="49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685;p58"/>
            <p:cNvSpPr/>
            <p:nvPr/>
          </p:nvSpPr>
          <p:spPr>
            <a:xfrm>
              <a:off x="4610825" y="1321550"/>
              <a:ext cx="43575" cy="40400"/>
            </a:xfrm>
            <a:custGeom>
              <a:avLst/>
              <a:gdLst/>
              <a:ahLst/>
              <a:cxnLst/>
              <a:rect l="l" t="t" r="r" b="b"/>
              <a:pathLst>
                <a:path w="1743" h="1616" fill="none" extrusionOk="0">
                  <a:moveTo>
                    <a:pt x="0" y="1615"/>
                  </a:moveTo>
                  <a:cubicBezTo>
                    <a:pt x="0" y="1615"/>
                    <a:pt x="380" y="0"/>
                    <a:pt x="1742" y="507"/>
                  </a:cubicBezTo>
                </a:path>
              </a:pathLst>
            </a:custGeom>
            <a:noFill/>
            <a:ln w="7125" cap="rnd" cmpd="sng">
              <a:solidFill>
                <a:schemeClr val="accent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686;p58"/>
            <p:cNvSpPr/>
            <p:nvPr/>
          </p:nvSpPr>
          <p:spPr>
            <a:xfrm>
              <a:off x="4629025" y="1335800"/>
              <a:ext cx="27750" cy="51475"/>
            </a:xfrm>
            <a:custGeom>
              <a:avLst/>
              <a:gdLst/>
              <a:ahLst/>
              <a:cxnLst/>
              <a:rect l="l" t="t" r="r" b="b"/>
              <a:pathLst>
                <a:path w="1110" h="2059" fill="none" extrusionOk="0">
                  <a:moveTo>
                    <a:pt x="1" y="0"/>
                  </a:moveTo>
                  <a:cubicBezTo>
                    <a:pt x="1" y="0"/>
                    <a:pt x="1109" y="570"/>
                    <a:pt x="444" y="2059"/>
                  </a:cubicBezTo>
                </a:path>
              </a:pathLst>
            </a:custGeom>
            <a:noFill/>
            <a:ln w="7125" cap="rnd" cmpd="sng">
              <a:solidFill>
                <a:schemeClr val="accent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687;p58"/>
            <p:cNvSpPr/>
            <p:nvPr/>
          </p:nvSpPr>
          <p:spPr>
            <a:xfrm>
              <a:off x="4403000" y="1322325"/>
              <a:ext cx="81175" cy="44375"/>
            </a:xfrm>
            <a:custGeom>
              <a:avLst/>
              <a:gdLst/>
              <a:ahLst/>
              <a:cxnLst/>
              <a:rect l="l" t="t" r="r" b="b"/>
              <a:pathLst>
                <a:path w="3247" h="1775" extrusionOk="0">
                  <a:moveTo>
                    <a:pt x="1631" y="1"/>
                  </a:moveTo>
                  <a:cubicBezTo>
                    <a:pt x="824" y="1"/>
                    <a:pt x="16" y="539"/>
                    <a:pt x="16" y="1616"/>
                  </a:cubicBezTo>
                  <a:cubicBezTo>
                    <a:pt x="0" y="1711"/>
                    <a:pt x="87" y="1759"/>
                    <a:pt x="174" y="1759"/>
                  </a:cubicBezTo>
                  <a:cubicBezTo>
                    <a:pt x="261" y="1759"/>
                    <a:pt x="348" y="1711"/>
                    <a:pt x="333" y="1616"/>
                  </a:cubicBezTo>
                  <a:cubicBezTo>
                    <a:pt x="380" y="793"/>
                    <a:pt x="1006" y="381"/>
                    <a:pt x="1631" y="381"/>
                  </a:cubicBezTo>
                  <a:cubicBezTo>
                    <a:pt x="2257" y="381"/>
                    <a:pt x="2882" y="793"/>
                    <a:pt x="2930" y="1616"/>
                  </a:cubicBezTo>
                  <a:cubicBezTo>
                    <a:pt x="2930" y="1711"/>
                    <a:pt x="2993" y="1774"/>
                    <a:pt x="3088" y="1774"/>
                  </a:cubicBezTo>
                  <a:cubicBezTo>
                    <a:pt x="3183" y="1774"/>
                    <a:pt x="3246" y="1711"/>
                    <a:pt x="3246" y="1616"/>
                  </a:cubicBezTo>
                  <a:cubicBezTo>
                    <a:pt x="3246" y="539"/>
                    <a:pt x="2439" y="1"/>
                    <a:pt x="1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688;p58"/>
            <p:cNvSpPr/>
            <p:nvPr/>
          </p:nvSpPr>
          <p:spPr>
            <a:xfrm>
              <a:off x="4207425" y="1322325"/>
              <a:ext cx="81175" cy="44375"/>
            </a:xfrm>
            <a:custGeom>
              <a:avLst/>
              <a:gdLst/>
              <a:ahLst/>
              <a:cxnLst/>
              <a:rect l="l" t="t" r="r" b="b"/>
              <a:pathLst>
                <a:path w="3247" h="1775" extrusionOk="0">
                  <a:moveTo>
                    <a:pt x="1632" y="1"/>
                  </a:moveTo>
                  <a:cubicBezTo>
                    <a:pt x="824" y="1"/>
                    <a:pt x="17" y="539"/>
                    <a:pt x="17" y="1616"/>
                  </a:cubicBezTo>
                  <a:cubicBezTo>
                    <a:pt x="1" y="1711"/>
                    <a:pt x="88" y="1759"/>
                    <a:pt x="175" y="1759"/>
                  </a:cubicBezTo>
                  <a:cubicBezTo>
                    <a:pt x="262" y="1759"/>
                    <a:pt x="349" y="1711"/>
                    <a:pt x="333" y="1616"/>
                  </a:cubicBezTo>
                  <a:cubicBezTo>
                    <a:pt x="381" y="793"/>
                    <a:pt x="1006" y="381"/>
                    <a:pt x="1632" y="381"/>
                  </a:cubicBezTo>
                  <a:cubicBezTo>
                    <a:pt x="2257" y="381"/>
                    <a:pt x="2883" y="793"/>
                    <a:pt x="2930" y="1616"/>
                  </a:cubicBezTo>
                  <a:cubicBezTo>
                    <a:pt x="2930" y="1711"/>
                    <a:pt x="2994" y="1774"/>
                    <a:pt x="3089" y="1774"/>
                  </a:cubicBezTo>
                  <a:cubicBezTo>
                    <a:pt x="3184" y="1774"/>
                    <a:pt x="3247" y="1711"/>
                    <a:pt x="3247" y="1616"/>
                  </a:cubicBezTo>
                  <a:cubicBezTo>
                    <a:pt x="3247" y="539"/>
                    <a:pt x="2439" y="1"/>
                    <a:pt x="1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689;p58"/>
            <p:cNvSpPr/>
            <p:nvPr/>
          </p:nvSpPr>
          <p:spPr>
            <a:xfrm>
              <a:off x="4307600" y="1355400"/>
              <a:ext cx="45925" cy="84925"/>
            </a:xfrm>
            <a:custGeom>
              <a:avLst/>
              <a:gdLst/>
              <a:ahLst/>
              <a:cxnLst/>
              <a:rect l="l" t="t" r="r" b="b"/>
              <a:pathLst>
                <a:path w="1837" h="3397" extrusionOk="0">
                  <a:moveTo>
                    <a:pt x="1615" y="0"/>
                  </a:moveTo>
                  <a:cubicBezTo>
                    <a:pt x="1536" y="0"/>
                    <a:pt x="1457" y="56"/>
                    <a:pt x="1457" y="166"/>
                  </a:cubicBezTo>
                  <a:lnTo>
                    <a:pt x="1457" y="1560"/>
                  </a:lnTo>
                  <a:cubicBezTo>
                    <a:pt x="633" y="1623"/>
                    <a:pt x="0" y="1971"/>
                    <a:pt x="0" y="2478"/>
                  </a:cubicBezTo>
                  <a:cubicBezTo>
                    <a:pt x="0" y="2985"/>
                    <a:pt x="728" y="3365"/>
                    <a:pt x="1615" y="3365"/>
                  </a:cubicBezTo>
                  <a:lnTo>
                    <a:pt x="1615" y="3397"/>
                  </a:lnTo>
                  <a:cubicBezTo>
                    <a:pt x="1837" y="3397"/>
                    <a:pt x="1837" y="3080"/>
                    <a:pt x="1615" y="3080"/>
                  </a:cubicBezTo>
                  <a:cubicBezTo>
                    <a:pt x="855" y="3080"/>
                    <a:pt x="317" y="2763"/>
                    <a:pt x="317" y="2510"/>
                  </a:cubicBezTo>
                  <a:cubicBezTo>
                    <a:pt x="317" y="2225"/>
                    <a:pt x="855" y="1908"/>
                    <a:pt x="1615" y="1908"/>
                  </a:cubicBezTo>
                  <a:lnTo>
                    <a:pt x="1773" y="1908"/>
                  </a:lnTo>
                  <a:lnTo>
                    <a:pt x="1773" y="166"/>
                  </a:lnTo>
                  <a:cubicBezTo>
                    <a:pt x="1773" y="56"/>
                    <a:pt x="1694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690;p58"/>
            <p:cNvSpPr/>
            <p:nvPr/>
          </p:nvSpPr>
          <p:spPr>
            <a:xfrm>
              <a:off x="4420800" y="1328675"/>
              <a:ext cx="22200" cy="38825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444" y="0"/>
                  </a:moveTo>
                  <a:cubicBezTo>
                    <a:pt x="222" y="0"/>
                    <a:pt x="1" y="349"/>
                    <a:pt x="1" y="760"/>
                  </a:cubicBezTo>
                  <a:cubicBezTo>
                    <a:pt x="1" y="1204"/>
                    <a:pt x="222" y="1552"/>
                    <a:pt x="444" y="1552"/>
                  </a:cubicBezTo>
                  <a:cubicBezTo>
                    <a:pt x="697" y="1552"/>
                    <a:pt x="887" y="1204"/>
                    <a:pt x="887" y="760"/>
                  </a:cubicBezTo>
                  <a:cubicBezTo>
                    <a:pt x="887" y="349"/>
                    <a:pt x="697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691;p58"/>
            <p:cNvSpPr/>
            <p:nvPr/>
          </p:nvSpPr>
          <p:spPr>
            <a:xfrm>
              <a:off x="4227625" y="1328675"/>
              <a:ext cx="22200" cy="38825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444" y="0"/>
                  </a:moveTo>
                  <a:cubicBezTo>
                    <a:pt x="190" y="0"/>
                    <a:pt x="0" y="349"/>
                    <a:pt x="0" y="760"/>
                  </a:cubicBezTo>
                  <a:cubicBezTo>
                    <a:pt x="0" y="1204"/>
                    <a:pt x="222" y="1552"/>
                    <a:pt x="444" y="1552"/>
                  </a:cubicBezTo>
                  <a:cubicBezTo>
                    <a:pt x="697" y="1552"/>
                    <a:pt x="887" y="1204"/>
                    <a:pt x="887" y="760"/>
                  </a:cubicBezTo>
                  <a:cubicBezTo>
                    <a:pt x="887" y="349"/>
                    <a:pt x="697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692;p58"/>
            <p:cNvSpPr/>
            <p:nvPr/>
          </p:nvSpPr>
          <p:spPr>
            <a:xfrm>
              <a:off x="4203075" y="1289875"/>
              <a:ext cx="74450" cy="25"/>
            </a:xfrm>
            <a:custGeom>
              <a:avLst/>
              <a:gdLst/>
              <a:ahLst/>
              <a:cxnLst/>
              <a:rect l="l" t="t" r="r" b="b"/>
              <a:pathLst>
                <a:path w="2978" h="1" fill="none" extrusionOk="0">
                  <a:moveTo>
                    <a:pt x="1" y="0"/>
                  </a:moveTo>
                  <a:lnTo>
                    <a:pt x="2978" y="0"/>
                  </a:lnTo>
                </a:path>
              </a:pathLst>
            </a:custGeom>
            <a:noFill/>
            <a:ln w="18200" cap="rnd" cmpd="sng">
              <a:solidFill>
                <a:schemeClr val="accent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693;p58"/>
            <p:cNvSpPr/>
            <p:nvPr/>
          </p:nvSpPr>
          <p:spPr>
            <a:xfrm>
              <a:off x="4404175" y="1289875"/>
              <a:ext cx="75250" cy="25"/>
            </a:xfrm>
            <a:custGeom>
              <a:avLst/>
              <a:gdLst/>
              <a:ahLst/>
              <a:cxnLst/>
              <a:rect l="l" t="t" r="r" b="b"/>
              <a:pathLst>
                <a:path w="3010" h="1" fill="none" extrusionOk="0">
                  <a:moveTo>
                    <a:pt x="1" y="0"/>
                  </a:moveTo>
                  <a:lnTo>
                    <a:pt x="3009" y="0"/>
                  </a:lnTo>
                </a:path>
              </a:pathLst>
            </a:custGeom>
            <a:noFill/>
            <a:ln w="18200" cap="rnd" cmpd="sng">
              <a:solidFill>
                <a:schemeClr val="accent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694;p58"/>
            <p:cNvSpPr/>
            <p:nvPr/>
          </p:nvSpPr>
          <p:spPr>
            <a:xfrm>
              <a:off x="4157950" y="1080075"/>
              <a:ext cx="277925" cy="106450"/>
            </a:xfrm>
            <a:custGeom>
              <a:avLst/>
              <a:gdLst/>
              <a:ahLst/>
              <a:cxnLst/>
              <a:rect l="l" t="t" r="r" b="b"/>
              <a:pathLst>
                <a:path w="11117" h="4258" extrusionOk="0">
                  <a:moveTo>
                    <a:pt x="1" y="0"/>
                  </a:moveTo>
                  <a:cubicBezTo>
                    <a:pt x="539" y="887"/>
                    <a:pt x="1267" y="1679"/>
                    <a:pt x="2091" y="2344"/>
                  </a:cubicBezTo>
                  <a:cubicBezTo>
                    <a:pt x="2914" y="3009"/>
                    <a:pt x="3864" y="3484"/>
                    <a:pt x="4878" y="3832"/>
                  </a:cubicBezTo>
                  <a:cubicBezTo>
                    <a:pt x="5743" y="4103"/>
                    <a:pt x="6655" y="4258"/>
                    <a:pt x="7554" y="4258"/>
                  </a:cubicBezTo>
                  <a:cubicBezTo>
                    <a:pt x="7707" y="4258"/>
                    <a:pt x="7860" y="4253"/>
                    <a:pt x="8013" y="4244"/>
                  </a:cubicBezTo>
                  <a:cubicBezTo>
                    <a:pt x="8551" y="4212"/>
                    <a:pt x="9090" y="4149"/>
                    <a:pt x="9596" y="4054"/>
                  </a:cubicBezTo>
                  <a:cubicBezTo>
                    <a:pt x="9850" y="4022"/>
                    <a:pt x="10103" y="3927"/>
                    <a:pt x="10356" y="3864"/>
                  </a:cubicBezTo>
                  <a:lnTo>
                    <a:pt x="11116" y="3642"/>
                  </a:lnTo>
                  <a:lnTo>
                    <a:pt x="11116" y="3642"/>
                  </a:lnTo>
                  <a:cubicBezTo>
                    <a:pt x="10610" y="3705"/>
                    <a:pt x="10103" y="3832"/>
                    <a:pt x="9565" y="3895"/>
                  </a:cubicBezTo>
                  <a:cubicBezTo>
                    <a:pt x="9058" y="3927"/>
                    <a:pt x="8551" y="3959"/>
                    <a:pt x="8045" y="3959"/>
                  </a:cubicBezTo>
                  <a:cubicBezTo>
                    <a:pt x="6999" y="3959"/>
                    <a:pt x="5986" y="3800"/>
                    <a:pt x="5004" y="3484"/>
                  </a:cubicBezTo>
                  <a:cubicBezTo>
                    <a:pt x="4054" y="3167"/>
                    <a:pt x="3104" y="2692"/>
                    <a:pt x="2281" y="2122"/>
                  </a:cubicBezTo>
                  <a:cubicBezTo>
                    <a:pt x="2059" y="1964"/>
                    <a:pt x="1837" y="1805"/>
                    <a:pt x="1647" y="1647"/>
                  </a:cubicBezTo>
                  <a:cubicBezTo>
                    <a:pt x="1457" y="1489"/>
                    <a:pt x="1267" y="1299"/>
                    <a:pt x="1077" y="1140"/>
                  </a:cubicBezTo>
                  <a:cubicBezTo>
                    <a:pt x="697" y="792"/>
                    <a:pt x="317" y="41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695;p58"/>
            <p:cNvSpPr/>
            <p:nvPr/>
          </p:nvSpPr>
          <p:spPr>
            <a:xfrm>
              <a:off x="4218925" y="1105400"/>
              <a:ext cx="151225" cy="50525"/>
            </a:xfrm>
            <a:custGeom>
              <a:avLst/>
              <a:gdLst/>
              <a:ahLst/>
              <a:cxnLst/>
              <a:rect l="l" t="t" r="r" b="b"/>
              <a:pathLst>
                <a:path w="6049" h="2021" extrusionOk="0">
                  <a:moveTo>
                    <a:pt x="0" y="1"/>
                  </a:moveTo>
                  <a:cubicBezTo>
                    <a:pt x="317" y="476"/>
                    <a:pt x="728" y="856"/>
                    <a:pt x="1204" y="1172"/>
                  </a:cubicBezTo>
                  <a:cubicBezTo>
                    <a:pt x="1679" y="1489"/>
                    <a:pt x="2185" y="1711"/>
                    <a:pt x="2755" y="1869"/>
                  </a:cubicBezTo>
                  <a:cubicBezTo>
                    <a:pt x="3149" y="1962"/>
                    <a:pt x="3560" y="2021"/>
                    <a:pt x="3976" y="2021"/>
                  </a:cubicBezTo>
                  <a:cubicBezTo>
                    <a:pt x="4128" y="2021"/>
                    <a:pt x="4281" y="2013"/>
                    <a:pt x="4434" y="1996"/>
                  </a:cubicBezTo>
                  <a:cubicBezTo>
                    <a:pt x="4719" y="1964"/>
                    <a:pt x="5004" y="1932"/>
                    <a:pt x="5257" y="1869"/>
                  </a:cubicBezTo>
                  <a:cubicBezTo>
                    <a:pt x="5542" y="1806"/>
                    <a:pt x="5796" y="1711"/>
                    <a:pt x="6049" y="1616"/>
                  </a:cubicBezTo>
                  <a:lnTo>
                    <a:pt x="6049" y="1616"/>
                  </a:lnTo>
                  <a:cubicBezTo>
                    <a:pt x="5510" y="1679"/>
                    <a:pt x="4972" y="1711"/>
                    <a:pt x="4434" y="1711"/>
                  </a:cubicBezTo>
                  <a:cubicBezTo>
                    <a:pt x="3895" y="1711"/>
                    <a:pt x="3357" y="1647"/>
                    <a:pt x="2850" y="1489"/>
                  </a:cubicBezTo>
                  <a:cubicBezTo>
                    <a:pt x="2312" y="1362"/>
                    <a:pt x="1805" y="1172"/>
                    <a:pt x="1362" y="919"/>
                  </a:cubicBezTo>
                  <a:cubicBezTo>
                    <a:pt x="855" y="666"/>
                    <a:pt x="412" y="34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696;p58"/>
            <p:cNvSpPr/>
            <p:nvPr/>
          </p:nvSpPr>
          <p:spPr>
            <a:xfrm>
              <a:off x="4541950" y="1179025"/>
              <a:ext cx="47525" cy="114825"/>
            </a:xfrm>
            <a:custGeom>
              <a:avLst/>
              <a:gdLst/>
              <a:ahLst/>
              <a:cxnLst/>
              <a:rect l="l" t="t" r="r" b="b"/>
              <a:pathLst>
                <a:path w="1901" h="4593" extrusionOk="0">
                  <a:moveTo>
                    <a:pt x="63" y="1"/>
                  </a:moveTo>
                  <a:cubicBezTo>
                    <a:pt x="0" y="413"/>
                    <a:pt x="0" y="856"/>
                    <a:pt x="63" y="1268"/>
                  </a:cubicBezTo>
                  <a:cubicBezTo>
                    <a:pt x="95" y="1711"/>
                    <a:pt x="190" y="2123"/>
                    <a:pt x="317" y="2534"/>
                  </a:cubicBezTo>
                  <a:cubicBezTo>
                    <a:pt x="475" y="2978"/>
                    <a:pt x="665" y="3358"/>
                    <a:pt x="918" y="3706"/>
                  </a:cubicBezTo>
                  <a:cubicBezTo>
                    <a:pt x="1172" y="4054"/>
                    <a:pt x="1520" y="4371"/>
                    <a:pt x="1900" y="4593"/>
                  </a:cubicBezTo>
                  <a:cubicBezTo>
                    <a:pt x="1615" y="4276"/>
                    <a:pt x="1394" y="3928"/>
                    <a:pt x="1172" y="3548"/>
                  </a:cubicBezTo>
                  <a:cubicBezTo>
                    <a:pt x="982" y="3199"/>
                    <a:pt x="792" y="2819"/>
                    <a:pt x="665" y="2439"/>
                  </a:cubicBezTo>
                  <a:cubicBezTo>
                    <a:pt x="412" y="1648"/>
                    <a:pt x="222" y="82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697;p58"/>
            <p:cNvSpPr/>
            <p:nvPr/>
          </p:nvSpPr>
          <p:spPr>
            <a:xfrm>
              <a:off x="4618725" y="1060275"/>
              <a:ext cx="68925" cy="45150"/>
            </a:xfrm>
            <a:custGeom>
              <a:avLst/>
              <a:gdLst/>
              <a:ahLst/>
              <a:cxnLst/>
              <a:rect l="l" t="t" r="r" b="b"/>
              <a:pathLst>
                <a:path w="2757" h="1806" extrusionOk="0">
                  <a:moveTo>
                    <a:pt x="919" y="0"/>
                  </a:moveTo>
                  <a:cubicBezTo>
                    <a:pt x="603" y="0"/>
                    <a:pt x="286" y="64"/>
                    <a:pt x="1" y="190"/>
                  </a:cubicBezTo>
                  <a:cubicBezTo>
                    <a:pt x="571" y="190"/>
                    <a:pt x="1141" y="317"/>
                    <a:pt x="1679" y="539"/>
                  </a:cubicBezTo>
                  <a:cubicBezTo>
                    <a:pt x="1933" y="634"/>
                    <a:pt x="2123" y="824"/>
                    <a:pt x="2313" y="1014"/>
                  </a:cubicBezTo>
                  <a:cubicBezTo>
                    <a:pt x="2471" y="1267"/>
                    <a:pt x="2629" y="1521"/>
                    <a:pt x="2725" y="1806"/>
                  </a:cubicBezTo>
                  <a:cubicBezTo>
                    <a:pt x="2756" y="1489"/>
                    <a:pt x="2693" y="1141"/>
                    <a:pt x="2534" y="887"/>
                  </a:cubicBezTo>
                  <a:cubicBezTo>
                    <a:pt x="2376" y="571"/>
                    <a:pt x="2154" y="349"/>
                    <a:pt x="1838" y="190"/>
                  </a:cubicBezTo>
                  <a:cubicBezTo>
                    <a:pt x="1553" y="64"/>
                    <a:pt x="1236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2579;p58"/>
          <p:cNvGrpSpPr/>
          <p:nvPr/>
        </p:nvGrpSpPr>
        <p:grpSpPr>
          <a:xfrm>
            <a:off x="6542227" y="1327556"/>
            <a:ext cx="1233519" cy="2781823"/>
            <a:chOff x="235725" y="1046125"/>
            <a:chExt cx="1787750" cy="3698150"/>
          </a:xfrm>
        </p:grpSpPr>
        <p:sp>
          <p:nvSpPr>
            <p:cNvPr id="379" name="Google Shape;2580;p58"/>
            <p:cNvSpPr/>
            <p:nvPr/>
          </p:nvSpPr>
          <p:spPr>
            <a:xfrm>
              <a:off x="867525" y="1062325"/>
              <a:ext cx="106125" cy="47050"/>
            </a:xfrm>
            <a:custGeom>
              <a:avLst/>
              <a:gdLst/>
              <a:ahLst/>
              <a:cxnLst/>
              <a:rect l="l" t="t" r="r" b="b"/>
              <a:pathLst>
                <a:path w="4245" h="1882" extrusionOk="0">
                  <a:moveTo>
                    <a:pt x="2634" y="0"/>
                  </a:moveTo>
                  <a:cubicBezTo>
                    <a:pt x="2569" y="0"/>
                    <a:pt x="2504" y="4"/>
                    <a:pt x="2439" y="13"/>
                  </a:cubicBezTo>
                  <a:cubicBezTo>
                    <a:pt x="2218" y="13"/>
                    <a:pt x="1996" y="77"/>
                    <a:pt x="1806" y="140"/>
                  </a:cubicBezTo>
                  <a:cubicBezTo>
                    <a:pt x="1394" y="299"/>
                    <a:pt x="1014" y="520"/>
                    <a:pt x="698" y="837"/>
                  </a:cubicBezTo>
                  <a:cubicBezTo>
                    <a:pt x="413" y="1122"/>
                    <a:pt x="159" y="1502"/>
                    <a:pt x="1" y="1882"/>
                  </a:cubicBezTo>
                  <a:cubicBezTo>
                    <a:pt x="508" y="1280"/>
                    <a:pt x="1173" y="805"/>
                    <a:pt x="1901" y="489"/>
                  </a:cubicBezTo>
                  <a:cubicBezTo>
                    <a:pt x="2216" y="384"/>
                    <a:pt x="2531" y="322"/>
                    <a:pt x="2846" y="322"/>
                  </a:cubicBezTo>
                  <a:cubicBezTo>
                    <a:pt x="2911" y="322"/>
                    <a:pt x="2976" y="325"/>
                    <a:pt x="3041" y="330"/>
                  </a:cubicBezTo>
                  <a:cubicBezTo>
                    <a:pt x="3453" y="362"/>
                    <a:pt x="3865" y="457"/>
                    <a:pt x="4245" y="584"/>
                  </a:cubicBezTo>
                  <a:cubicBezTo>
                    <a:pt x="3896" y="299"/>
                    <a:pt x="3516" y="140"/>
                    <a:pt x="3104" y="45"/>
                  </a:cubicBezTo>
                  <a:cubicBezTo>
                    <a:pt x="2948" y="23"/>
                    <a:pt x="2791" y="0"/>
                    <a:pt x="2634" y="0"/>
                  </a:cubicBezTo>
                  <a:close/>
                </a:path>
              </a:pathLst>
            </a:custGeom>
            <a:solidFill>
              <a:srgbClr val="631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581;p58"/>
            <p:cNvSpPr/>
            <p:nvPr/>
          </p:nvSpPr>
          <p:spPr>
            <a:xfrm>
              <a:off x="898425" y="1078175"/>
              <a:ext cx="44350" cy="24075"/>
            </a:xfrm>
            <a:custGeom>
              <a:avLst/>
              <a:gdLst/>
              <a:ahLst/>
              <a:cxnLst/>
              <a:rect l="l" t="t" r="r" b="b"/>
              <a:pathLst>
                <a:path w="1774" h="963" extrusionOk="0">
                  <a:moveTo>
                    <a:pt x="1095" y="0"/>
                  </a:moveTo>
                  <a:cubicBezTo>
                    <a:pt x="943" y="0"/>
                    <a:pt x="804" y="30"/>
                    <a:pt x="665" y="76"/>
                  </a:cubicBezTo>
                  <a:cubicBezTo>
                    <a:pt x="475" y="140"/>
                    <a:pt x="317" y="266"/>
                    <a:pt x="190" y="425"/>
                  </a:cubicBezTo>
                  <a:cubicBezTo>
                    <a:pt x="63" y="583"/>
                    <a:pt x="0" y="741"/>
                    <a:pt x="0" y="963"/>
                  </a:cubicBezTo>
                  <a:cubicBezTo>
                    <a:pt x="127" y="836"/>
                    <a:pt x="253" y="741"/>
                    <a:pt x="412" y="646"/>
                  </a:cubicBezTo>
                  <a:cubicBezTo>
                    <a:pt x="538" y="551"/>
                    <a:pt x="665" y="488"/>
                    <a:pt x="823" y="425"/>
                  </a:cubicBezTo>
                  <a:cubicBezTo>
                    <a:pt x="950" y="361"/>
                    <a:pt x="1108" y="330"/>
                    <a:pt x="1235" y="298"/>
                  </a:cubicBezTo>
                  <a:cubicBezTo>
                    <a:pt x="1425" y="298"/>
                    <a:pt x="1583" y="266"/>
                    <a:pt x="1773" y="266"/>
                  </a:cubicBezTo>
                  <a:cubicBezTo>
                    <a:pt x="1615" y="140"/>
                    <a:pt x="1457" y="45"/>
                    <a:pt x="1267" y="13"/>
                  </a:cubicBezTo>
                  <a:cubicBezTo>
                    <a:pt x="1207" y="4"/>
                    <a:pt x="1150" y="0"/>
                    <a:pt x="1095" y="0"/>
                  </a:cubicBezTo>
                  <a:close/>
                </a:path>
              </a:pathLst>
            </a:custGeom>
            <a:solidFill>
              <a:srgbClr val="631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582;p58"/>
            <p:cNvSpPr/>
            <p:nvPr/>
          </p:nvSpPr>
          <p:spPr>
            <a:xfrm>
              <a:off x="808950" y="1046125"/>
              <a:ext cx="336500" cy="318200"/>
            </a:xfrm>
            <a:custGeom>
              <a:avLst/>
              <a:gdLst/>
              <a:ahLst/>
              <a:cxnLst/>
              <a:rect l="l" t="t" r="r" b="b"/>
              <a:pathLst>
                <a:path w="13460" h="12728" extrusionOk="0">
                  <a:moveTo>
                    <a:pt x="5057" y="1"/>
                  </a:moveTo>
                  <a:cubicBezTo>
                    <a:pt x="3104" y="1"/>
                    <a:pt x="1235" y="1528"/>
                    <a:pt x="1235" y="3828"/>
                  </a:cubicBezTo>
                  <a:cubicBezTo>
                    <a:pt x="1235" y="4747"/>
                    <a:pt x="1584" y="5665"/>
                    <a:pt x="2217" y="6362"/>
                  </a:cubicBezTo>
                  <a:cubicBezTo>
                    <a:pt x="0" y="8800"/>
                    <a:pt x="1742" y="12727"/>
                    <a:pt x="5036" y="12727"/>
                  </a:cubicBezTo>
                  <a:lnTo>
                    <a:pt x="5099" y="12727"/>
                  </a:lnTo>
                  <a:cubicBezTo>
                    <a:pt x="7189" y="12696"/>
                    <a:pt x="8836" y="10986"/>
                    <a:pt x="8836" y="8927"/>
                  </a:cubicBezTo>
                  <a:cubicBezTo>
                    <a:pt x="8836" y="8642"/>
                    <a:pt x="8804" y="8325"/>
                    <a:pt x="8741" y="8040"/>
                  </a:cubicBezTo>
                  <a:lnTo>
                    <a:pt x="8741" y="8040"/>
                  </a:lnTo>
                  <a:cubicBezTo>
                    <a:pt x="9026" y="8135"/>
                    <a:pt x="9343" y="8167"/>
                    <a:pt x="9659" y="8167"/>
                  </a:cubicBezTo>
                  <a:cubicBezTo>
                    <a:pt x="11750" y="8167"/>
                    <a:pt x="13460" y="6457"/>
                    <a:pt x="13460" y="4367"/>
                  </a:cubicBezTo>
                  <a:cubicBezTo>
                    <a:pt x="13460" y="3892"/>
                    <a:pt x="13365" y="3448"/>
                    <a:pt x="13206" y="3037"/>
                  </a:cubicBezTo>
                  <a:cubicBezTo>
                    <a:pt x="12636" y="1548"/>
                    <a:pt x="11243" y="566"/>
                    <a:pt x="9659" y="535"/>
                  </a:cubicBezTo>
                  <a:cubicBezTo>
                    <a:pt x="8963" y="535"/>
                    <a:pt x="8298" y="725"/>
                    <a:pt x="7696" y="1105"/>
                  </a:cubicBezTo>
                  <a:cubicBezTo>
                    <a:pt x="6923" y="342"/>
                    <a:pt x="5981" y="1"/>
                    <a:pt x="5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583;p58"/>
            <p:cNvSpPr/>
            <p:nvPr/>
          </p:nvSpPr>
          <p:spPr>
            <a:xfrm>
              <a:off x="1439950" y="1768650"/>
              <a:ext cx="582750" cy="629200"/>
            </a:xfrm>
            <a:custGeom>
              <a:avLst/>
              <a:gdLst/>
              <a:ahLst/>
              <a:cxnLst/>
              <a:rect l="l" t="t" r="r" b="b"/>
              <a:pathLst>
                <a:path w="23310" h="25168" extrusionOk="0">
                  <a:moveTo>
                    <a:pt x="17597" y="0"/>
                  </a:moveTo>
                  <a:cubicBezTo>
                    <a:pt x="17261" y="0"/>
                    <a:pt x="16975" y="267"/>
                    <a:pt x="16975" y="611"/>
                  </a:cubicBezTo>
                  <a:lnTo>
                    <a:pt x="16975" y="3936"/>
                  </a:lnTo>
                  <a:cubicBezTo>
                    <a:pt x="16975" y="4031"/>
                    <a:pt x="9660" y="13152"/>
                    <a:pt x="7538" y="15812"/>
                  </a:cubicBezTo>
                  <a:cubicBezTo>
                    <a:pt x="7383" y="16002"/>
                    <a:pt x="7142" y="16107"/>
                    <a:pt x="6900" y="16107"/>
                  </a:cubicBezTo>
                  <a:cubicBezTo>
                    <a:pt x="6697" y="16107"/>
                    <a:pt x="6493" y="16034"/>
                    <a:pt x="6334" y="15875"/>
                  </a:cubicBezTo>
                  <a:lnTo>
                    <a:pt x="3358" y="13120"/>
                  </a:lnTo>
                  <a:lnTo>
                    <a:pt x="1" y="19961"/>
                  </a:lnTo>
                  <a:lnTo>
                    <a:pt x="4434" y="24236"/>
                  </a:lnTo>
                  <a:cubicBezTo>
                    <a:pt x="5078" y="24867"/>
                    <a:pt x="5899" y="25168"/>
                    <a:pt x="6715" y="25168"/>
                  </a:cubicBezTo>
                  <a:cubicBezTo>
                    <a:pt x="7825" y="25168"/>
                    <a:pt x="8926" y="24611"/>
                    <a:pt x="9565" y="23571"/>
                  </a:cubicBezTo>
                  <a:lnTo>
                    <a:pt x="18812" y="8275"/>
                  </a:lnTo>
                  <a:cubicBezTo>
                    <a:pt x="19002" y="7926"/>
                    <a:pt x="19382" y="7705"/>
                    <a:pt x="19794" y="7673"/>
                  </a:cubicBezTo>
                  <a:cubicBezTo>
                    <a:pt x="20269" y="7641"/>
                    <a:pt x="20752" y="7626"/>
                    <a:pt x="21235" y="7626"/>
                  </a:cubicBezTo>
                  <a:cubicBezTo>
                    <a:pt x="21718" y="7626"/>
                    <a:pt x="22201" y="7641"/>
                    <a:pt x="22676" y="7673"/>
                  </a:cubicBezTo>
                  <a:cubicBezTo>
                    <a:pt x="22677" y="7674"/>
                    <a:pt x="22678" y="7674"/>
                    <a:pt x="22679" y="7674"/>
                  </a:cubicBezTo>
                  <a:cubicBezTo>
                    <a:pt x="22778" y="7674"/>
                    <a:pt x="23058" y="5312"/>
                    <a:pt x="23246" y="3936"/>
                  </a:cubicBezTo>
                  <a:cubicBezTo>
                    <a:pt x="23309" y="3429"/>
                    <a:pt x="22897" y="2986"/>
                    <a:pt x="22391" y="2986"/>
                  </a:cubicBezTo>
                  <a:lnTo>
                    <a:pt x="18527" y="3018"/>
                  </a:lnTo>
                  <a:lnTo>
                    <a:pt x="18179" y="516"/>
                  </a:lnTo>
                  <a:cubicBezTo>
                    <a:pt x="18147" y="263"/>
                    <a:pt x="17957" y="41"/>
                    <a:pt x="17704" y="9"/>
                  </a:cubicBezTo>
                  <a:cubicBezTo>
                    <a:pt x="17668" y="3"/>
                    <a:pt x="17632" y="0"/>
                    <a:pt x="17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584;p58"/>
            <p:cNvSpPr/>
            <p:nvPr/>
          </p:nvSpPr>
          <p:spPr>
            <a:xfrm>
              <a:off x="235725" y="1933550"/>
              <a:ext cx="666675" cy="1003125"/>
            </a:xfrm>
            <a:custGeom>
              <a:avLst/>
              <a:gdLst/>
              <a:ahLst/>
              <a:cxnLst/>
              <a:rect l="l" t="t" r="r" b="b"/>
              <a:pathLst>
                <a:path w="26667" h="40125" extrusionOk="0">
                  <a:moveTo>
                    <a:pt x="20206" y="0"/>
                  </a:moveTo>
                  <a:cubicBezTo>
                    <a:pt x="13270" y="5732"/>
                    <a:pt x="3896" y="28217"/>
                    <a:pt x="3896" y="28217"/>
                  </a:cubicBezTo>
                  <a:cubicBezTo>
                    <a:pt x="2693" y="29927"/>
                    <a:pt x="698" y="35945"/>
                    <a:pt x="96" y="37750"/>
                  </a:cubicBezTo>
                  <a:cubicBezTo>
                    <a:pt x="1" y="38003"/>
                    <a:pt x="191" y="38288"/>
                    <a:pt x="476" y="38320"/>
                  </a:cubicBezTo>
                  <a:lnTo>
                    <a:pt x="603" y="38320"/>
                  </a:lnTo>
                  <a:cubicBezTo>
                    <a:pt x="793" y="38320"/>
                    <a:pt x="983" y="38193"/>
                    <a:pt x="1046" y="38003"/>
                  </a:cubicBezTo>
                  <a:cubicBezTo>
                    <a:pt x="1147" y="37575"/>
                    <a:pt x="1347" y="36767"/>
                    <a:pt x="1791" y="35340"/>
                  </a:cubicBezTo>
                  <a:lnTo>
                    <a:pt x="1791" y="35340"/>
                  </a:lnTo>
                  <a:cubicBezTo>
                    <a:pt x="1522" y="36649"/>
                    <a:pt x="1417" y="38427"/>
                    <a:pt x="1394" y="39270"/>
                  </a:cubicBezTo>
                  <a:cubicBezTo>
                    <a:pt x="1365" y="39507"/>
                    <a:pt x="1557" y="39716"/>
                    <a:pt x="1815" y="39716"/>
                  </a:cubicBezTo>
                  <a:cubicBezTo>
                    <a:pt x="1833" y="39716"/>
                    <a:pt x="1851" y="39715"/>
                    <a:pt x="1869" y="39713"/>
                  </a:cubicBezTo>
                  <a:cubicBezTo>
                    <a:pt x="2059" y="39713"/>
                    <a:pt x="2249" y="39523"/>
                    <a:pt x="2249" y="39333"/>
                  </a:cubicBezTo>
                  <a:cubicBezTo>
                    <a:pt x="2339" y="38116"/>
                    <a:pt x="2567" y="37372"/>
                    <a:pt x="3221" y="34727"/>
                  </a:cubicBezTo>
                  <a:lnTo>
                    <a:pt x="3221" y="34727"/>
                  </a:lnTo>
                  <a:cubicBezTo>
                    <a:pt x="2908" y="36286"/>
                    <a:pt x="2883" y="38732"/>
                    <a:pt x="2883" y="39713"/>
                  </a:cubicBezTo>
                  <a:cubicBezTo>
                    <a:pt x="2851" y="39935"/>
                    <a:pt x="3073" y="40125"/>
                    <a:pt x="3326" y="40125"/>
                  </a:cubicBezTo>
                  <a:lnTo>
                    <a:pt x="3421" y="40125"/>
                  </a:lnTo>
                  <a:cubicBezTo>
                    <a:pt x="3643" y="40125"/>
                    <a:pt x="3833" y="39967"/>
                    <a:pt x="3833" y="39745"/>
                  </a:cubicBezTo>
                  <a:cubicBezTo>
                    <a:pt x="3928" y="38510"/>
                    <a:pt x="4245" y="34868"/>
                    <a:pt x="4941" y="33284"/>
                  </a:cubicBezTo>
                  <a:lnTo>
                    <a:pt x="4941" y="33284"/>
                  </a:lnTo>
                  <a:cubicBezTo>
                    <a:pt x="4530" y="34741"/>
                    <a:pt x="4435" y="37845"/>
                    <a:pt x="4403" y="39048"/>
                  </a:cubicBezTo>
                  <a:cubicBezTo>
                    <a:pt x="4403" y="39283"/>
                    <a:pt x="4593" y="39463"/>
                    <a:pt x="4823" y="39463"/>
                  </a:cubicBezTo>
                  <a:cubicBezTo>
                    <a:pt x="4841" y="39463"/>
                    <a:pt x="4859" y="39462"/>
                    <a:pt x="4878" y="39460"/>
                  </a:cubicBezTo>
                  <a:lnTo>
                    <a:pt x="5068" y="39460"/>
                  </a:lnTo>
                  <a:cubicBezTo>
                    <a:pt x="5290" y="39428"/>
                    <a:pt x="5448" y="39238"/>
                    <a:pt x="5448" y="39016"/>
                  </a:cubicBezTo>
                  <a:cubicBezTo>
                    <a:pt x="5416" y="36705"/>
                    <a:pt x="6366" y="32588"/>
                    <a:pt x="6366" y="32588"/>
                  </a:cubicBezTo>
                  <a:lnTo>
                    <a:pt x="6366" y="32651"/>
                  </a:lnTo>
                  <a:lnTo>
                    <a:pt x="7348" y="34329"/>
                  </a:lnTo>
                  <a:cubicBezTo>
                    <a:pt x="7494" y="34604"/>
                    <a:pt x="7767" y="34741"/>
                    <a:pt x="8038" y="34741"/>
                  </a:cubicBezTo>
                  <a:cubicBezTo>
                    <a:pt x="8238" y="34741"/>
                    <a:pt x="8436" y="34667"/>
                    <a:pt x="8583" y="34519"/>
                  </a:cubicBezTo>
                  <a:cubicBezTo>
                    <a:pt x="8805" y="34329"/>
                    <a:pt x="8900" y="34013"/>
                    <a:pt x="8837" y="33759"/>
                  </a:cubicBezTo>
                  <a:cubicBezTo>
                    <a:pt x="8742" y="33348"/>
                    <a:pt x="8552" y="32588"/>
                    <a:pt x="8140" y="31258"/>
                  </a:cubicBezTo>
                  <a:cubicBezTo>
                    <a:pt x="10483" y="22200"/>
                    <a:pt x="26666" y="4086"/>
                    <a:pt x="26666" y="4086"/>
                  </a:cubicBezTo>
                  <a:cubicBezTo>
                    <a:pt x="26666" y="4086"/>
                    <a:pt x="22866" y="1140"/>
                    <a:pt x="20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585;p58"/>
            <p:cNvSpPr/>
            <p:nvPr/>
          </p:nvSpPr>
          <p:spPr>
            <a:xfrm>
              <a:off x="398825" y="4185200"/>
              <a:ext cx="313550" cy="547900"/>
            </a:xfrm>
            <a:custGeom>
              <a:avLst/>
              <a:gdLst/>
              <a:ahLst/>
              <a:cxnLst/>
              <a:rect l="l" t="t" r="r" b="b"/>
              <a:pathLst>
                <a:path w="12542" h="21916" extrusionOk="0">
                  <a:moveTo>
                    <a:pt x="6651" y="1"/>
                  </a:moveTo>
                  <a:lnTo>
                    <a:pt x="1" y="21916"/>
                  </a:lnTo>
                  <a:lnTo>
                    <a:pt x="6208" y="21916"/>
                  </a:lnTo>
                  <a:lnTo>
                    <a:pt x="12542" y="3864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586;p58"/>
            <p:cNvSpPr/>
            <p:nvPr/>
          </p:nvSpPr>
          <p:spPr>
            <a:xfrm>
              <a:off x="1106625" y="4281800"/>
              <a:ext cx="175800" cy="451300"/>
            </a:xfrm>
            <a:custGeom>
              <a:avLst/>
              <a:gdLst/>
              <a:ahLst/>
              <a:cxnLst/>
              <a:rect l="l" t="t" r="r" b="b"/>
              <a:pathLst>
                <a:path w="7032" h="18052" extrusionOk="0">
                  <a:moveTo>
                    <a:pt x="7032" y="0"/>
                  </a:moveTo>
                  <a:lnTo>
                    <a:pt x="1" y="285"/>
                  </a:lnTo>
                  <a:lnTo>
                    <a:pt x="1" y="18052"/>
                  </a:lnTo>
                  <a:lnTo>
                    <a:pt x="4941" y="18052"/>
                  </a:lnTo>
                  <a:lnTo>
                    <a:pt x="7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587;p58"/>
            <p:cNvSpPr/>
            <p:nvPr/>
          </p:nvSpPr>
          <p:spPr>
            <a:xfrm>
              <a:off x="1210350" y="1980250"/>
              <a:ext cx="2400" cy="3200"/>
            </a:xfrm>
            <a:custGeom>
              <a:avLst/>
              <a:gdLst/>
              <a:ahLst/>
              <a:cxnLst/>
              <a:rect l="l" t="t" r="r" b="b"/>
              <a:pathLst>
                <a:path w="96" h="128" extrusionOk="0">
                  <a:moveTo>
                    <a:pt x="1" y="1"/>
                  </a:moveTo>
                  <a:cubicBezTo>
                    <a:pt x="1" y="96"/>
                    <a:pt x="1" y="127"/>
                    <a:pt x="32" y="127"/>
                  </a:cubicBezTo>
                  <a:cubicBezTo>
                    <a:pt x="96" y="127"/>
                    <a:pt x="64" y="96"/>
                    <a:pt x="1" y="1"/>
                  </a:cubicBezTo>
                  <a:close/>
                </a:path>
              </a:pathLst>
            </a:custGeom>
            <a:solidFill>
              <a:srgbClr val="FD8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588;p58"/>
            <p:cNvSpPr/>
            <p:nvPr/>
          </p:nvSpPr>
          <p:spPr>
            <a:xfrm>
              <a:off x="1049625" y="1558275"/>
              <a:ext cx="192425" cy="422000"/>
            </a:xfrm>
            <a:custGeom>
              <a:avLst/>
              <a:gdLst/>
              <a:ahLst/>
              <a:cxnLst/>
              <a:rect l="l" t="t" r="r" b="b"/>
              <a:pathLst>
                <a:path w="7697" h="16880" extrusionOk="0">
                  <a:moveTo>
                    <a:pt x="666" y="0"/>
                  </a:moveTo>
                  <a:cubicBezTo>
                    <a:pt x="666" y="0"/>
                    <a:pt x="603" y="1900"/>
                    <a:pt x="508" y="4086"/>
                  </a:cubicBezTo>
                  <a:cubicBezTo>
                    <a:pt x="381" y="6967"/>
                    <a:pt x="159" y="10388"/>
                    <a:pt x="1" y="10831"/>
                  </a:cubicBezTo>
                  <a:cubicBezTo>
                    <a:pt x="2661" y="13555"/>
                    <a:pt x="5955" y="16310"/>
                    <a:pt x="6430" y="16880"/>
                  </a:cubicBezTo>
                  <a:cubicBezTo>
                    <a:pt x="6430" y="16183"/>
                    <a:pt x="7696" y="12066"/>
                    <a:pt x="7696" y="12066"/>
                  </a:cubicBezTo>
                  <a:lnTo>
                    <a:pt x="6841" y="8456"/>
                  </a:lnTo>
                  <a:lnTo>
                    <a:pt x="5638" y="3040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589;p58"/>
            <p:cNvSpPr/>
            <p:nvPr/>
          </p:nvSpPr>
          <p:spPr>
            <a:xfrm>
              <a:off x="977575" y="1178725"/>
              <a:ext cx="510700" cy="547425"/>
            </a:xfrm>
            <a:custGeom>
              <a:avLst/>
              <a:gdLst/>
              <a:ahLst/>
              <a:cxnLst/>
              <a:rect l="l" t="t" r="r" b="b"/>
              <a:pathLst>
                <a:path w="20428" h="21897" extrusionOk="0">
                  <a:moveTo>
                    <a:pt x="8509" y="0"/>
                  </a:moveTo>
                  <a:cubicBezTo>
                    <a:pt x="6667" y="0"/>
                    <a:pt x="4894" y="595"/>
                    <a:pt x="3485" y="1913"/>
                  </a:cubicBezTo>
                  <a:cubicBezTo>
                    <a:pt x="1" y="5333"/>
                    <a:pt x="2091" y="12174"/>
                    <a:pt x="2091" y="12174"/>
                  </a:cubicBezTo>
                  <a:cubicBezTo>
                    <a:pt x="2028" y="12490"/>
                    <a:pt x="2344" y="15816"/>
                    <a:pt x="3865" y="17747"/>
                  </a:cubicBezTo>
                  <a:cubicBezTo>
                    <a:pt x="4688" y="18824"/>
                    <a:pt x="7380" y="20281"/>
                    <a:pt x="9628" y="21358"/>
                  </a:cubicBezTo>
                  <a:cubicBezTo>
                    <a:pt x="10387" y="21720"/>
                    <a:pt x="11198" y="21896"/>
                    <a:pt x="12004" y="21896"/>
                  </a:cubicBezTo>
                  <a:cubicBezTo>
                    <a:pt x="13453" y="21896"/>
                    <a:pt x="14884" y="21328"/>
                    <a:pt x="15962" y="20249"/>
                  </a:cubicBezTo>
                  <a:cubicBezTo>
                    <a:pt x="18432" y="17716"/>
                    <a:pt x="20427" y="13219"/>
                    <a:pt x="18337" y="6790"/>
                  </a:cubicBezTo>
                  <a:cubicBezTo>
                    <a:pt x="16637" y="2678"/>
                    <a:pt x="12419" y="0"/>
                    <a:pt x="8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590;p58"/>
            <p:cNvSpPr/>
            <p:nvPr/>
          </p:nvSpPr>
          <p:spPr>
            <a:xfrm>
              <a:off x="398825" y="2534475"/>
              <a:ext cx="961975" cy="1987250"/>
            </a:xfrm>
            <a:custGeom>
              <a:avLst/>
              <a:gdLst/>
              <a:ahLst/>
              <a:cxnLst/>
              <a:rect l="l" t="t" r="r" b="b"/>
              <a:pathLst>
                <a:path w="38479" h="79490" extrusionOk="0">
                  <a:moveTo>
                    <a:pt x="20142" y="0"/>
                  </a:moveTo>
                  <a:cubicBezTo>
                    <a:pt x="20142" y="0"/>
                    <a:pt x="16849" y="2312"/>
                    <a:pt x="15392" y="7664"/>
                  </a:cubicBezTo>
                  <a:cubicBezTo>
                    <a:pt x="15329" y="7917"/>
                    <a:pt x="15265" y="8171"/>
                    <a:pt x="15234" y="8424"/>
                  </a:cubicBezTo>
                  <a:cubicBezTo>
                    <a:pt x="14854" y="10039"/>
                    <a:pt x="14695" y="11686"/>
                    <a:pt x="14759" y="13364"/>
                  </a:cubicBezTo>
                  <a:cubicBezTo>
                    <a:pt x="14790" y="15581"/>
                    <a:pt x="15107" y="17766"/>
                    <a:pt x="15709" y="19920"/>
                  </a:cubicBezTo>
                  <a:lnTo>
                    <a:pt x="1173" y="72015"/>
                  </a:lnTo>
                  <a:lnTo>
                    <a:pt x="856" y="73092"/>
                  </a:lnTo>
                  <a:cubicBezTo>
                    <a:pt x="318" y="75087"/>
                    <a:pt x="1" y="76259"/>
                    <a:pt x="1" y="76259"/>
                  </a:cubicBezTo>
                  <a:lnTo>
                    <a:pt x="13238" y="79489"/>
                  </a:lnTo>
                  <a:lnTo>
                    <a:pt x="14189" y="76417"/>
                  </a:lnTo>
                  <a:lnTo>
                    <a:pt x="14505" y="75372"/>
                  </a:lnTo>
                  <a:lnTo>
                    <a:pt x="26064" y="37844"/>
                  </a:lnTo>
                  <a:lnTo>
                    <a:pt x="25558" y="75816"/>
                  </a:lnTo>
                  <a:lnTo>
                    <a:pt x="25558" y="76924"/>
                  </a:lnTo>
                  <a:lnTo>
                    <a:pt x="25526" y="79489"/>
                  </a:lnTo>
                  <a:lnTo>
                    <a:pt x="37465" y="79489"/>
                  </a:lnTo>
                  <a:lnTo>
                    <a:pt x="37529" y="76924"/>
                  </a:lnTo>
                  <a:lnTo>
                    <a:pt x="37529" y="75816"/>
                  </a:lnTo>
                  <a:lnTo>
                    <a:pt x="38320" y="14473"/>
                  </a:lnTo>
                  <a:lnTo>
                    <a:pt x="38384" y="9406"/>
                  </a:lnTo>
                  <a:lnTo>
                    <a:pt x="38384" y="8551"/>
                  </a:lnTo>
                  <a:lnTo>
                    <a:pt x="38479" y="2914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591;p58"/>
            <p:cNvSpPr/>
            <p:nvPr/>
          </p:nvSpPr>
          <p:spPr>
            <a:xfrm>
              <a:off x="763025" y="2534475"/>
              <a:ext cx="597775" cy="420525"/>
            </a:xfrm>
            <a:custGeom>
              <a:avLst/>
              <a:gdLst/>
              <a:ahLst/>
              <a:cxnLst/>
              <a:rect l="l" t="t" r="r" b="b"/>
              <a:pathLst>
                <a:path w="23911" h="16821" extrusionOk="0">
                  <a:moveTo>
                    <a:pt x="5574" y="0"/>
                  </a:moveTo>
                  <a:cubicBezTo>
                    <a:pt x="5574" y="0"/>
                    <a:pt x="1" y="3927"/>
                    <a:pt x="159" y="13364"/>
                  </a:cubicBezTo>
                  <a:cubicBezTo>
                    <a:pt x="2683" y="14606"/>
                    <a:pt x="8019" y="16820"/>
                    <a:pt x="14002" y="16820"/>
                  </a:cubicBezTo>
                  <a:cubicBezTo>
                    <a:pt x="17177" y="16820"/>
                    <a:pt x="20535" y="16197"/>
                    <a:pt x="23752" y="14473"/>
                  </a:cubicBezTo>
                  <a:lnTo>
                    <a:pt x="23911" y="2914"/>
                  </a:lnTo>
                  <a:lnTo>
                    <a:pt x="5574" y="0"/>
                  </a:lnTo>
                  <a:close/>
                </a:path>
              </a:pathLst>
            </a:custGeom>
            <a:solidFill>
              <a:srgbClr val="56B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592;p58"/>
            <p:cNvSpPr/>
            <p:nvPr/>
          </p:nvSpPr>
          <p:spPr>
            <a:xfrm>
              <a:off x="567475" y="1789450"/>
              <a:ext cx="1051425" cy="1128325"/>
            </a:xfrm>
            <a:custGeom>
              <a:avLst/>
              <a:gdLst/>
              <a:ahLst/>
              <a:cxnLst/>
              <a:rect l="l" t="t" r="r" b="b"/>
              <a:pathLst>
                <a:path w="42057" h="45133" extrusionOk="0">
                  <a:moveTo>
                    <a:pt x="19825" y="1"/>
                  </a:moveTo>
                  <a:lnTo>
                    <a:pt x="11845" y="539"/>
                  </a:lnTo>
                  <a:lnTo>
                    <a:pt x="3009" y="7348"/>
                  </a:lnTo>
                  <a:lnTo>
                    <a:pt x="2724" y="7569"/>
                  </a:lnTo>
                  <a:lnTo>
                    <a:pt x="2059" y="8076"/>
                  </a:lnTo>
                  <a:lnTo>
                    <a:pt x="1774" y="8298"/>
                  </a:lnTo>
                  <a:lnTo>
                    <a:pt x="32" y="9628"/>
                  </a:lnTo>
                  <a:cubicBezTo>
                    <a:pt x="0" y="9976"/>
                    <a:pt x="7728" y="18464"/>
                    <a:pt x="7728" y="18464"/>
                  </a:cubicBezTo>
                  <a:lnTo>
                    <a:pt x="10166" y="16057"/>
                  </a:lnTo>
                  <a:lnTo>
                    <a:pt x="11781" y="14442"/>
                  </a:lnTo>
                  <a:lnTo>
                    <a:pt x="7253" y="36673"/>
                  </a:lnTo>
                  <a:lnTo>
                    <a:pt x="7094" y="37465"/>
                  </a:lnTo>
                  <a:lnTo>
                    <a:pt x="6397" y="40854"/>
                  </a:lnTo>
                  <a:cubicBezTo>
                    <a:pt x="6397" y="40854"/>
                    <a:pt x="6999" y="41202"/>
                    <a:pt x="7981" y="41677"/>
                  </a:cubicBezTo>
                  <a:cubicBezTo>
                    <a:pt x="10526" y="42918"/>
                    <a:pt x="15868" y="45133"/>
                    <a:pt x="21846" y="45133"/>
                  </a:cubicBezTo>
                  <a:cubicBezTo>
                    <a:pt x="25018" y="45133"/>
                    <a:pt x="28368" y="44509"/>
                    <a:pt x="31574" y="42785"/>
                  </a:cubicBezTo>
                  <a:cubicBezTo>
                    <a:pt x="32398" y="42342"/>
                    <a:pt x="33190" y="41835"/>
                    <a:pt x="33950" y="41265"/>
                  </a:cubicBezTo>
                  <a:cubicBezTo>
                    <a:pt x="33918" y="40157"/>
                    <a:pt x="33886" y="39080"/>
                    <a:pt x="33855" y="38003"/>
                  </a:cubicBezTo>
                  <a:lnTo>
                    <a:pt x="33855" y="37148"/>
                  </a:lnTo>
                  <a:cubicBezTo>
                    <a:pt x="33633" y="26761"/>
                    <a:pt x="33950" y="18875"/>
                    <a:pt x="33950" y="18875"/>
                  </a:cubicBezTo>
                  <a:lnTo>
                    <a:pt x="34330" y="19350"/>
                  </a:lnTo>
                  <a:lnTo>
                    <a:pt x="34583" y="19635"/>
                  </a:lnTo>
                  <a:lnTo>
                    <a:pt x="35121" y="20300"/>
                  </a:lnTo>
                  <a:lnTo>
                    <a:pt x="35375" y="20585"/>
                  </a:lnTo>
                  <a:lnTo>
                    <a:pt x="36103" y="21472"/>
                  </a:lnTo>
                  <a:lnTo>
                    <a:pt x="42057" y="14157"/>
                  </a:lnTo>
                  <a:lnTo>
                    <a:pt x="41360" y="13492"/>
                  </a:lnTo>
                  <a:lnTo>
                    <a:pt x="41107" y="13238"/>
                  </a:lnTo>
                  <a:lnTo>
                    <a:pt x="40378" y="12541"/>
                  </a:lnTo>
                  <a:lnTo>
                    <a:pt x="40125" y="12288"/>
                  </a:lnTo>
                  <a:lnTo>
                    <a:pt x="34900" y="7221"/>
                  </a:lnTo>
                  <a:lnTo>
                    <a:pt x="26951" y="2597"/>
                  </a:lnTo>
                  <a:lnTo>
                    <a:pt x="24639" y="6619"/>
                  </a:lnTo>
                  <a:lnTo>
                    <a:pt x="19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593;p58"/>
            <p:cNvSpPr/>
            <p:nvPr/>
          </p:nvSpPr>
          <p:spPr>
            <a:xfrm>
              <a:off x="973625" y="1159925"/>
              <a:ext cx="163925" cy="134825"/>
            </a:xfrm>
            <a:custGeom>
              <a:avLst/>
              <a:gdLst/>
              <a:ahLst/>
              <a:cxnLst/>
              <a:rect l="l" t="t" r="r" b="b"/>
              <a:pathLst>
                <a:path w="6557" h="5393" extrusionOk="0">
                  <a:moveTo>
                    <a:pt x="3607" y="1"/>
                  </a:moveTo>
                  <a:cubicBezTo>
                    <a:pt x="3059" y="1"/>
                    <a:pt x="2488" y="145"/>
                    <a:pt x="1964" y="448"/>
                  </a:cubicBezTo>
                  <a:cubicBezTo>
                    <a:pt x="571" y="1272"/>
                    <a:pt x="1" y="2950"/>
                    <a:pt x="697" y="4185"/>
                  </a:cubicBezTo>
                  <a:cubicBezTo>
                    <a:pt x="1158" y="4966"/>
                    <a:pt x="2023" y="5392"/>
                    <a:pt x="2958" y="5392"/>
                  </a:cubicBezTo>
                  <a:cubicBezTo>
                    <a:pt x="3501" y="5392"/>
                    <a:pt x="4068" y="5248"/>
                    <a:pt x="4593" y="4945"/>
                  </a:cubicBezTo>
                  <a:cubicBezTo>
                    <a:pt x="6018" y="4122"/>
                    <a:pt x="6556" y="2475"/>
                    <a:pt x="5859" y="1208"/>
                  </a:cubicBezTo>
                  <a:cubicBezTo>
                    <a:pt x="5419" y="427"/>
                    <a:pt x="4548" y="1"/>
                    <a:pt x="3607" y="1"/>
                  </a:cubicBezTo>
                  <a:close/>
                </a:path>
              </a:pathLst>
            </a:custGeom>
            <a:solidFill>
              <a:srgbClr val="56B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594;p58"/>
            <p:cNvSpPr/>
            <p:nvPr/>
          </p:nvSpPr>
          <p:spPr>
            <a:xfrm>
              <a:off x="912625" y="1128575"/>
              <a:ext cx="570100" cy="356100"/>
            </a:xfrm>
            <a:custGeom>
              <a:avLst/>
              <a:gdLst/>
              <a:ahLst/>
              <a:cxnLst/>
              <a:rect l="l" t="t" r="r" b="b"/>
              <a:pathLst>
                <a:path w="22804" h="14244" extrusionOk="0">
                  <a:moveTo>
                    <a:pt x="12416" y="1"/>
                  </a:moveTo>
                  <a:cubicBezTo>
                    <a:pt x="8212" y="1"/>
                    <a:pt x="5739" y="2410"/>
                    <a:pt x="5417" y="3286"/>
                  </a:cubicBezTo>
                  <a:cubicBezTo>
                    <a:pt x="5177" y="3127"/>
                    <a:pt x="4911" y="3051"/>
                    <a:pt x="4633" y="3051"/>
                  </a:cubicBezTo>
                  <a:cubicBezTo>
                    <a:pt x="2634" y="3051"/>
                    <a:pt x="0" y="6936"/>
                    <a:pt x="1807" y="11773"/>
                  </a:cubicBezTo>
                  <a:lnTo>
                    <a:pt x="2346" y="13325"/>
                  </a:lnTo>
                  <a:lnTo>
                    <a:pt x="4467" y="14243"/>
                  </a:lnTo>
                  <a:cubicBezTo>
                    <a:pt x="4467" y="14243"/>
                    <a:pt x="8648" y="10063"/>
                    <a:pt x="7856" y="5756"/>
                  </a:cubicBezTo>
                  <a:lnTo>
                    <a:pt x="7856" y="5756"/>
                  </a:lnTo>
                  <a:cubicBezTo>
                    <a:pt x="10136" y="8068"/>
                    <a:pt x="14411" y="6326"/>
                    <a:pt x="17452" y="8068"/>
                  </a:cubicBezTo>
                  <a:cubicBezTo>
                    <a:pt x="20492" y="9809"/>
                    <a:pt x="21854" y="10158"/>
                    <a:pt x="21569" y="13040"/>
                  </a:cubicBezTo>
                  <a:cubicBezTo>
                    <a:pt x="22804" y="9176"/>
                    <a:pt x="22329" y="1069"/>
                    <a:pt x="13525" y="55"/>
                  </a:cubicBezTo>
                  <a:cubicBezTo>
                    <a:pt x="13143" y="18"/>
                    <a:pt x="12773" y="1"/>
                    <a:pt x="12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595;p58"/>
            <p:cNvSpPr/>
            <p:nvPr/>
          </p:nvSpPr>
          <p:spPr>
            <a:xfrm>
              <a:off x="967300" y="1427325"/>
              <a:ext cx="98975" cy="103550"/>
            </a:xfrm>
            <a:custGeom>
              <a:avLst/>
              <a:gdLst/>
              <a:ahLst/>
              <a:cxnLst/>
              <a:rect l="l" t="t" r="r" b="b"/>
              <a:pathLst>
                <a:path w="3959" h="4142" extrusionOk="0">
                  <a:moveTo>
                    <a:pt x="1533" y="1"/>
                  </a:moveTo>
                  <a:cubicBezTo>
                    <a:pt x="1329" y="1"/>
                    <a:pt x="1132" y="45"/>
                    <a:pt x="950" y="140"/>
                  </a:cubicBezTo>
                  <a:cubicBezTo>
                    <a:pt x="159" y="551"/>
                    <a:pt x="0" y="1723"/>
                    <a:pt x="570" y="2800"/>
                  </a:cubicBezTo>
                  <a:cubicBezTo>
                    <a:pt x="1010" y="3631"/>
                    <a:pt x="1753" y="4141"/>
                    <a:pt x="2432" y="4141"/>
                  </a:cubicBezTo>
                  <a:cubicBezTo>
                    <a:pt x="2633" y="4141"/>
                    <a:pt x="2828" y="4097"/>
                    <a:pt x="3009" y="4003"/>
                  </a:cubicBezTo>
                  <a:cubicBezTo>
                    <a:pt x="3801" y="3591"/>
                    <a:pt x="3959" y="2388"/>
                    <a:pt x="3389" y="1311"/>
                  </a:cubicBezTo>
                  <a:cubicBezTo>
                    <a:pt x="2974" y="505"/>
                    <a:pt x="2220" y="1"/>
                    <a:pt x="1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596;p58"/>
            <p:cNvSpPr/>
            <p:nvPr/>
          </p:nvSpPr>
          <p:spPr>
            <a:xfrm>
              <a:off x="745600" y="2706275"/>
              <a:ext cx="669050" cy="121150"/>
            </a:xfrm>
            <a:custGeom>
              <a:avLst/>
              <a:gdLst/>
              <a:ahLst/>
              <a:cxnLst/>
              <a:rect l="l" t="t" r="r" b="b"/>
              <a:pathLst>
                <a:path w="26762" h="4846" extrusionOk="0">
                  <a:moveTo>
                    <a:pt x="159" y="0"/>
                  </a:moveTo>
                  <a:lnTo>
                    <a:pt x="1" y="792"/>
                  </a:lnTo>
                  <a:cubicBezTo>
                    <a:pt x="381" y="1014"/>
                    <a:pt x="824" y="1267"/>
                    <a:pt x="1363" y="1552"/>
                  </a:cubicBezTo>
                  <a:cubicBezTo>
                    <a:pt x="5321" y="3642"/>
                    <a:pt x="9723" y="4782"/>
                    <a:pt x="14220" y="4846"/>
                  </a:cubicBezTo>
                  <a:cubicBezTo>
                    <a:pt x="17767" y="4846"/>
                    <a:pt x="21282" y="4054"/>
                    <a:pt x="24513" y="2534"/>
                  </a:cubicBezTo>
                  <a:cubicBezTo>
                    <a:pt x="25273" y="2185"/>
                    <a:pt x="26001" y="1774"/>
                    <a:pt x="26761" y="1330"/>
                  </a:cubicBezTo>
                  <a:cubicBezTo>
                    <a:pt x="26761" y="1045"/>
                    <a:pt x="26761" y="760"/>
                    <a:pt x="26730" y="507"/>
                  </a:cubicBezTo>
                  <a:cubicBezTo>
                    <a:pt x="26001" y="919"/>
                    <a:pt x="25273" y="1330"/>
                    <a:pt x="24513" y="1679"/>
                  </a:cubicBezTo>
                  <a:cubicBezTo>
                    <a:pt x="20905" y="3430"/>
                    <a:pt x="17405" y="4071"/>
                    <a:pt x="14213" y="4071"/>
                  </a:cubicBezTo>
                  <a:cubicBezTo>
                    <a:pt x="8745" y="4071"/>
                    <a:pt x="4180" y="2192"/>
                    <a:pt x="1521" y="792"/>
                  </a:cubicBezTo>
                  <a:cubicBezTo>
                    <a:pt x="983" y="507"/>
                    <a:pt x="539" y="222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597;p58"/>
            <p:cNvSpPr/>
            <p:nvPr/>
          </p:nvSpPr>
          <p:spPr>
            <a:xfrm>
              <a:off x="611800" y="1991350"/>
              <a:ext cx="183725" cy="231200"/>
            </a:xfrm>
            <a:custGeom>
              <a:avLst/>
              <a:gdLst/>
              <a:ahLst/>
              <a:cxnLst/>
              <a:rect l="l" t="t" r="r" b="b"/>
              <a:pathLst>
                <a:path w="7349" h="9248" extrusionOk="0">
                  <a:moveTo>
                    <a:pt x="286" y="0"/>
                  </a:moveTo>
                  <a:lnTo>
                    <a:pt x="1" y="222"/>
                  </a:lnTo>
                  <a:cubicBezTo>
                    <a:pt x="1458" y="2027"/>
                    <a:pt x="4656" y="6112"/>
                    <a:pt x="7095" y="9248"/>
                  </a:cubicBezTo>
                  <a:lnTo>
                    <a:pt x="7348" y="8994"/>
                  </a:lnTo>
                  <a:cubicBezTo>
                    <a:pt x="4688" y="5542"/>
                    <a:pt x="1743" y="1774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598;p58"/>
            <p:cNvSpPr/>
            <p:nvPr/>
          </p:nvSpPr>
          <p:spPr>
            <a:xfrm>
              <a:off x="635550" y="1972350"/>
              <a:ext cx="186100" cy="224875"/>
            </a:xfrm>
            <a:custGeom>
              <a:avLst/>
              <a:gdLst/>
              <a:ahLst/>
              <a:cxnLst/>
              <a:rect l="l" t="t" r="r" b="b"/>
              <a:pathLst>
                <a:path w="7444" h="8995" extrusionOk="0">
                  <a:moveTo>
                    <a:pt x="318" y="0"/>
                  </a:moveTo>
                  <a:lnTo>
                    <a:pt x="1" y="253"/>
                  </a:lnTo>
                  <a:lnTo>
                    <a:pt x="7158" y="8994"/>
                  </a:lnTo>
                  <a:lnTo>
                    <a:pt x="7443" y="870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599;p58"/>
            <p:cNvSpPr/>
            <p:nvPr/>
          </p:nvSpPr>
          <p:spPr>
            <a:xfrm>
              <a:off x="1446275" y="2120400"/>
              <a:ext cx="155225" cy="183700"/>
            </a:xfrm>
            <a:custGeom>
              <a:avLst/>
              <a:gdLst/>
              <a:ahLst/>
              <a:cxnLst/>
              <a:rect l="l" t="t" r="r" b="b"/>
              <a:pathLst>
                <a:path w="6209" h="7348" extrusionOk="0">
                  <a:moveTo>
                    <a:pt x="5923" y="0"/>
                  </a:moveTo>
                  <a:cubicBezTo>
                    <a:pt x="3263" y="3135"/>
                    <a:pt x="761" y="6081"/>
                    <a:pt x="1" y="7062"/>
                  </a:cubicBezTo>
                  <a:lnTo>
                    <a:pt x="223" y="7347"/>
                  </a:lnTo>
                  <a:cubicBezTo>
                    <a:pt x="824" y="6556"/>
                    <a:pt x="3548" y="3357"/>
                    <a:pt x="6208" y="285"/>
                  </a:cubicBezTo>
                  <a:lnTo>
                    <a:pt x="59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600;p58"/>
            <p:cNvSpPr/>
            <p:nvPr/>
          </p:nvSpPr>
          <p:spPr>
            <a:xfrm>
              <a:off x="1426500" y="2096650"/>
              <a:ext cx="150450" cy="183700"/>
            </a:xfrm>
            <a:custGeom>
              <a:avLst/>
              <a:gdLst/>
              <a:ahLst/>
              <a:cxnLst/>
              <a:rect l="l" t="t" r="r" b="b"/>
              <a:pathLst>
                <a:path w="6018" h="7348" extrusionOk="0">
                  <a:moveTo>
                    <a:pt x="5764" y="0"/>
                  </a:moveTo>
                  <a:lnTo>
                    <a:pt x="0" y="7062"/>
                  </a:lnTo>
                  <a:lnTo>
                    <a:pt x="222" y="7347"/>
                  </a:lnTo>
                  <a:lnTo>
                    <a:pt x="6017" y="285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601;p58"/>
            <p:cNvSpPr/>
            <p:nvPr/>
          </p:nvSpPr>
          <p:spPr>
            <a:xfrm>
              <a:off x="1400375" y="2020625"/>
              <a:ext cx="46725" cy="381650"/>
            </a:xfrm>
            <a:custGeom>
              <a:avLst/>
              <a:gdLst/>
              <a:ahLst/>
              <a:cxnLst/>
              <a:rect l="l" t="t" r="r" b="b"/>
              <a:pathLst>
                <a:path w="1869" h="15266" fill="none" extrusionOk="0">
                  <a:moveTo>
                    <a:pt x="507" y="15265"/>
                  </a:moveTo>
                  <a:lnTo>
                    <a:pt x="507" y="9470"/>
                  </a:lnTo>
                  <a:lnTo>
                    <a:pt x="1204" y="7601"/>
                  </a:lnTo>
                  <a:cubicBezTo>
                    <a:pt x="1869" y="5828"/>
                    <a:pt x="1774" y="3896"/>
                    <a:pt x="1014" y="2186"/>
                  </a:cubicBezTo>
                  <a:lnTo>
                    <a:pt x="0" y="1"/>
                  </a:lnTo>
                </a:path>
              </a:pathLst>
            </a:custGeom>
            <a:noFill/>
            <a:ln w="95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602;p58"/>
            <p:cNvSpPr/>
            <p:nvPr/>
          </p:nvSpPr>
          <p:spPr>
            <a:xfrm>
              <a:off x="997375" y="2993675"/>
              <a:ext cx="220925" cy="660300"/>
            </a:xfrm>
            <a:custGeom>
              <a:avLst/>
              <a:gdLst/>
              <a:ahLst/>
              <a:cxnLst/>
              <a:rect l="l" t="t" r="r" b="b"/>
              <a:pathLst>
                <a:path w="8837" h="26412" fill="none" extrusionOk="0">
                  <a:moveTo>
                    <a:pt x="1" y="26412"/>
                  </a:moveTo>
                  <a:lnTo>
                    <a:pt x="7221" y="1298"/>
                  </a:lnTo>
                  <a:lnTo>
                    <a:pt x="8836" y="0"/>
                  </a:lnTo>
                </a:path>
              </a:pathLst>
            </a:custGeom>
            <a:noFill/>
            <a:ln w="95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603;p58"/>
            <p:cNvSpPr/>
            <p:nvPr/>
          </p:nvSpPr>
          <p:spPr>
            <a:xfrm>
              <a:off x="1232525" y="1809250"/>
              <a:ext cx="76825" cy="423600"/>
            </a:xfrm>
            <a:custGeom>
              <a:avLst/>
              <a:gdLst/>
              <a:ahLst/>
              <a:cxnLst/>
              <a:rect l="l" t="t" r="r" b="b"/>
              <a:pathLst>
                <a:path w="3073" h="16944" fill="none" extrusionOk="0">
                  <a:moveTo>
                    <a:pt x="0" y="0"/>
                  </a:moveTo>
                  <a:cubicBezTo>
                    <a:pt x="0" y="0"/>
                    <a:pt x="3072" y="634"/>
                    <a:pt x="2629" y="16943"/>
                  </a:cubicBezTo>
                </a:path>
              </a:pathLst>
            </a:custGeom>
            <a:noFill/>
            <a:ln w="95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604;p58"/>
            <p:cNvSpPr/>
            <p:nvPr/>
          </p:nvSpPr>
          <p:spPr>
            <a:xfrm>
              <a:off x="971250" y="1730875"/>
              <a:ext cx="84750" cy="329375"/>
            </a:xfrm>
            <a:custGeom>
              <a:avLst/>
              <a:gdLst/>
              <a:ahLst/>
              <a:cxnLst/>
              <a:rect l="l" t="t" r="r" b="b"/>
              <a:pathLst>
                <a:path w="3390" h="13175" fill="none" extrusionOk="0">
                  <a:moveTo>
                    <a:pt x="3389" y="1584"/>
                  </a:moveTo>
                  <a:cubicBezTo>
                    <a:pt x="3389" y="1584"/>
                    <a:pt x="1" y="0"/>
                    <a:pt x="951" y="13174"/>
                  </a:cubicBezTo>
                </a:path>
              </a:pathLst>
            </a:custGeom>
            <a:noFill/>
            <a:ln w="95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605;p58"/>
            <p:cNvSpPr/>
            <p:nvPr/>
          </p:nvSpPr>
          <p:spPr>
            <a:xfrm>
              <a:off x="1084475" y="2230450"/>
              <a:ext cx="25" cy="132225"/>
            </a:xfrm>
            <a:custGeom>
              <a:avLst/>
              <a:gdLst/>
              <a:ahLst/>
              <a:cxnLst/>
              <a:rect l="l" t="t" r="r" b="b"/>
              <a:pathLst>
                <a:path w="1" h="5289" fill="none" extrusionOk="0">
                  <a:moveTo>
                    <a:pt x="0" y="0"/>
                  </a:moveTo>
                  <a:lnTo>
                    <a:pt x="0" y="5289"/>
                  </a:lnTo>
                </a:path>
              </a:pathLst>
            </a:custGeom>
            <a:noFill/>
            <a:ln w="95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606;p58"/>
            <p:cNvSpPr/>
            <p:nvPr/>
          </p:nvSpPr>
          <p:spPr>
            <a:xfrm>
              <a:off x="923750" y="2059425"/>
              <a:ext cx="160750" cy="171050"/>
            </a:xfrm>
            <a:custGeom>
              <a:avLst/>
              <a:gdLst/>
              <a:ahLst/>
              <a:cxnLst/>
              <a:rect l="l" t="t" r="r" b="b"/>
              <a:pathLst>
                <a:path w="6430" h="6842" fill="none" extrusionOk="0">
                  <a:moveTo>
                    <a:pt x="0" y="6715"/>
                  </a:moveTo>
                  <a:lnTo>
                    <a:pt x="0" y="3199"/>
                  </a:lnTo>
                  <a:cubicBezTo>
                    <a:pt x="0" y="1426"/>
                    <a:pt x="1426" y="1"/>
                    <a:pt x="3199" y="1"/>
                  </a:cubicBezTo>
                  <a:lnTo>
                    <a:pt x="3199" y="1"/>
                  </a:lnTo>
                  <a:cubicBezTo>
                    <a:pt x="4972" y="1"/>
                    <a:pt x="6429" y="1426"/>
                    <a:pt x="6429" y="3199"/>
                  </a:cubicBezTo>
                  <a:lnTo>
                    <a:pt x="6429" y="6841"/>
                  </a:lnTo>
                </a:path>
              </a:pathLst>
            </a:custGeom>
            <a:noFill/>
            <a:ln w="18200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607;p58"/>
            <p:cNvSpPr/>
            <p:nvPr/>
          </p:nvSpPr>
          <p:spPr>
            <a:xfrm>
              <a:off x="923750" y="2227275"/>
              <a:ext cx="25" cy="135400"/>
            </a:xfrm>
            <a:custGeom>
              <a:avLst/>
              <a:gdLst/>
              <a:ahLst/>
              <a:cxnLst/>
              <a:rect l="l" t="t" r="r" b="b"/>
              <a:pathLst>
                <a:path w="1" h="5416" fill="none" extrusionOk="0">
                  <a:moveTo>
                    <a:pt x="0" y="5416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0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608;p58"/>
            <p:cNvSpPr/>
            <p:nvPr/>
          </p:nvSpPr>
          <p:spPr>
            <a:xfrm>
              <a:off x="911875" y="2353950"/>
              <a:ext cx="25350" cy="18225"/>
            </a:xfrm>
            <a:custGeom>
              <a:avLst/>
              <a:gdLst/>
              <a:ahLst/>
              <a:cxnLst/>
              <a:rect l="l" t="t" r="r" b="b"/>
              <a:pathLst>
                <a:path w="1014" h="729" extrusionOk="0">
                  <a:moveTo>
                    <a:pt x="507" y="1"/>
                  </a:moveTo>
                  <a:cubicBezTo>
                    <a:pt x="222" y="1"/>
                    <a:pt x="0" y="159"/>
                    <a:pt x="0" y="349"/>
                  </a:cubicBezTo>
                  <a:cubicBezTo>
                    <a:pt x="0" y="539"/>
                    <a:pt x="222" y="729"/>
                    <a:pt x="507" y="729"/>
                  </a:cubicBezTo>
                  <a:cubicBezTo>
                    <a:pt x="792" y="729"/>
                    <a:pt x="1014" y="539"/>
                    <a:pt x="1014" y="349"/>
                  </a:cubicBezTo>
                  <a:cubicBezTo>
                    <a:pt x="1014" y="159"/>
                    <a:pt x="792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609;p58"/>
            <p:cNvSpPr/>
            <p:nvPr/>
          </p:nvSpPr>
          <p:spPr>
            <a:xfrm>
              <a:off x="1071800" y="2353950"/>
              <a:ext cx="24575" cy="18225"/>
            </a:xfrm>
            <a:custGeom>
              <a:avLst/>
              <a:gdLst/>
              <a:ahLst/>
              <a:cxnLst/>
              <a:rect l="l" t="t" r="r" b="b"/>
              <a:pathLst>
                <a:path w="983" h="729" extrusionOk="0">
                  <a:moveTo>
                    <a:pt x="507" y="1"/>
                  </a:moveTo>
                  <a:cubicBezTo>
                    <a:pt x="222" y="1"/>
                    <a:pt x="1" y="159"/>
                    <a:pt x="1" y="349"/>
                  </a:cubicBezTo>
                  <a:cubicBezTo>
                    <a:pt x="1" y="539"/>
                    <a:pt x="222" y="729"/>
                    <a:pt x="507" y="729"/>
                  </a:cubicBezTo>
                  <a:cubicBezTo>
                    <a:pt x="761" y="729"/>
                    <a:pt x="982" y="539"/>
                    <a:pt x="982" y="349"/>
                  </a:cubicBezTo>
                  <a:cubicBezTo>
                    <a:pt x="982" y="159"/>
                    <a:pt x="761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610;p58"/>
            <p:cNvSpPr/>
            <p:nvPr/>
          </p:nvSpPr>
          <p:spPr>
            <a:xfrm>
              <a:off x="1231725" y="2213825"/>
              <a:ext cx="135425" cy="135400"/>
            </a:xfrm>
            <a:custGeom>
              <a:avLst/>
              <a:gdLst/>
              <a:ahLst/>
              <a:cxnLst/>
              <a:rect l="l" t="t" r="r" b="b"/>
              <a:pathLst>
                <a:path w="5417" h="5416" extrusionOk="0">
                  <a:moveTo>
                    <a:pt x="2724" y="0"/>
                  </a:moveTo>
                  <a:cubicBezTo>
                    <a:pt x="1204" y="0"/>
                    <a:pt x="1" y="1204"/>
                    <a:pt x="1" y="2724"/>
                  </a:cubicBezTo>
                  <a:cubicBezTo>
                    <a:pt x="1" y="4212"/>
                    <a:pt x="1204" y="5416"/>
                    <a:pt x="2724" y="5416"/>
                  </a:cubicBezTo>
                  <a:cubicBezTo>
                    <a:pt x="4213" y="5416"/>
                    <a:pt x="5416" y="4212"/>
                    <a:pt x="5416" y="2724"/>
                  </a:cubicBezTo>
                  <a:cubicBezTo>
                    <a:pt x="5416" y="1204"/>
                    <a:pt x="4213" y="0"/>
                    <a:pt x="2724" y="0"/>
                  </a:cubicBezTo>
                  <a:close/>
                </a:path>
              </a:pathLst>
            </a:custGeom>
            <a:solidFill>
              <a:schemeClr val="dk1"/>
            </a:solidFill>
            <a:ln w="71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611;p58"/>
            <p:cNvSpPr/>
            <p:nvPr/>
          </p:nvSpPr>
          <p:spPr>
            <a:xfrm>
              <a:off x="1258650" y="2227275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fill="none" extrusionOk="0">
                  <a:moveTo>
                    <a:pt x="0" y="2186"/>
                  </a:moveTo>
                  <a:cubicBezTo>
                    <a:pt x="0" y="729"/>
                    <a:pt x="1774" y="1"/>
                    <a:pt x="2787" y="1014"/>
                  </a:cubicBezTo>
                  <a:cubicBezTo>
                    <a:pt x="3801" y="2059"/>
                    <a:pt x="3072" y="3801"/>
                    <a:pt x="1647" y="3801"/>
                  </a:cubicBezTo>
                  <a:cubicBezTo>
                    <a:pt x="729" y="3801"/>
                    <a:pt x="0" y="3072"/>
                    <a:pt x="0" y="2186"/>
                  </a:cubicBezTo>
                  <a:close/>
                </a:path>
              </a:pathLst>
            </a:custGeom>
            <a:solidFill>
              <a:schemeClr val="accent6"/>
            </a:solidFill>
            <a:ln w="4750" cap="flat" cmpd="sng">
              <a:solidFill>
                <a:schemeClr val="accent6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612;p58"/>
            <p:cNvSpPr/>
            <p:nvPr/>
          </p:nvSpPr>
          <p:spPr>
            <a:xfrm>
              <a:off x="1280825" y="2262950"/>
              <a:ext cx="43550" cy="37200"/>
            </a:xfrm>
            <a:custGeom>
              <a:avLst/>
              <a:gdLst/>
              <a:ahLst/>
              <a:cxnLst/>
              <a:rect l="l" t="t" r="r" b="b"/>
              <a:pathLst>
                <a:path w="1742" h="1488" extrusionOk="0">
                  <a:moveTo>
                    <a:pt x="750" y="1"/>
                  </a:moveTo>
                  <a:cubicBezTo>
                    <a:pt x="366" y="1"/>
                    <a:pt x="0" y="306"/>
                    <a:pt x="0" y="759"/>
                  </a:cubicBezTo>
                  <a:cubicBezTo>
                    <a:pt x="0" y="1170"/>
                    <a:pt x="349" y="1487"/>
                    <a:pt x="760" y="1487"/>
                  </a:cubicBezTo>
                  <a:cubicBezTo>
                    <a:pt x="1425" y="1487"/>
                    <a:pt x="1742" y="695"/>
                    <a:pt x="1267" y="220"/>
                  </a:cubicBezTo>
                  <a:cubicBezTo>
                    <a:pt x="1115" y="68"/>
                    <a:pt x="931" y="1"/>
                    <a:pt x="75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613;p58"/>
            <p:cNvSpPr/>
            <p:nvPr/>
          </p:nvSpPr>
          <p:spPr>
            <a:xfrm>
              <a:off x="1937150" y="1789450"/>
              <a:ext cx="69700" cy="299300"/>
            </a:xfrm>
            <a:custGeom>
              <a:avLst/>
              <a:gdLst/>
              <a:ahLst/>
              <a:cxnLst/>
              <a:rect l="l" t="t" r="r" b="b"/>
              <a:pathLst>
                <a:path w="2788" h="11972" extrusionOk="0">
                  <a:moveTo>
                    <a:pt x="1" y="1"/>
                  </a:moveTo>
                  <a:lnTo>
                    <a:pt x="1" y="10546"/>
                  </a:lnTo>
                  <a:cubicBezTo>
                    <a:pt x="1" y="11338"/>
                    <a:pt x="603" y="11971"/>
                    <a:pt x="1394" y="11971"/>
                  </a:cubicBezTo>
                  <a:cubicBezTo>
                    <a:pt x="2154" y="11971"/>
                    <a:pt x="2788" y="11338"/>
                    <a:pt x="2788" y="10546"/>
                  </a:cubicBezTo>
                  <a:lnTo>
                    <a:pt x="2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614;p58"/>
            <p:cNvSpPr/>
            <p:nvPr/>
          </p:nvSpPr>
          <p:spPr>
            <a:xfrm>
              <a:off x="1937150" y="1920075"/>
              <a:ext cx="69700" cy="168675"/>
            </a:xfrm>
            <a:custGeom>
              <a:avLst/>
              <a:gdLst/>
              <a:ahLst/>
              <a:cxnLst/>
              <a:rect l="l" t="t" r="r" b="b"/>
              <a:pathLst>
                <a:path w="2788" h="6747" extrusionOk="0">
                  <a:moveTo>
                    <a:pt x="1" y="1"/>
                  </a:moveTo>
                  <a:lnTo>
                    <a:pt x="1" y="5321"/>
                  </a:lnTo>
                  <a:cubicBezTo>
                    <a:pt x="1" y="6113"/>
                    <a:pt x="603" y="6746"/>
                    <a:pt x="1394" y="6746"/>
                  </a:cubicBezTo>
                  <a:cubicBezTo>
                    <a:pt x="2154" y="6746"/>
                    <a:pt x="2788" y="6113"/>
                    <a:pt x="2788" y="5321"/>
                  </a:cubicBezTo>
                  <a:lnTo>
                    <a:pt x="2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615;p58"/>
            <p:cNvSpPr/>
            <p:nvPr/>
          </p:nvSpPr>
          <p:spPr>
            <a:xfrm>
              <a:off x="1920525" y="1758575"/>
              <a:ext cx="102950" cy="32475"/>
            </a:xfrm>
            <a:custGeom>
              <a:avLst/>
              <a:gdLst/>
              <a:ahLst/>
              <a:cxnLst/>
              <a:rect l="l" t="t" r="r" b="b"/>
              <a:pathLst>
                <a:path w="4118" h="1299" extrusionOk="0">
                  <a:moveTo>
                    <a:pt x="286" y="0"/>
                  </a:moveTo>
                  <a:cubicBezTo>
                    <a:pt x="127" y="0"/>
                    <a:pt x="1" y="127"/>
                    <a:pt x="1" y="286"/>
                  </a:cubicBezTo>
                  <a:lnTo>
                    <a:pt x="1" y="1014"/>
                  </a:lnTo>
                  <a:cubicBezTo>
                    <a:pt x="1" y="1172"/>
                    <a:pt x="127" y="1299"/>
                    <a:pt x="286" y="1299"/>
                  </a:cubicBezTo>
                  <a:lnTo>
                    <a:pt x="3833" y="1299"/>
                  </a:lnTo>
                  <a:cubicBezTo>
                    <a:pt x="3991" y="1299"/>
                    <a:pt x="4118" y="1172"/>
                    <a:pt x="4118" y="1014"/>
                  </a:cubicBezTo>
                  <a:lnTo>
                    <a:pt x="4118" y="286"/>
                  </a:lnTo>
                  <a:cubicBezTo>
                    <a:pt x="4118" y="127"/>
                    <a:pt x="3991" y="0"/>
                    <a:pt x="3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616;p58"/>
            <p:cNvSpPr/>
            <p:nvPr/>
          </p:nvSpPr>
          <p:spPr>
            <a:xfrm>
              <a:off x="1962500" y="1865450"/>
              <a:ext cx="19800" cy="16900"/>
            </a:xfrm>
            <a:custGeom>
              <a:avLst/>
              <a:gdLst/>
              <a:ahLst/>
              <a:cxnLst/>
              <a:rect l="l" t="t" r="r" b="b"/>
              <a:pathLst>
                <a:path w="792" h="676" extrusionOk="0">
                  <a:moveTo>
                    <a:pt x="475" y="1"/>
                  </a:moveTo>
                  <a:cubicBezTo>
                    <a:pt x="159" y="1"/>
                    <a:pt x="0" y="349"/>
                    <a:pt x="222" y="571"/>
                  </a:cubicBezTo>
                  <a:cubicBezTo>
                    <a:pt x="294" y="643"/>
                    <a:pt x="381" y="675"/>
                    <a:pt x="464" y="675"/>
                  </a:cubicBezTo>
                  <a:cubicBezTo>
                    <a:pt x="634" y="675"/>
                    <a:pt x="792" y="541"/>
                    <a:pt x="792" y="349"/>
                  </a:cubicBezTo>
                  <a:cubicBezTo>
                    <a:pt x="792" y="159"/>
                    <a:pt x="634" y="1"/>
                    <a:pt x="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617;p58"/>
            <p:cNvSpPr/>
            <p:nvPr/>
          </p:nvSpPr>
          <p:spPr>
            <a:xfrm>
              <a:off x="1964875" y="1821925"/>
              <a:ext cx="7925" cy="6350"/>
            </a:xfrm>
            <a:custGeom>
              <a:avLst/>
              <a:gdLst/>
              <a:ahLst/>
              <a:cxnLst/>
              <a:rect l="l" t="t" r="r" b="b"/>
              <a:pathLst>
                <a:path w="317" h="254" extrusionOk="0">
                  <a:moveTo>
                    <a:pt x="159" y="0"/>
                  </a:moveTo>
                  <a:cubicBezTo>
                    <a:pt x="0" y="0"/>
                    <a:pt x="0" y="253"/>
                    <a:pt x="159" y="253"/>
                  </a:cubicBezTo>
                  <a:cubicBezTo>
                    <a:pt x="254" y="253"/>
                    <a:pt x="317" y="190"/>
                    <a:pt x="317" y="127"/>
                  </a:cubicBezTo>
                  <a:cubicBezTo>
                    <a:pt x="317" y="32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97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618;p58"/>
            <p:cNvSpPr/>
            <p:nvPr/>
          </p:nvSpPr>
          <p:spPr>
            <a:xfrm>
              <a:off x="1948250" y="1849625"/>
              <a:ext cx="7925" cy="7950"/>
            </a:xfrm>
            <a:custGeom>
              <a:avLst/>
              <a:gdLst/>
              <a:ahLst/>
              <a:cxnLst/>
              <a:rect l="l" t="t" r="r" b="b"/>
              <a:pathLst>
                <a:path w="317" h="318" extrusionOk="0">
                  <a:moveTo>
                    <a:pt x="159" y="0"/>
                  </a:moveTo>
                  <a:cubicBezTo>
                    <a:pt x="64" y="0"/>
                    <a:pt x="0" y="64"/>
                    <a:pt x="0" y="159"/>
                  </a:cubicBezTo>
                  <a:cubicBezTo>
                    <a:pt x="0" y="254"/>
                    <a:pt x="64" y="317"/>
                    <a:pt x="159" y="317"/>
                  </a:cubicBezTo>
                  <a:cubicBezTo>
                    <a:pt x="254" y="317"/>
                    <a:pt x="317" y="254"/>
                    <a:pt x="317" y="159"/>
                  </a:cubicBez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619;p58"/>
            <p:cNvSpPr/>
            <p:nvPr/>
          </p:nvSpPr>
          <p:spPr>
            <a:xfrm>
              <a:off x="1988625" y="1845675"/>
              <a:ext cx="10325" cy="9525"/>
            </a:xfrm>
            <a:custGeom>
              <a:avLst/>
              <a:gdLst/>
              <a:ahLst/>
              <a:cxnLst/>
              <a:rect l="l" t="t" r="r" b="b"/>
              <a:pathLst>
                <a:path w="413" h="381" extrusionOk="0">
                  <a:moveTo>
                    <a:pt x="222" y="0"/>
                  </a:moveTo>
                  <a:cubicBezTo>
                    <a:pt x="0" y="32"/>
                    <a:pt x="0" y="348"/>
                    <a:pt x="222" y="380"/>
                  </a:cubicBezTo>
                  <a:cubicBezTo>
                    <a:pt x="349" y="380"/>
                    <a:pt x="412" y="285"/>
                    <a:pt x="412" y="190"/>
                  </a:cubicBezTo>
                  <a:cubicBezTo>
                    <a:pt x="412" y="63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620;p58"/>
            <p:cNvSpPr/>
            <p:nvPr/>
          </p:nvSpPr>
          <p:spPr>
            <a:xfrm>
              <a:off x="1956150" y="1904250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cubicBezTo>
                    <a:pt x="1" y="222"/>
                    <a:pt x="64" y="286"/>
                    <a:pt x="159" y="286"/>
                  </a:cubicBezTo>
                  <a:cubicBezTo>
                    <a:pt x="223" y="286"/>
                    <a:pt x="286" y="222"/>
                    <a:pt x="286" y="159"/>
                  </a:cubicBezTo>
                  <a:cubicBezTo>
                    <a:pt x="286" y="64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97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621;p58"/>
            <p:cNvSpPr/>
            <p:nvPr/>
          </p:nvSpPr>
          <p:spPr>
            <a:xfrm>
              <a:off x="1233325" y="1558275"/>
              <a:ext cx="125100" cy="70550"/>
            </a:xfrm>
            <a:custGeom>
              <a:avLst/>
              <a:gdLst/>
              <a:ahLst/>
              <a:cxnLst/>
              <a:rect l="l" t="t" r="r" b="b"/>
              <a:pathLst>
                <a:path w="5004" h="2822" extrusionOk="0">
                  <a:moveTo>
                    <a:pt x="222" y="0"/>
                  </a:moveTo>
                  <a:lnTo>
                    <a:pt x="222" y="0"/>
                  </a:lnTo>
                  <a:cubicBezTo>
                    <a:pt x="0" y="1330"/>
                    <a:pt x="887" y="2565"/>
                    <a:pt x="2217" y="2787"/>
                  </a:cubicBezTo>
                  <a:cubicBezTo>
                    <a:pt x="2354" y="2810"/>
                    <a:pt x="2490" y="2821"/>
                    <a:pt x="2625" y="2821"/>
                  </a:cubicBezTo>
                  <a:cubicBezTo>
                    <a:pt x="3791" y="2821"/>
                    <a:pt x="4805" y="1985"/>
                    <a:pt x="5004" y="792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622;p58"/>
            <p:cNvSpPr/>
            <p:nvPr/>
          </p:nvSpPr>
          <p:spPr>
            <a:xfrm>
              <a:off x="995000" y="1441100"/>
              <a:ext cx="43575" cy="40400"/>
            </a:xfrm>
            <a:custGeom>
              <a:avLst/>
              <a:gdLst/>
              <a:ahLst/>
              <a:cxnLst/>
              <a:rect l="l" t="t" r="r" b="b"/>
              <a:pathLst>
                <a:path w="1743" h="1616" fill="none" extrusionOk="0">
                  <a:moveTo>
                    <a:pt x="1742" y="1615"/>
                  </a:moveTo>
                  <a:cubicBezTo>
                    <a:pt x="1742" y="1615"/>
                    <a:pt x="1362" y="0"/>
                    <a:pt x="1" y="507"/>
                  </a:cubicBezTo>
                </a:path>
              </a:pathLst>
            </a:custGeom>
            <a:solidFill>
              <a:schemeClr val="accent4"/>
            </a:solidFill>
            <a:ln w="7125" cap="rnd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623;p58"/>
            <p:cNvSpPr/>
            <p:nvPr/>
          </p:nvSpPr>
          <p:spPr>
            <a:xfrm>
              <a:off x="992625" y="1454550"/>
              <a:ext cx="27750" cy="52275"/>
            </a:xfrm>
            <a:custGeom>
              <a:avLst/>
              <a:gdLst/>
              <a:ahLst/>
              <a:cxnLst/>
              <a:rect l="l" t="t" r="r" b="b"/>
              <a:pathLst>
                <a:path w="1110" h="2091" fill="none" extrusionOk="0">
                  <a:moveTo>
                    <a:pt x="1109" y="1"/>
                  </a:moveTo>
                  <a:cubicBezTo>
                    <a:pt x="1109" y="1"/>
                    <a:pt x="1" y="602"/>
                    <a:pt x="666" y="2091"/>
                  </a:cubicBezTo>
                </a:path>
              </a:pathLst>
            </a:custGeom>
            <a:solidFill>
              <a:schemeClr val="accent4"/>
            </a:solidFill>
            <a:ln w="7125" cap="rnd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624;p58"/>
            <p:cNvSpPr/>
            <p:nvPr/>
          </p:nvSpPr>
          <p:spPr>
            <a:xfrm>
              <a:off x="1352075" y="1383025"/>
              <a:ext cx="80900" cy="20675"/>
            </a:xfrm>
            <a:custGeom>
              <a:avLst/>
              <a:gdLst/>
              <a:ahLst/>
              <a:cxnLst/>
              <a:rect l="l" t="t" r="r" b="b"/>
              <a:pathLst>
                <a:path w="3236" h="827" extrusionOk="0">
                  <a:moveTo>
                    <a:pt x="1485" y="1"/>
                  </a:moveTo>
                  <a:cubicBezTo>
                    <a:pt x="1035" y="1"/>
                    <a:pt x="539" y="138"/>
                    <a:pt x="64" y="550"/>
                  </a:cubicBezTo>
                  <a:cubicBezTo>
                    <a:pt x="0" y="613"/>
                    <a:pt x="0" y="708"/>
                    <a:pt x="64" y="771"/>
                  </a:cubicBezTo>
                  <a:cubicBezTo>
                    <a:pt x="95" y="803"/>
                    <a:pt x="127" y="803"/>
                    <a:pt x="190" y="803"/>
                  </a:cubicBezTo>
                  <a:lnTo>
                    <a:pt x="254" y="803"/>
                  </a:lnTo>
                  <a:cubicBezTo>
                    <a:pt x="677" y="423"/>
                    <a:pt x="1120" y="296"/>
                    <a:pt x="1520" y="296"/>
                  </a:cubicBezTo>
                  <a:cubicBezTo>
                    <a:pt x="2288" y="296"/>
                    <a:pt x="2904" y="762"/>
                    <a:pt x="2946" y="803"/>
                  </a:cubicBezTo>
                  <a:cubicBezTo>
                    <a:pt x="2967" y="819"/>
                    <a:pt x="2990" y="826"/>
                    <a:pt x="3013" y="826"/>
                  </a:cubicBezTo>
                  <a:cubicBezTo>
                    <a:pt x="3126" y="826"/>
                    <a:pt x="3236" y="655"/>
                    <a:pt x="3104" y="550"/>
                  </a:cubicBezTo>
                  <a:cubicBezTo>
                    <a:pt x="3104" y="550"/>
                    <a:pt x="2386" y="1"/>
                    <a:pt x="1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625;p58"/>
            <p:cNvSpPr/>
            <p:nvPr/>
          </p:nvSpPr>
          <p:spPr>
            <a:xfrm>
              <a:off x="1177900" y="1383025"/>
              <a:ext cx="79200" cy="20600"/>
            </a:xfrm>
            <a:custGeom>
              <a:avLst/>
              <a:gdLst/>
              <a:ahLst/>
              <a:cxnLst/>
              <a:rect l="l" t="t" r="r" b="b"/>
              <a:pathLst>
                <a:path w="3168" h="824" extrusionOk="0">
                  <a:moveTo>
                    <a:pt x="1478" y="1"/>
                  </a:moveTo>
                  <a:cubicBezTo>
                    <a:pt x="1031" y="1"/>
                    <a:pt x="539" y="138"/>
                    <a:pt x="64" y="550"/>
                  </a:cubicBezTo>
                  <a:cubicBezTo>
                    <a:pt x="0" y="613"/>
                    <a:pt x="0" y="708"/>
                    <a:pt x="64" y="771"/>
                  </a:cubicBezTo>
                  <a:cubicBezTo>
                    <a:pt x="64" y="803"/>
                    <a:pt x="127" y="803"/>
                    <a:pt x="159" y="803"/>
                  </a:cubicBezTo>
                  <a:lnTo>
                    <a:pt x="254" y="803"/>
                  </a:lnTo>
                  <a:cubicBezTo>
                    <a:pt x="677" y="423"/>
                    <a:pt x="1116" y="296"/>
                    <a:pt x="1512" y="296"/>
                  </a:cubicBezTo>
                  <a:cubicBezTo>
                    <a:pt x="2270" y="296"/>
                    <a:pt x="2872" y="762"/>
                    <a:pt x="2914" y="803"/>
                  </a:cubicBezTo>
                  <a:cubicBezTo>
                    <a:pt x="2940" y="816"/>
                    <a:pt x="2972" y="824"/>
                    <a:pt x="3004" y="824"/>
                  </a:cubicBezTo>
                  <a:cubicBezTo>
                    <a:pt x="3050" y="824"/>
                    <a:pt x="3098" y="809"/>
                    <a:pt x="3135" y="771"/>
                  </a:cubicBezTo>
                  <a:cubicBezTo>
                    <a:pt x="3167" y="708"/>
                    <a:pt x="3167" y="613"/>
                    <a:pt x="3104" y="550"/>
                  </a:cubicBezTo>
                  <a:cubicBezTo>
                    <a:pt x="3083" y="550"/>
                    <a:pt x="2372" y="1"/>
                    <a:pt x="1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626;p58"/>
            <p:cNvSpPr/>
            <p:nvPr/>
          </p:nvSpPr>
          <p:spPr>
            <a:xfrm>
              <a:off x="1187400" y="1439700"/>
              <a:ext cx="68100" cy="37850"/>
            </a:xfrm>
            <a:custGeom>
              <a:avLst/>
              <a:gdLst/>
              <a:ahLst/>
              <a:cxnLst/>
              <a:rect l="l" t="t" r="r" b="b"/>
              <a:pathLst>
                <a:path w="2724" h="1514" extrusionOk="0">
                  <a:moveTo>
                    <a:pt x="1362" y="1"/>
                  </a:moveTo>
                  <a:cubicBezTo>
                    <a:pt x="681" y="1"/>
                    <a:pt x="0" y="452"/>
                    <a:pt x="0" y="1355"/>
                  </a:cubicBezTo>
                  <a:cubicBezTo>
                    <a:pt x="0" y="1450"/>
                    <a:pt x="64" y="1513"/>
                    <a:pt x="127" y="1513"/>
                  </a:cubicBezTo>
                  <a:cubicBezTo>
                    <a:pt x="222" y="1513"/>
                    <a:pt x="285" y="1450"/>
                    <a:pt x="285" y="1355"/>
                  </a:cubicBezTo>
                  <a:cubicBezTo>
                    <a:pt x="285" y="642"/>
                    <a:pt x="824" y="286"/>
                    <a:pt x="1362" y="286"/>
                  </a:cubicBezTo>
                  <a:cubicBezTo>
                    <a:pt x="1900" y="286"/>
                    <a:pt x="2439" y="642"/>
                    <a:pt x="2439" y="1355"/>
                  </a:cubicBezTo>
                  <a:cubicBezTo>
                    <a:pt x="2439" y="1450"/>
                    <a:pt x="2502" y="1513"/>
                    <a:pt x="2597" y="1513"/>
                  </a:cubicBezTo>
                  <a:cubicBezTo>
                    <a:pt x="2660" y="1513"/>
                    <a:pt x="2724" y="1450"/>
                    <a:pt x="2724" y="1355"/>
                  </a:cubicBezTo>
                  <a:cubicBezTo>
                    <a:pt x="2724" y="452"/>
                    <a:pt x="2043" y="1"/>
                    <a:pt x="1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627;p58"/>
            <p:cNvSpPr/>
            <p:nvPr/>
          </p:nvSpPr>
          <p:spPr>
            <a:xfrm>
              <a:off x="1218275" y="1422875"/>
              <a:ext cx="6350" cy="23775"/>
            </a:xfrm>
            <a:custGeom>
              <a:avLst/>
              <a:gdLst/>
              <a:ahLst/>
              <a:cxnLst/>
              <a:rect l="l" t="t" r="r" b="b"/>
              <a:pathLst>
                <a:path w="254" h="951" extrusionOk="0">
                  <a:moveTo>
                    <a:pt x="127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824"/>
                  </a:lnTo>
                  <a:cubicBezTo>
                    <a:pt x="0" y="888"/>
                    <a:pt x="64" y="951"/>
                    <a:pt x="127" y="951"/>
                  </a:cubicBezTo>
                  <a:cubicBezTo>
                    <a:pt x="190" y="951"/>
                    <a:pt x="254" y="888"/>
                    <a:pt x="254" y="824"/>
                  </a:cubicBezTo>
                  <a:lnTo>
                    <a:pt x="254" y="159"/>
                  </a:lnTo>
                  <a:cubicBezTo>
                    <a:pt x="254" y="64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628;p58"/>
            <p:cNvSpPr/>
            <p:nvPr/>
          </p:nvSpPr>
          <p:spPr>
            <a:xfrm>
              <a:off x="1188975" y="1433650"/>
              <a:ext cx="16650" cy="20125"/>
            </a:xfrm>
            <a:custGeom>
              <a:avLst/>
              <a:gdLst/>
              <a:ahLst/>
              <a:cxnLst/>
              <a:rect l="l" t="t" r="r" b="b"/>
              <a:pathLst>
                <a:path w="666" h="805" extrusionOk="0">
                  <a:moveTo>
                    <a:pt x="146" y="1"/>
                  </a:moveTo>
                  <a:cubicBezTo>
                    <a:pt x="130" y="1"/>
                    <a:pt x="113" y="5"/>
                    <a:pt x="96" y="13"/>
                  </a:cubicBezTo>
                  <a:cubicBezTo>
                    <a:pt x="32" y="77"/>
                    <a:pt x="1" y="172"/>
                    <a:pt x="64" y="203"/>
                  </a:cubicBezTo>
                  <a:lnTo>
                    <a:pt x="412" y="742"/>
                  </a:lnTo>
                  <a:cubicBezTo>
                    <a:pt x="444" y="773"/>
                    <a:pt x="476" y="805"/>
                    <a:pt x="539" y="805"/>
                  </a:cubicBezTo>
                  <a:cubicBezTo>
                    <a:pt x="539" y="805"/>
                    <a:pt x="571" y="773"/>
                    <a:pt x="602" y="773"/>
                  </a:cubicBezTo>
                  <a:cubicBezTo>
                    <a:pt x="666" y="742"/>
                    <a:pt x="666" y="647"/>
                    <a:pt x="634" y="583"/>
                  </a:cubicBezTo>
                  <a:lnTo>
                    <a:pt x="286" y="77"/>
                  </a:lnTo>
                  <a:cubicBezTo>
                    <a:pt x="239" y="30"/>
                    <a:pt x="19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629;p58"/>
            <p:cNvSpPr/>
            <p:nvPr/>
          </p:nvSpPr>
          <p:spPr>
            <a:xfrm>
              <a:off x="1173500" y="1459875"/>
              <a:ext cx="21825" cy="9750"/>
            </a:xfrm>
            <a:custGeom>
              <a:avLst/>
              <a:gdLst/>
              <a:ahLst/>
              <a:cxnLst/>
              <a:rect l="l" t="t" r="r" b="b"/>
              <a:pathLst>
                <a:path w="873" h="390" extrusionOk="0">
                  <a:moveTo>
                    <a:pt x="167" y="1"/>
                  </a:moveTo>
                  <a:cubicBezTo>
                    <a:pt x="40" y="1"/>
                    <a:pt x="1" y="263"/>
                    <a:pt x="145" y="263"/>
                  </a:cubicBezTo>
                  <a:lnTo>
                    <a:pt x="683" y="389"/>
                  </a:lnTo>
                  <a:lnTo>
                    <a:pt x="746" y="389"/>
                  </a:lnTo>
                  <a:cubicBezTo>
                    <a:pt x="810" y="389"/>
                    <a:pt x="841" y="326"/>
                    <a:pt x="873" y="294"/>
                  </a:cubicBezTo>
                  <a:cubicBezTo>
                    <a:pt x="873" y="199"/>
                    <a:pt x="841" y="136"/>
                    <a:pt x="778" y="136"/>
                  </a:cubicBezTo>
                  <a:lnTo>
                    <a:pt x="208" y="9"/>
                  </a:lnTo>
                  <a:cubicBezTo>
                    <a:pt x="193" y="4"/>
                    <a:pt x="18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630;p58"/>
            <p:cNvSpPr/>
            <p:nvPr/>
          </p:nvSpPr>
          <p:spPr>
            <a:xfrm>
              <a:off x="1242025" y="1435625"/>
              <a:ext cx="16575" cy="18150"/>
            </a:xfrm>
            <a:custGeom>
              <a:avLst/>
              <a:gdLst/>
              <a:ahLst/>
              <a:cxnLst/>
              <a:rect l="l" t="t" r="r" b="b"/>
              <a:pathLst>
                <a:path w="663" h="726" extrusionOk="0">
                  <a:moveTo>
                    <a:pt x="462" y="1"/>
                  </a:moveTo>
                  <a:cubicBezTo>
                    <a:pt x="429" y="1"/>
                    <a:pt x="398" y="18"/>
                    <a:pt x="380" y="61"/>
                  </a:cubicBezTo>
                  <a:lnTo>
                    <a:pt x="32" y="504"/>
                  </a:lnTo>
                  <a:cubicBezTo>
                    <a:pt x="0" y="568"/>
                    <a:pt x="0" y="663"/>
                    <a:pt x="64" y="694"/>
                  </a:cubicBezTo>
                  <a:cubicBezTo>
                    <a:pt x="95" y="694"/>
                    <a:pt x="127" y="726"/>
                    <a:pt x="159" y="726"/>
                  </a:cubicBezTo>
                  <a:cubicBezTo>
                    <a:pt x="190" y="726"/>
                    <a:pt x="222" y="694"/>
                    <a:pt x="254" y="663"/>
                  </a:cubicBezTo>
                  <a:lnTo>
                    <a:pt x="570" y="219"/>
                  </a:lnTo>
                  <a:cubicBezTo>
                    <a:pt x="663" y="127"/>
                    <a:pt x="553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631;p58"/>
            <p:cNvSpPr/>
            <p:nvPr/>
          </p:nvSpPr>
          <p:spPr>
            <a:xfrm>
              <a:off x="1250725" y="146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697" y="0"/>
                  </a:moveTo>
                  <a:lnTo>
                    <a:pt x="127" y="127"/>
                  </a:lnTo>
                  <a:cubicBezTo>
                    <a:pt x="64" y="127"/>
                    <a:pt x="1" y="190"/>
                    <a:pt x="32" y="285"/>
                  </a:cubicBezTo>
                  <a:cubicBezTo>
                    <a:pt x="32" y="317"/>
                    <a:pt x="96" y="380"/>
                    <a:pt x="159" y="380"/>
                  </a:cubicBezTo>
                  <a:lnTo>
                    <a:pt x="191" y="380"/>
                  </a:lnTo>
                  <a:lnTo>
                    <a:pt x="729" y="254"/>
                  </a:lnTo>
                  <a:cubicBezTo>
                    <a:pt x="824" y="254"/>
                    <a:pt x="856" y="190"/>
                    <a:pt x="856" y="95"/>
                  </a:cubicBezTo>
                  <a:cubicBezTo>
                    <a:pt x="824" y="32"/>
                    <a:pt x="761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632;p58"/>
            <p:cNvSpPr/>
            <p:nvPr/>
          </p:nvSpPr>
          <p:spPr>
            <a:xfrm>
              <a:off x="1352075" y="1439700"/>
              <a:ext cx="67325" cy="37850"/>
            </a:xfrm>
            <a:custGeom>
              <a:avLst/>
              <a:gdLst/>
              <a:ahLst/>
              <a:cxnLst/>
              <a:rect l="l" t="t" r="r" b="b"/>
              <a:pathLst>
                <a:path w="2693" h="1514" extrusionOk="0">
                  <a:moveTo>
                    <a:pt x="1346" y="1"/>
                  </a:moveTo>
                  <a:cubicBezTo>
                    <a:pt x="673" y="1"/>
                    <a:pt x="0" y="452"/>
                    <a:pt x="0" y="1355"/>
                  </a:cubicBezTo>
                  <a:cubicBezTo>
                    <a:pt x="0" y="1450"/>
                    <a:pt x="64" y="1513"/>
                    <a:pt x="127" y="1513"/>
                  </a:cubicBezTo>
                  <a:cubicBezTo>
                    <a:pt x="190" y="1513"/>
                    <a:pt x="254" y="1450"/>
                    <a:pt x="254" y="1355"/>
                  </a:cubicBezTo>
                  <a:cubicBezTo>
                    <a:pt x="254" y="642"/>
                    <a:pt x="800" y="286"/>
                    <a:pt x="1346" y="286"/>
                  </a:cubicBezTo>
                  <a:cubicBezTo>
                    <a:pt x="1893" y="286"/>
                    <a:pt x="2439" y="642"/>
                    <a:pt x="2439" y="1355"/>
                  </a:cubicBezTo>
                  <a:cubicBezTo>
                    <a:pt x="2439" y="1450"/>
                    <a:pt x="2502" y="1497"/>
                    <a:pt x="2566" y="1497"/>
                  </a:cubicBezTo>
                  <a:cubicBezTo>
                    <a:pt x="2629" y="1497"/>
                    <a:pt x="2692" y="1450"/>
                    <a:pt x="2692" y="1355"/>
                  </a:cubicBezTo>
                  <a:cubicBezTo>
                    <a:pt x="2692" y="452"/>
                    <a:pt x="2019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633;p58"/>
            <p:cNvSpPr/>
            <p:nvPr/>
          </p:nvSpPr>
          <p:spPr>
            <a:xfrm>
              <a:off x="1382950" y="1423275"/>
              <a:ext cx="6350" cy="23375"/>
            </a:xfrm>
            <a:custGeom>
              <a:avLst/>
              <a:gdLst/>
              <a:ahLst/>
              <a:cxnLst/>
              <a:rect l="l" t="t" r="r" b="b"/>
              <a:pathLst>
                <a:path w="254" h="935" extrusionOk="0">
                  <a:moveTo>
                    <a:pt x="127" y="1"/>
                  </a:moveTo>
                  <a:cubicBezTo>
                    <a:pt x="64" y="1"/>
                    <a:pt x="0" y="48"/>
                    <a:pt x="0" y="143"/>
                  </a:cubicBezTo>
                  <a:lnTo>
                    <a:pt x="0" y="808"/>
                  </a:lnTo>
                  <a:cubicBezTo>
                    <a:pt x="0" y="872"/>
                    <a:pt x="64" y="935"/>
                    <a:pt x="127" y="935"/>
                  </a:cubicBezTo>
                  <a:cubicBezTo>
                    <a:pt x="190" y="935"/>
                    <a:pt x="254" y="872"/>
                    <a:pt x="254" y="808"/>
                  </a:cubicBezTo>
                  <a:lnTo>
                    <a:pt x="254" y="143"/>
                  </a:lnTo>
                  <a:cubicBezTo>
                    <a:pt x="254" y="48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634;p58"/>
            <p:cNvSpPr/>
            <p:nvPr/>
          </p:nvSpPr>
          <p:spPr>
            <a:xfrm>
              <a:off x="1352775" y="1433900"/>
              <a:ext cx="17525" cy="19875"/>
            </a:xfrm>
            <a:custGeom>
              <a:avLst/>
              <a:gdLst/>
              <a:ahLst/>
              <a:cxnLst/>
              <a:rect l="l" t="t" r="r" b="b"/>
              <a:pathLst>
                <a:path w="701" h="795" extrusionOk="0">
                  <a:moveTo>
                    <a:pt x="184" y="1"/>
                  </a:moveTo>
                  <a:cubicBezTo>
                    <a:pt x="91" y="1"/>
                    <a:pt x="0" y="113"/>
                    <a:pt x="67" y="225"/>
                  </a:cubicBezTo>
                  <a:lnTo>
                    <a:pt x="447" y="732"/>
                  </a:lnTo>
                  <a:cubicBezTo>
                    <a:pt x="447" y="763"/>
                    <a:pt x="511" y="795"/>
                    <a:pt x="542" y="795"/>
                  </a:cubicBezTo>
                  <a:cubicBezTo>
                    <a:pt x="574" y="795"/>
                    <a:pt x="606" y="795"/>
                    <a:pt x="606" y="763"/>
                  </a:cubicBezTo>
                  <a:cubicBezTo>
                    <a:pt x="669" y="732"/>
                    <a:pt x="701" y="637"/>
                    <a:pt x="669" y="573"/>
                  </a:cubicBezTo>
                  <a:lnTo>
                    <a:pt x="289" y="67"/>
                  </a:lnTo>
                  <a:cubicBezTo>
                    <a:pt x="261" y="20"/>
                    <a:pt x="22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635;p58"/>
            <p:cNvSpPr/>
            <p:nvPr/>
          </p:nvSpPr>
          <p:spPr>
            <a:xfrm>
              <a:off x="1338625" y="146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0"/>
                  </a:moveTo>
                  <a:cubicBezTo>
                    <a:pt x="127" y="0"/>
                    <a:pt x="32" y="32"/>
                    <a:pt x="32" y="95"/>
                  </a:cubicBezTo>
                  <a:cubicBezTo>
                    <a:pt x="0" y="190"/>
                    <a:pt x="63" y="254"/>
                    <a:pt x="127" y="254"/>
                  </a:cubicBezTo>
                  <a:lnTo>
                    <a:pt x="697" y="380"/>
                  </a:lnTo>
                  <a:lnTo>
                    <a:pt x="728" y="380"/>
                  </a:lnTo>
                  <a:cubicBezTo>
                    <a:pt x="792" y="380"/>
                    <a:pt x="823" y="317"/>
                    <a:pt x="855" y="285"/>
                  </a:cubicBezTo>
                  <a:cubicBezTo>
                    <a:pt x="855" y="190"/>
                    <a:pt x="823" y="127"/>
                    <a:pt x="728" y="12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636;p58"/>
            <p:cNvSpPr/>
            <p:nvPr/>
          </p:nvSpPr>
          <p:spPr>
            <a:xfrm>
              <a:off x="1406700" y="1435850"/>
              <a:ext cx="15400" cy="17925"/>
            </a:xfrm>
            <a:custGeom>
              <a:avLst/>
              <a:gdLst/>
              <a:ahLst/>
              <a:cxnLst/>
              <a:rect l="l" t="t" r="r" b="b"/>
              <a:pathLst>
                <a:path w="616" h="717" extrusionOk="0">
                  <a:moveTo>
                    <a:pt x="445" y="0"/>
                  </a:moveTo>
                  <a:cubicBezTo>
                    <a:pt x="411" y="0"/>
                    <a:pt x="376" y="16"/>
                    <a:pt x="349" y="52"/>
                  </a:cubicBezTo>
                  <a:lnTo>
                    <a:pt x="32" y="495"/>
                  </a:lnTo>
                  <a:cubicBezTo>
                    <a:pt x="1" y="559"/>
                    <a:pt x="1" y="654"/>
                    <a:pt x="64" y="685"/>
                  </a:cubicBezTo>
                  <a:cubicBezTo>
                    <a:pt x="96" y="685"/>
                    <a:pt x="96" y="717"/>
                    <a:pt x="127" y="717"/>
                  </a:cubicBezTo>
                  <a:cubicBezTo>
                    <a:pt x="191" y="717"/>
                    <a:pt x="222" y="685"/>
                    <a:pt x="254" y="654"/>
                  </a:cubicBezTo>
                  <a:lnTo>
                    <a:pt x="571" y="210"/>
                  </a:lnTo>
                  <a:cubicBezTo>
                    <a:pt x="616" y="97"/>
                    <a:pt x="532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637;p58"/>
            <p:cNvSpPr/>
            <p:nvPr/>
          </p:nvSpPr>
          <p:spPr>
            <a:xfrm>
              <a:off x="1415400" y="1459875"/>
              <a:ext cx="21125" cy="9750"/>
            </a:xfrm>
            <a:custGeom>
              <a:avLst/>
              <a:gdLst/>
              <a:ahLst/>
              <a:cxnLst/>
              <a:rect l="l" t="t" r="r" b="b"/>
              <a:pathLst>
                <a:path w="845" h="390" extrusionOk="0">
                  <a:moveTo>
                    <a:pt x="706" y="1"/>
                  </a:moveTo>
                  <a:cubicBezTo>
                    <a:pt x="694" y="1"/>
                    <a:pt x="680" y="4"/>
                    <a:pt x="666" y="9"/>
                  </a:cubicBezTo>
                  <a:lnTo>
                    <a:pt x="128" y="136"/>
                  </a:lnTo>
                  <a:cubicBezTo>
                    <a:pt x="33" y="136"/>
                    <a:pt x="1" y="199"/>
                    <a:pt x="1" y="294"/>
                  </a:cubicBezTo>
                  <a:cubicBezTo>
                    <a:pt x="33" y="326"/>
                    <a:pt x="64" y="389"/>
                    <a:pt x="128" y="389"/>
                  </a:cubicBezTo>
                  <a:lnTo>
                    <a:pt x="159" y="389"/>
                  </a:lnTo>
                  <a:lnTo>
                    <a:pt x="729" y="263"/>
                  </a:lnTo>
                  <a:cubicBezTo>
                    <a:pt x="844" y="263"/>
                    <a:pt x="829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638;p58"/>
            <p:cNvSpPr/>
            <p:nvPr/>
          </p:nvSpPr>
          <p:spPr>
            <a:xfrm>
              <a:off x="1298225" y="1442675"/>
              <a:ext cx="37250" cy="70500"/>
            </a:xfrm>
            <a:custGeom>
              <a:avLst/>
              <a:gdLst/>
              <a:ahLst/>
              <a:cxnLst/>
              <a:rect l="l" t="t" r="r" b="b"/>
              <a:pathLst>
                <a:path w="1490" h="2820" extrusionOk="0">
                  <a:moveTo>
                    <a:pt x="143" y="1"/>
                  </a:moveTo>
                  <a:cubicBezTo>
                    <a:pt x="80" y="1"/>
                    <a:pt x="17" y="32"/>
                    <a:pt x="1" y="96"/>
                  </a:cubicBezTo>
                  <a:lnTo>
                    <a:pt x="1" y="1584"/>
                  </a:lnTo>
                  <a:lnTo>
                    <a:pt x="128" y="1584"/>
                  </a:lnTo>
                  <a:cubicBezTo>
                    <a:pt x="793" y="1584"/>
                    <a:pt x="1236" y="1837"/>
                    <a:pt x="1236" y="2059"/>
                  </a:cubicBezTo>
                  <a:cubicBezTo>
                    <a:pt x="1236" y="2312"/>
                    <a:pt x="793" y="2566"/>
                    <a:pt x="128" y="2566"/>
                  </a:cubicBezTo>
                  <a:cubicBezTo>
                    <a:pt x="1" y="2597"/>
                    <a:pt x="1" y="2819"/>
                    <a:pt x="128" y="2819"/>
                  </a:cubicBezTo>
                  <a:cubicBezTo>
                    <a:pt x="888" y="2819"/>
                    <a:pt x="1489" y="2502"/>
                    <a:pt x="1489" y="2059"/>
                  </a:cubicBezTo>
                  <a:cubicBezTo>
                    <a:pt x="1489" y="1647"/>
                    <a:pt x="983" y="1362"/>
                    <a:pt x="286" y="1331"/>
                  </a:cubicBezTo>
                  <a:lnTo>
                    <a:pt x="286" y="96"/>
                  </a:lnTo>
                  <a:cubicBezTo>
                    <a:pt x="270" y="32"/>
                    <a:pt x="20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639;p58"/>
            <p:cNvSpPr/>
            <p:nvPr/>
          </p:nvSpPr>
          <p:spPr>
            <a:xfrm>
              <a:off x="1212725" y="1445850"/>
              <a:ext cx="19825" cy="31700"/>
            </a:xfrm>
            <a:custGeom>
              <a:avLst/>
              <a:gdLst/>
              <a:ahLst/>
              <a:cxnLst/>
              <a:rect l="l" t="t" r="r" b="b"/>
              <a:pathLst>
                <a:path w="793" h="1268" extrusionOk="0">
                  <a:moveTo>
                    <a:pt x="412" y="0"/>
                  </a:moveTo>
                  <a:cubicBezTo>
                    <a:pt x="191" y="0"/>
                    <a:pt x="1" y="285"/>
                    <a:pt x="1" y="634"/>
                  </a:cubicBezTo>
                  <a:cubicBezTo>
                    <a:pt x="1" y="982"/>
                    <a:pt x="191" y="1267"/>
                    <a:pt x="412" y="1267"/>
                  </a:cubicBezTo>
                  <a:cubicBezTo>
                    <a:pt x="634" y="1267"/>
                    <a:pt x="792" y="982"/>
                    <a:pt x="792" y="634"/>
                  </a:cubicBezTo>
                  <a:cubicBezTo>
                    <a:pt x="792" y="285"/>
                    <a:pt x="634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640;p58"/>
            <p:cNvSpPr/>
            <p:nvPr/>
          </p:nvSpPr>
          <p:spPr>
            <a:xfrm>
              <a:off x="1375825" y="1445850"/>
              <a:ext cx="19025" cy="31700"/>
            </a:xfrm>
            <a:custGeom>
              <a:avLst/>
              <a:gdLst/>
              <a:ahLst/>
              <a:cxnLst/>
              <a:rect l="l" t="t" r="r" b="b"/>
              <a:pathLst>
                <a:path w="761" h="1268" extrusionOk="0">
                  <a:moveTo>
                    <a:pt x="380" y="0"/>
                  </a:moveTo>
                  <a:cubicBezTo>
                    <a:pt x="159" y="0"/>
                    <a:pt x="0" y="285"/>
                    <a:pt x="0" y="634"/>
                  </a:cubicBezTo>
                  <a:cubicBezTo>
                    <a:pt x="0" y="982"/>
                    <a:pt x="159" y="1267"/>
                    <a:pt x="380" y="1267"/>
                  </a:cubicBezTo>
                  <a:cubicBezTo>
                    <a:pt x="602" y="1267"/>
                    <a:pt x="761" y="982"/>
                    <a:pt x="761" y="634"/>
                  </a:cubicBezTo>
                  <a:cubicBezTo>
                    <a:pt x="761" y="285"/>
                    <a:pt x="602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641;p58"/>
            <p:cNvSpPr/>
            <p:nvPr/>
          </p:nvSpPr>
          <p:spPr>
            <a:xfrm>
              <a:off x="1145425" y="1243175"/>
              <a:ext cx="157575" cy="44150"/>
            </a:xfrm>
            <a:custGeom>
              <a:avLst/>
              <a:gdLst/>
              <a:ahLst/>
              <a:cxnLst/>
              <a:rect l="l" t="t" r="r" b="b"/>
              <a:pathLst>
                <a:path w="6303" h="1766" extrusionOk="0">
                  <a:moveTo>
                    <a:pt x="1" y="0"/>
                  </a:moveTo>
                  <a:lnTo>
                    <a:pt x="1" y="0"/>
                  </a:lnTo>
                  <a:cubicBezTo>
                    <a:pt x="381" y="412"/>
                    <a:pt x="824" y="792"/>
                    <a:pt x="1299" y="1045"/>
                  </a:cubicBezTo>
                  <a:cubicBezTo>
                    <a:pt x="1838" y="1330"/>
                    <a:pt x="2376" y="1520"/>
                    <a:pt x="2914" y="1647"/>
                  </a:cubicBezTo>
                  <a:cubicBezTo>
                    <a:pt x="3342" y="1726"/>
                    <a:pt x="3777" y="1766"/>
                    <a:pt x="4209" y="1766"/>
                  </a:cubicBezTo>
                  <a:cubicBezTo>
                    <a:pt x="4640" y="1766"/>
                    <a:pt x="5068" y="1726"/>
                    <a:pt x="5480" y="1647"/>
                  </a:cubicBezTo>
                  <a:cubicBezTo>
                    <a:pt x="5765" y="1583"/>
                    <a:pt x="6050" y="1520"/>
                    <a:pt x="6303" y="1425"/>
                  </a:cubicBezTo>
                  <a:cubicBezTo>
                    <a:pt x="5923" y="1425"/>
                    <a:pt x="5557" y="1439"/>
                    <a:pt x="5196" y="1439"/>
                  </a:cubicBezTo>
                  <a:cubicBezTo>
                    <a:pt x="5015" y="1439"/>
                    <a:pt x="4836" y="1436"/>
                    <a:pt x="4656" y="1425"/>
                  </a:cubicBezTo>
                  <a:lnTo>
                    <a:pt x="4244" y="1425"/>
                  </a:lnTo>
                  <a:lnTo>
                    <a:pt x="3864" y="1393"/>
                  </a:lnTo>
                  <a:cubicBezTo>
                    <a:pt x="3579" y="1362"/>
                    <a:pt x="3326" y="1298"/>
                    <a:pt x="3073" y="1267"/>
                  </a:cubicBezTo>
                  <a:cubicBezTo>
                    <a:pt x="2503" y="1140"/>
                    <a:pt x="1996" y="982"/>
                    <a:pt x="1489" y="792"/>
                  </a:cubicBezTo>
                  <a:cubicBezTo>
                    <a:pt x="951" y="570"/>
                    <a:pt x="476" y="28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642;p58"/>
            <p:cNvSpPr/>
            <p:nvPr/>
          </p:nvSpPr>
          <p:spPr>
            <a:xfrm>
              <a:off x="1197675" y="1232875"/>
              <a:ext cx="91875" cy="35050"/>
            </a:xfrm>
            <a:custGeom>
              <a:avLst/>
              <a:gdLst/>
              <a:ahLst/>
              <a:cxnLst/>
              <a:rect l="l" t="t" r="r" b="b"/>
              <a:pathLst>
                <a:path w="3675" h="140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85"/>
                    <a:pt x="444" y="539"/>
                    <a:pt x="729" y="760"/>
                  </a:cubicBezTo>
                  <a:cubicBezTo>
                    <a:pt x="983" y="950"/>
                    <a:pt x="1299" y="1109"/>
                    <a:pt x="1616" y="1235"/>
                  </a:cubicBezTo>
                  <a:cubicBezTo>
                    <a:pt x="1905" y="1340"/>
                    <a:pt x="2193" y="1402"/>
                    <a:pt x="2482" y="1402"/>
                  </a:cubicBezTo>
                  <a:cubicBezTo>
                    <a:pt x="2542" y="1402"/>
                    <a:pt x="2601" y="1399"/>
                    <a:pt x="2661" y="1394"/>
                  </a:cubicBezTo>
                  <a:cubicBezTo>
                    <a:pt x="3009" y="1394"/>
                    <a:pt x="3326" y="1330"/>
                    <a:pt x="3675" y="1204"/>
                  </a:cubicBezTo>
                  <a:cubicBezTo>
                    <a:pt x="3326" y="1172"/>
                    <a:pt x="3009" y="1172"/>
                    <a:pt x="2693" y="1109"/>
                  </a:cubicBezTo>
                  <a:cubicBezTo>
                    <a:pt x="2376" y="1077"/>
                    <a:pt x="2059" y="982"/>
                    <a:pt x="1743" y="887"/>
                  </a:cubicBezTo>
                  <a:cubicBezTo>
                    <a:pt x="1458" y="760"/>
                    <a:pt x="1141" y="634"/>
                    <a:pt x="888" y="475"/>
                  </a:cubicBezTo>
                  <a:cubicBezTo>
                    <a:pt x="571" y="349"/>
                    <a:pt x="318" y="1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643;p58"/>
            <p:cNvSpPr/>
            <p:nvPr/>
          </p:nvSpPr>
          <p:spPr>
            <a:xfrm>
              <a:off x="1049625" y="1278800"/>
              <a:ext cx="48325" cy="136200"/>
            </a:xfrm>
            <a:custGeom>
              <a:avLst/>
              <a:gdLst/>
              <a:ahLst/>
              <a:cxnLst/>
              <a:rect l="l" t="t" r="r" b="b"/>
              <a:pathLst>
                <a:path w="1933" h="5448" extrusionOk="0">
                  <a:moveTo>
                    <a:pt x="1838" y="0"/>
                  </a:moveTo>
                  <a:cubicBezTo>
                    <a:pt x="1711" y="982"/>
                    <a:pt x="1521" y="1932"/>
                    <a:pt x="1268" y="2882"/>
                  </a:cubicBezTo>
                  <a:cubicBezTo>
                    <a:pt x="1046" y="3800"/>
                    <a:pt x="634" y="4687"/>
                    <a:pt x="1" y="5447"/>
                  </a:cubicBezTo>
                  <a:cubicBezTo>
                    <a:pt x="444" y="5162"/>
                    <a:pt x="793" y="4782"/>
                    <a:pt x="1046" y="4370"/>
                  </a:cubicBezTo>
                  <a:cubicBezTo>
                    <a:pt x="1299" y="3927"/>
                    <a:pt x="1489" y="3452"/>
                    <a:pt x="1616" y="2977"/>
                  </a:cubicBezTo>
                  <a:cubicBezTo>
                    <a:pt x="1743" y="2470"/>
                    <a:pt x="1838" y="1995"/>
                    <a:pt x="1869" y="1489"/>
                  </a:cubicBezTo>
                  <a:cubicBezTo>
                    <a:pt x="1933" y="982"/>
                    <a:pt x="1901" y="507"/>
                    <a:pt x="1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644;p58"/>
            <p:cNvSpPr/>
            <p:nvPr/>
          </p:nvSpPr>
          <p:spPr>
            <a:xfrm>
              <a:off x="1033800" y="1330250"/>
              <a:ext cx="37225" cy="67325"/>
            </a:xfrm>
            <a:custGeom>
              <a:avLst/>
              <a:gdLst/>
              <a:ahLst/>
              <a:cxnLst/>
              <a:rect l="l" t="t" r="r" b="b"/>
              <a:pathLst>
                <a:path w="1489" h="2693" extrusionOk="0">
                  <a:moveTo>
                    <a:pt x="1457" y="1"/>
                  </a:moveTo>
                  <a:cubicBezTo>
                    <a:pt x="1299" y="507"/>
                    <a:pt x="1109" y="982"/>
                    <a:pt x="919" y="1457"/>
                  </a:cubicBezTo>
                  <a:cubicBezTo>
                    <a:pt x="792" y="1679"/>
                    <a:pt x="665" y="1901"/>
                    <a:pt x="507" y="2122"/>
                  </a:cubicBezTo>
                  <a:cubicBezTo>
                    <a:pt x="349" y="2312"/>
                    <a:pt x="190" y="2502"/>
                    <a:pt x="0" y="2692"/>
                  </a:cubicBezTo>
                  <a:cubicBezTo>
                    <a:pt x="254" y="2597"/>
                    <a:pt x="475" y="2439"/>
                    <a:pt x="665" y="2249"/>
                  </a:cubicBezTo>
                  <a:cubicBezTo>
                    <a:pt x="855" y="2059"/>
                    <a:pt x="1014" y="1837"/>
                    <a:pt x="1141" y="1584"/>
                  </a:cubicBezTo>
                  <a:cubicBezTo>
                    <a:pt x="1394" y="1109"/>
                    <a:pt x="1489" y="539"/>
                    <a:pt x="1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645;p58"/>
            <p:cNvSpPr/>
            <p:nvPr/>
          </p:nvSpPr>
          <p:spPr>
            <a:xfrm>
              <a:off x="420200" y="4334850"/>
              <a:ext cx="341275" cy="110075"/>
            </a:xfrm>
            <a:custGeom>
              <a:avLst/>
              <a:gdLst/>
              <a:ahLst/>
              <a:cxnLst/>
              <a:rect l="l" t="t" r="r" b="b"/>
              <a:pathLst>
                <a:path w="13651" h="4403" extrusionOk="0">
                  <a:moveTo>
                    <a:pt x="318" y="0"/>
                  </a:moveTo>
                  <a:lnTo>
                    <a:pt x="1" y="1077"/>
                  </a:lnTo>
                  <a:lnTo>
                    <a:pt x="13334" y="4402"/>
                  </a:lnTo>
                  <a:lnTo>
                    <a:pt x="13650" y="3357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646;p58"/>
            <p:cNvSpPr/>
            <p:nvPr/>
          </p:nvSpPr>
          <p:spPr>
            <a:xfrm>
              <a:off x="1037750" y="4429850"/>
              <a:ext cx="299300" cy="27725"/>
            </a:xfrm>
            <a:custGeom>
              <a:avLst/>
              <a:gdLst/>
              <a:ahLst/>
              <a:cxnLst/>
              <a:rect l="l" t="t" r="r" b="b"/>
              <a:pathLst>
                <a:path w="11972" h="1109" extrusionOk="0">
                  <a:moveTo>
                    <a:pt x="1" y="1"/>
                  </a:moveTo>
                  <a:lnTo>
                    <a:pt x="1" y="1109"/>
                  </a:lnTo>
                  <a:lnTo>
                    <a:pt x="11940" y="110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647;p58"/>
            <p:cNvSpPr/>
            <p:nvPr/>
          </p:nvSpPr>
          <p:spPr>
            <a:xfrm>
              <a:off x="393300" y="4604825"/>
              <a:ext cx="370550" cy="128275"/>
            </a:xfrm>
            <a:custGeom>
              <a:avLst/>
              <a:gdLst/>
              <a:ahLst/>
              <a:cxnLst/>
              <a:rect l="l" t="t" r="r" b="b"/>
              <a:pathLst>
                <a:path w="14822" h="5131" extrusionOk="0">
                  <a:moveTo>
                    <a:pt x="1774" y="0"/>
                  </a:moveTo>
                  <a:cubicBezTo>
                    <a:pt x="1045" y="2407"/>
                    <a:pt x="0" y="5131"/>
                    <a:pt x="0" y="5131"/>
                  </a:cubicBezTo>
                  <a:lnTo>
                    <a:pt x="14505" y="5131"/>
                  </a:lnTo>
                  <a:cubicBezTo>
                    <a:pt x="14726" y="5131"/>
                    <a:pt x="14821" y="4814"/>
                    <a:pt x="14631" y="4719"/>
                  </a:cubicBezTo>
                  <a:lnTo>
                    <a:pt x="7917" y="887"/>
                  </a:lnTo>
                  <a:cubicBezTo>
                    <a:pt x="7917" y="887"/>
                    <a:pt x="6728" y="1387"/>
                    <a:pt x="5264" y="1387"/>
                  </a:cubicBezTo>
                  <a:cubicBezTo>
                    <a:pt x="4123" y="1387"/>
                    <a:pt x="2814" y="1083"/>
                    <a:pt x="1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648;p58"/>
            <p:cNvSpPr/>
            <p:nvPr/>
          </p:nvSpPr>
          <p:spPr>
            <a:xfrm>
              <a:off x="1106625" y="4615125"/>
              <a:ext cx="362125" cy="129150"/>
            </a:xfrm>
            <a:custGeom>
              <a:avLst/>
              <a:gdLst/>
              <a:ahLst/>
              <a:cxnLst/>
              <a:rect l="l" t="t" r="r" b="b"/>
              <a:pathLst>
                <a:path w="14485" h="5166" extrusionOk="0">
                  <a:moveTo>
                    <a:pt x="1" y="0"/>
                  </a:moveTo>
                  <a:lnTo>
                    <a:pt x="1" y="5067"/>
                  </a:lnTo>
                  <a:cubicBezTo>
                    <a:pt x="1" y="5067"/>
                    <a:pt x="6504" y="5166"/>
                    <a:pt x="10773" y="5166"/>
                  </a:cubicBezTo>
                  <a:cubicBezTo>
                    <a:pt x="12908" y="5166"/>
                    <a:pt x="14484" y="5141"/>
                    <a:pt x="14410" y="5067"/>
                  </a:cubicBezTo>
                  <a:cubicBezTo>
                    <a:pt x="14189" y="4877"/>
                    <a:pt x="5290" y="0"/>
                    <a:pt x="5290" y="0"/>
                  </a:cubicBezTo>
                  <a:cubicBezTo>
                    <a:pt x="5290" y="0"/>
                    <a:pt x="4037" y="887"/>
                    <a:pt x="2470" y="887"/>
                  </a:cubicBezTo>
                  <a:cubicBezTo>
                    <a:pt x="1686" y="887"/>
                    <a:pt x="824" y="66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359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2"/>
          <p:cNvSpPr/>
          <p:nvPr/>
        </p:nvSpPr>
        <p:spPr>
          <a:xfrm>
            <a:off x="726775" y="1653029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726775" y="2442580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712784" y="3230077"/>
            <a:ext cx="612600" cy="61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2"/>
          <p:cNvSpPr/>
          <p:nvPr/>
        </p:nvSpPr>
        <p:spPr>
          <a:xfrm>
            <a:off x="745394" y="880053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2"/>
          <p:cNvSpPr txBox="1">
            <a:spLocks noGrp="1"/>
          </p:cNvSpPr>
          <p:nvPr>
            <p:ph type="title"/>
          </p:nvPr>
        </p:nvSpPr>
        <p:spPr>
          <a:xfrm>
            <a:off x="745394" y="768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TABLE OF CONTENTS</a:t>
            </a:r>
            <a:endParaRPr sz="2400" dirty="0"/>
          </a:p>
        </p:txBody>
      </p:sp>
      <p:sp>
        <p:nvSpPr>
          <p:cNvPr id="823" name="Google Shape;823;p32"/>
          <p:cNvSpPr txBox="1">
            <a:spLocks noGrp="1"/>
          </p:cNvSpPr>
          <p:nvPr>
            <p:ph type="title" idx="2"/>
          </p:nvPr>
        </p:nvSpPr>
        <p:spPr>
          <a:xfrm flipH="1">
            <a:off x="712784" y="1012952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4" name="Google Shape;824;p32"/>
          <p:cNvSpPr txBox="1">
            <a:spLocks noGrp="1"/>
          </p:cNvSpPr>
          <p:nvPr>
            <p:ph type="title" idx="4"/>
          </p:nvPr>
        </p:nvSpPr>
        <p:spPr>
          <a:xfrm>
            <a:off x="720000" y="1769279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5" name="Google Shape;825;p32"/>
          <p:cNvSpPr txBox="1">
            <a:spLocks noGrp="1"/>
          </p:cNvSpPr>
          <p:nvPr>
            <p:ph type="title" idx="7"/>
          </p:nvPr>
        </p:nvSpPr>
        <p:spPr>
          <a:xfrm>
            <a:off x="712784" y="2572475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26" name="Google Shape;826;p32"/>
          <p:cNvSpPr txBox="1">
            <a:spLocks noGrp="1"/>
          </p:cNvSpPr>
          <p:nvPr>
            <p:ph type="title" idx="13"/>
          </p:nvPr>
        </p:nvSpPr>
        <p:spPr>
          <a:xfrm>
            <a:off x="712784" y="3362026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7" name="Google Shape;827;p32"/>
          <p:cNvSpPr txBox="1">
            <a:spLocks noGrp="1"/>
          </p:cNvSpPr>
          <p:nvPr>
            <p:ph type="title" idx="3"/>
          </p:nvPr>
        </p:nvSpPr>
        <p:spPr>
          <a:xfrm>
            <a:off x="1532559" y="844756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sp>
        <p:nvSpPr>
          <p:cNvPr id="828" name="Google Shape;828;p32"/>
          <p:cNvSpPr txBox="1">
            <a:spLocks noGrp="1"/>
          </p:cNvSpPr>
          <p:nvPr>
            <p:ph type="subTitle" idx="1"/>
          </p:nvPr>
        </p:nvSpPr>
        <p:spPr>
          <a:xfrm>
            <a:off x="1532559" y="1117295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Here you can reach with what you need help.</a:t>
            </a:r>
            <a:endParaRPr dirty="0"/>
          </a:p>
        </p:txBody>
      </p:sp>
      <p:sp>
        <p:nvSpPr>
          <p:cNvPr id="829" name="Google Shape;829;p32"/>
          <p:cNvSpPr txBox="1">
            <a:spLocks noGrp="1"/>
          </p:cNvSpPr>
          <p:nvPr>
            <p:ph type="title" idx="8"/>
          </p:nvPr>
        </p:nvSpPr>
        <p:spPr>
          <a:xfrm>
            <a:off x="1532559" y="2398897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SERVICES</a:t>
            </a:r>
            <a:endParaRPr dirty="0"/>
          </a:p>
        </p:txBody>
      </p:sp>
      <p:sp>
        <p:nvSpPr>
          <p:cNvPr id="830" name="Google Shape;830;p32"/>
          <p:cNvSpPr txBox="1">
            <a:spLocks noGrp="1"/>
          </p:cNvSpPr>
          <p:nvPr>
            <p:ph type="subTitle" idx="9"/>
          </p:nvPr>
        </p:nvSpPr>
        <p:spPr>
          <a:xfrm>
            <a:off x="1532558" y="2674568"/>
            <a:ext cx="5044511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</a:t>
            </a:r>
            <a:r>
              <a:rPr lang="en" dirty="0" smtClean="0"/>
              <a:t>view the service we offer to the needful.</a:t>
            </a:r>
            <a:endParaRPr dirty="0"/>
          </a:p>
        </p:txBody>
      </p:sp>
      <p:sp>
        <p:nvSpPr>
          <p:cNvPr id="831" name="Google Shape;831;p32"/>
          <p:cNvSpPr txBox="1">
            <a:spLocks noGrp="1"/>
          </p:cNvSpPr>
          <p:nvPr>
            <p:ph type="title" idx="14"/>
          </p:nvPr>
        </p:nvSpPr>
        <p:spPr>
          <a:xfrm>
            <a:off x="1539775" y="3975173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CONTACT US</a:t>
            </a:r>
            <a:endParaRPr dirty="0"/>
          </a:p>
        </p:txBody>
      </p:sp>
      <p:sp>
        <p:nvSpPr>
          <p:cNvPr id="832" name="Google Shape;832;p32"/>
          <p:cNvSpPr txBox="1">
            <a:spLocks noGrp="1"/>
          </p:cNvSpPr>
          <p:nvPr>
            <p:ph type="subTitle" idx="15"/>
          </p:nvPr>
        </p:nvSpPr>
        <p:spPr>
          <a:xfrm>
            <a:off x="1532559" y="3439801"/>
            <a:ext cx="4733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</a:t>
            </a:r>
            <a:r>
              <a:rPr lang="en" dirty="0" smtClean="0"/>
              <a:t>you can register an account for further use.</a:t>
            </a:r>
            <a:endParaRPr dirty="0"/>
          </a:p>
        </p:txBody>
      </p:sp>
      <p:sp>
        <p:nvSpPr>
          <p:cNvPr id="833" name="Google Shape;833;p32"/>
          <p:cNvSpPr txBox="1">
            <a:spLocks noGrp="1"/>
          </p:cNvSpPr>
          <p:nvPr>
            <p:ph type="title" idx="5"/>
          </p:nvPr>
        </p:nvSpPr>
        <p:spPr>
          <a:xfrm>
            <a:off x="1532559" y="1643379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US	</a:t>
            </a:r>
            <a:endParaRPr dirty="0"/>
          </a:p>
        </p:txBody>
      </p:sp>
      <p:sp>
        <p:nvSpPr>
          <p:cNvPr id="834" name="Google Shape;834;p32"/>
          <p:cNvSpPr txBox="1">
            <a:spLocks noGrp="1"/>
          </p:cNvSpPr>
          <p:nvPr>
            <p:ph type="subTitle" idx="6"/>
          </p:nvPr>
        </p:nvSpPr>
        <p:spPr>
          <a:xfrm>
            <a:off x="1525784" y="1935162"/>
            <a:ext cx="52341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</a:t>
            </a:r>
            <a:r>
              <a:rPr lang="en" dirty="0" smtClean="0"/>
              <a:t>could see our work and experience.</a:t>
            </a:r>
            <a:endParaRPr dirty="0"/>
          </a:p>
        </p:txBody>
      </p:sp>
      <p:sp>
        <p:nvSpPr>
          <p:cNvPr id="19" name="Google Shape;819;p32"/>
          <p:cNvSpPr/>
          <p:nvPr/>
        </p:nvSpPr>
        <p:spPr>
          <a:xfrm>
            <a:off x="713225" y="4048973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25;p32"/>
          <p:cNvSpPr txBox="1">
            <a:spLocks/>
          </p:cNvSpPr>
          <p:nvPr/>
        </p:nvSpPr>
        <p:spPr>
          <a:xfrm>
            <a:off x="726775" y="4165223"/>
            <a:ext cx="6126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2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osefin Sans"/>
              <a:buNone/>
              <a:defRPr sz="4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21" name="Google Shape;831;p32"/>
          <p:cNvSpPr txBox="1">
            <a:spLocks/>
          </p:cNvSpPr>
          <p:nvPr/>
        </p:nvSpPr>
        <p:spPr>
          <a:xfrm>
            <a:off x="1532559" y="3138303"/>
            <a:ext cx="4733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0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 smtClean="0"/>
              <a:t>REGISTER WITH US</a:t>
            </a:r>
            <a:endParaRPr lang="en-IN" dirty="0"/>
          </a:p>
        </p:txBody>
      </p:sp>
      <p:sp>
        <p:nvSpPr>
          <p:cNvPr id="23" name="Google Shape;832;p32"/>
          <p:cNvSpPr txBox="1">
            <a:spLocks/>
          </p:cNvSpPr>
          <p:nvPr/>
        </p:nvSpPr>
        <p:spPr>
          <a:xfrm>
            <a:off x="1539775" y="4276671"/>
            <a:ext cx="4733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None/>
              <a:defRPr sz="16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None/>
              <a:defRPr sz="1400" b="0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pPr marL="0" indent="0"/>
            <a:r>
              <a:rPr lang="en-US" dirty="0" smtClean="0"/>
              <a:t>Here you could try and reach us for any help.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3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3"/>
          <p:cNvSpPr/>
          <p:nvPr/>
        </p:nvSpPr>
        <p:spPr>
          <a:xfrm>
            <a:off x="6150675" y="545225"/>
            <a:ext cx="1971900" cy="1971900"/>
          </a:xfrm>
          <a:prstGeom prst="ellipse">
            <a:avLst/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3"/>
          <p:cNvSpPr txBox="1">
            <a:spLocks noGrp="1"/>
          </p:cNvSpPr>
          <p:nvPr>
            <p:ph type="title"/>
          </p:nvPr>
        </p:nvSpPr>
        <p:spPr>
          <a:xfrm>
            <a:off x="1529400" y="1722422"/>
            <a:ext cx="4152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2" name="Google Shape;842;p33"/>
          <p:cNvSpPr txBox="1">
            <a:spLocks noGrp="1"/>
          </p:cNvSpPr>
          <p:nvPr>
            <p:ph type="body" idx="1"/>
          </p:nvPr>
        </p:nvSpPr>
        <p:spPr>
          <a:xfrm>
            <a:off x="1529400" y="2257500"/>
            <a:ext cx="41520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Now-a-days we witness a phase transition of buying pattern of any goods or electronics,etc.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With the advent of technology,buying anything online is in fashion.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3" name="Google Shape;843;p33"/>
          <p:cNvGrpSpPr/>
          <p:nvPr/>
        </p:nvGrpSpPr>
        <p:grpSpPr>
          <a:xfrm>
            <a:off x="6518975" y="764407"/>
            <a:ext cx="1235149" cy="3842662"/>
            <a:chOff x="6206000" y="1003750"/>
            <a:chExt cx="1193150" cy="3712000"/>
          </a:xfrm>
        </p:grpSpPr>
        <p:sp>
          <p:nvSpPr>
            <p:cNvPr id="844" name="Google Shape;844;p33"/>
            <p:cNvSpPr/>
            <p:nvPr/>
          </p:nvSpPr>
          <p:spPr>
            <a:xfrm>
              <a:off x="6338200" y="1003750"/>
              <a:ext cx="967525" cy="823850"/>
            </a:xfrm>
            <a:custGeom>
              <a:avLst/>
              <a:gdLst/>
              <a:ahLst/>
              <a:cxnLst/>
              <a:rect l="l" t="t" r="r" b="b"/>
              <a:pathLst>
                <a:path w="38701" h="32954" extrusionOk="0">
                  <a:moveTo>
                    <a:pt x="22268" y="1"/>
                  </a:moveTo>
                  <a:cubicBezTo>
                    <a:pt x="18747" y="1"/>
                    <a:pt x="14358" y="1400"/>
                    <a:pt x="12668" y="5399"/>
                  </a:cubicBezTo>
                  <a:cubicBezTo>
                    <a:pt x="11803" y="5157"/>
                    <a:pt x="10988" y="5046"/>
                    <a:pt x="10225" y="5046"/>
                  </a:cubicBezTo>
                  <a:cubicBezTo>
                    <a:pt x="5211" y="5046"/>
                    <a:pt x="2518" y="9856"/>
                    <a:pt x="3453" y="13760"/>
                  </a:cubicBezTo>
                  <a:cubicBezTo>
                    <a:pt x="3801" y="15406"/>
                    <a:pt x="3389" y="17148"/>
                    <a:pt x="2313" y="18447"/>
                  </a:cubicBezTo>
                  <a:cubicBezTo>
                    <a:pt x="1" y="21424"/>
                    <a:pt x="381" y="25667"/>
                    <a:pt x="5923" y="28011"/>
                  </a:cubicBezTo>
                  <a:cubicBezTo>
                    <a:pt x="7478" y="31913"/>
                    <a:pt x="10093" y="32954"/>
                    <a:pt x="12465" y="32954"/>
                  </a:cubicBezTo>
                  <a:cubicBezTo>
                    <a:pt x="15180" y="32954"/>
                    <a:pt x="17578" y="31589"/>
                    <a:pt x="17700" y="31589"/>
                  </a:cubicBezTo>
                  <a:cubicBezTo>
                    <a:pt x="17702" y="31589"/>
                    <a:pt x="17703" y="31589"/>
                    <a:pt x="17704" y="31589"/>
                  </a:cubicBezTo>
                  <a:cubicBezTo>
                    <a:pt x="17704" y="31589"/>
                    <a:pt x="17983" y="31932"/>
                    <a:pt x="19020" y="31932"/>
                  </a:cubicBezTo>
                  <a:cubicBezTo>
                    <a:pt x="19766" y="31932"/>
                    <a:pt x="20904" y="31755"/>
                    <a:pt x="22612" y="31146"/>
                  </a:cubicBezTo>
                  <a:cubicBezTo>
                    <a:pt x="24416" y="32238"/>
                    <a:pt x="26127" y="32714"/>
                    <a:pt x="27690" y="32714"/>
                  </a:cubicBezTo>
                  <a:cubicBezTo>
                    <a:pt x="33012" y="32714"/>
                    <a:pt x="36612" y="27192"/>
                    <a:pt x="36294" y="21709"/>
                  </a:cubicBezTo>
                  <a:cubicBezTo>
                    <a:pt x="36262" y="20885"/>
                    <a:pt x="36420" y="20062"/>
                    <a:pt x="36769" y="19333"/>
                  </a:cubicBezTo>
                  <a:cubicBezTo>
                    <a:pt x="38700" y="14868"/>
                    <a:pt x="37054" y="12049"/>
                    <a:pt x="34235" y="11099"/>
                  </a:cubicBezTo>
                  <a:cubicBezTo>
                    <a:pt x="32747" y="10561"/>
                    <a:pt x="31702" y="9199"/>
                    <a:pt x="31638" y="7584"/>
                  </a:cubicBezTo>
                  <a:cubicBezTo>
                    <a:pt x="31353" y="3752"/>
                    <a:pt x="28598" y="2105"/>
                    <a:pt x="26349" y="839"/>
                  </a:cubicBezTo>
                  <a:cubicBezTo>
                    <a:pt x="25455" y="324"/>
                    <a:pt x="23962" y="1"/>
                    <a:pt x="22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6749125" y="1635925"/>
              <a:ext cx="201900" cy="290575"/>
            </a:xfrm>
            <a:custGeom>
              <a:avLst/>
              <a:gdLst/>
              <a:ahLst/>
              <a:cxnLst/>
              <a:rect l="l" t="t" r="r" b="b"/>
              <a:pathLst>
                <a:path w="8076" h="11623" extrusionOk="0">
                  <a:moveTo>
                    <a:pt x="7189" y="0"/>
                  </a:moveTo>
                  <a:lnTo>
                    <a:pt x="1203" y="285"/>
                  </a:lnTo>
                  <a:lnTo>
                    <a:pt x="855" y="2945"/>
                  </a:lnTo>
                  <a:lnTo>
                    <a:pt x="0" y="9342"/>
                  </a:lnTo>
                  <a:lnTo>
                    <a:pt x="4022" y="11623"/>
                  </a:lnTo>
                  <a:lnTo>
                    <a:pt x="8076" y="9089"/>
                  </a:lnTo>
                  <a:lnTo>
                    <a:pt x="7474" y="2945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769700" y="1635925"/>
              <a:ext cx="166275" cy="102500"/>
            </a:xfrm>
            <a:custGeom>
              <a:avLst/>
              <a:gdLst/>
              <a:ahLst/>
              <a:cxnLst/>
              <a:rect l="l" t="t" r="r" b="b"/>
              <a:pathLst>
                <a:path w="6651" h="4100" extrusionOk="0">
                  <a:moveTo>
                    <a:pt x="6366" y="0"/>
                  </a:moveTo>
                  <a:lnTo>
                    <a:pt x="349" y="285"/>
                  </a:lnTo>
                  <a:lnTo>
                    <a:pt x="0" y="2945"/>
                  </a:lnTo>
                  <a:cubicBezTo>
                    <a:pt x="824" y="3420"/>
                    <a:pt x="1679" y="3769"/>
                    <a:pt x="2597" y="3990"/>
                  </a:cubicBezTo>
                  <a:cubicBezTo>
                    <a:pt x="2901" y="4063"/>
                    <a:pt x="3215" y="4099"/>
                    <a:pt x="3529" y="4099"/>
                  </a:cubicBezTo>
                  <a:cubicBezTo>
                    <a:pt x="4032" y="4099"/>
                    <a:pt x="4536" y="4008"/>
                    <a:pt x="5004" y="3832"/>
                  </a:cubicBezTo>
                  <a:cubicBezTo>
                    <a:pt x="5574" y="3579"/>
                    <a:pt x="6144" y="3294"/>
                    <a:pt x="6651" y="2945"/>
                  </a:cubicBezTo>
                  <a:lnTo>
                    <a:pt x="6366" y="0"/>
                  </a:lnTo>
                  <a:close/>
                </a:path>
              </a:pathLst>
            </a:custGeom>
            <a:solidFill>
              <a:srgbClr val="585858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6578900" y="1131225"/>
              <a:ext cx="520175" cy="572800"/>
            </a:xfrm>
            <a:custGeom>
              <a:avLst/>
              <a:gdLst/>
              <a:ahLst/>
              <a:cxnLst/>
              <a:rect l="l" t="t" r="r" b="b"/>
              <a:pathLst>
                <a:path w="20807" h="22912" extrusionOk="0">
                  <a:moveTo>
                    <a:pt x="10690" y="0"/>
                  </a:moveTo>
                  <a:cubicBezTo>
                    <a:pt x="7627" y="0"/>
                    <a:pt x="4377" y="1355"/>
                    <a:pt x="1774" y="5050"/>
                  </a:cubicBezTo>
                  <a:cubicBezTo>
                    <a:pt x="1774" y="5050"/>
                    <a:pt x="0" y="21233"/>
                    <a:pt x="11369" y="22912"/>
                  </a:cubicBezTo>
                  <a:cubicBezTo>
                    <a:pt x="16785" y="21835"/>
                    <a:pt x="20807" y="14456"/>
                    <a:pt x="20585" y="6570"/>
                  </a:cubicBezTo>
                  <a:cubicBezTo>
                    <a:pt x="20231" y="3640"/>
                    <a:pt x="15711" y="0"/>
                    <a:pt x="10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6540900" y="3042800"/>
              <a:ext cx="315125" cy="1672950"/>
            </a:xfrm>
            <a:custGeom>
              <a:avLst/>
              <a:gdLst/>
              <a:ahLst/>
              <a:cxnLst/>
              <a:rect l="l" t="t" r="r" b="b"/>
              <a:pathLst>
                <a:path w="12605" h="66918" extrusionOk="0">
                  <a:moveTo>
                    <a:pt x="7312" y="1"/>
                  </a:moveTo>
                  <a:cubicBezTo>
                    <a:pt x="5468" y="1"/>
                    <a:pt x="3104" y="33"/>
                    <a:pt x="158" y="128"/>
                  </a:cubicBezTo>
                  <a:cubicBezTo>
                    <a:pt x="0" y="2439"/>
                    <a:pt x="63" y="6240"/>
                    <a:pt x="317" y="10895"/>
                  </a:cubicBezTo>
                  <a:cubicBezTo>
                    <a:pt x="1362" y="30941"/>
                    <a:pt x="5479" y="66917"/>
                    <a:pt x="5479" y="66917"/>
                  </a:cubicBezTo>
                  <a:lnTo>
                    <a:pt x="11084" y="66917"/>
                  </a:lnTo>
                  <a:lnTo>
                    <a:pt x="12351" y="10895"/>
                  </a:lnTo>
                  <a:lnTo>
                    <a:pt x="12604" y="128"/>
                  </a:lnTo>
                  <a:cubicBezTo>
                    <a:pt x="12604" y="128"/>
                    <a:pt x="11000" y="1"/>
                    <a:pt x="7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6868675" y="3042800"/>
              <a:ext cx="315125" cy="1672950"/>
            </a:xfrm>
            <a:custGeom>
              <a:avLst/>
              <a:gdLst/>
              <a:ahLst/>
              <a:cxnLst/>
              <a:rect l="l" t="t" r="r" b="b"/>
              <a:pathLst>
                <a:path w="12605" h="66918" extrusionOk="0">
                  <a:moveTo>
                    <a:pt x="5283" y="1"/>
                  </a:moveTo>
                  <a:cubicBezTo>
                    <a:pt x="1605" y="1"/>
                    <a:pt x="0" y="128"/>
                    <a:pt x="0" y="128"/>
                  </a:cubicBezTo>
                  <a:lnTo>
                    <a:pt x="222" y="10895"/>
                  </a:lnTo>
                  <a:lnTo>
                    <a:pt x="1520" y="66917"/>
                  </a:lnTo>
                  <a:lnTo>
                    <a:pt x="7094" y="66917"/>
                  </a:lnTo>
                  <a:cubicBezTo>
                    <a:pt x="7094" y="66917"/>
                    <a:pt x="11211" y="30941"/>
                    <a:pt x="12256" y="10895"/>
                  </a:cubicBezTo>
                  <a:cubicBezTo>
                    <a:pt x="12509" y="6240"/>
                    <a:pt x="12604" y="2439"/>
                    <a:pt x="12414" y="128"/>
                  </a:cubicBezTo>
                  <a:cubicBezTo>
                    <a:pt x="9480" y="33"/>
                    <a:pt x="7122" y="1"/>
                    <a:pt x="5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6902700" y="4577175"/>
              <a:ext cx="390350" cy="138575"/>
            </a:xfrm>
            <a:custGeom>
              <a:avLst/>
              <a:gdLst/>
              <a:ahLst/>
              <a:cxnLst/>
              <a:rect l="l" t="t" r="r" b="b"/>
              <a:pathLst>
                <a:path w="15614" h="5543" extrusionOk="0">
                  <a:moveTo>
                    <a:pt x="1" y="0"/>
                  </a:moveTo>
                  <a:lnTo>
                    <a:pt x="1" y="5542"/>
                  </a:lnTo>
                  <a:lnTo>
                    <a:pt x="15202" y="5542"/>
                  </a:lnTo>
                  <a:cubicBezTo>
                    <a:pt x="15519" y="5542"/>
                    <a:pt x="15614" y="5131"/>
                    <a:pt x="15329" y="4972"/>
                  </a:cubicBezTo>
                  <a:lnTo>
                    <a:pt x="6335" y="32"/>
                  </a:lnTo>
                  <a:cubicBezTo>
                    <a:pt x="6335" y="32"/>
                    <a:pt x="4950" y="1444"/>
                    <a:pt x="3083" y="1444"/>
                  </a:cubicBezTo>
                  <a:cubicBezTo>
                    <a:pt x="2140" y="1444"/>
                    <a:pt x="1074" y="108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540900" y="3042800"/>
              <a:ext cx="315125" cy="272375"/>
            </a:xfrm>
            <a:custGeom>
              <a:avLst/>
              <a:gdLst/>
              <a:ahLst/>
              <a:cxnLst/>
              <a:rect l="l" t="t" r="r" b="b"/>
              <a:pathLst>
                <a:path w="12605" h="10895" extrusionOk="0">
                  <a:moveTo>
                    <a:pt x="7312" y="1"/>
                  </a:moveTo>
                  <a:cubicBezTo>
                    <a:pt x="5468" y="1"/>
                    <a:pt x="3104" y="33"/>
                    <a:pt x="158" y="128"/>
                  </a:cubicBezTo>
                  <a:cubicBezTo>
                    <a:pt x="0" y="2439"/>
                    <a:pt x="63" y="6240"/>
                    <a:pt x="317" y="10895"/>
                  </a:cubicBezTo>
                  <a:lnTo>
                    <a:pt x="12351" y="10895"/>
                  </a:lnTo>
                  <a:lnTo>
                    <a:pt x="12604" y="128"/>
                  </a:lnTo>
                  <a:cubicBezTo>
                    <a:pt x="12604" y="128"/>
                    <a:pt x="11000" y="1"/>
                    <a:pt x="7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6867875" y="3042800"/>
              <a:ext cx="315925" cy="272375"/>
            </a:xfrm>
            <a:custGeom>
              <a:avLst/>
              <a:gdLst/>
              <a:ahLst/>
              <a:cxnLst/>
              <a:rect l="l" t="t" r="r" b="b"/>
              <a:pathLst>
                <a:path w="12637" h="10895" extrusionOk="0">
                  <a:moveTo>
                    <a:pt x="5293" y="1"/>
                  </a:moveTo>
                  <a:cubicBezTo>
                    <a:pt x="1605" y="1"/>
                    <a:pt x="0" y="128"/>
                    <a:pt x="0" y="128"/>
                  </a:cubicBezTo>
                  <a:lnTo>
                    <a:pt x="254" y="10895"/>
                  </a:lnTo>
                  <a:lnTo>
                    <a:pt x="12288" y="10895"/>
                  </a:lnTo>
                  <a:cubicBezTo>
                    <a:pt x="12541" y="6240"/>
                    <a:pt x="12636" y="2439"/>
                    <a:pt x="12446" y="128"/>
                  </a:cubicBezTo>
                  <a:cubicBezTo>
                    <a:pt x="9501" y="33"/>
                    <a:pt x="7136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6506854" y="2593902"/>
              <a:ext cx="727625" cy="1170452"/>
            </a:xfrm>
            <a:custGeom>
              <a:avLst/>
              <a:gdLst/>
              <a:ahLst/>
              <a:cxnLst/>
              <a:rect l="l" t="t" r="r" b="b"/>
              <a:pathLst>
                <a:path w="29105" h="27363" extrusionOk="0">
                  <a:moveTo>
                    <a:pt x="14030" y="1"/>
                  </a:moveTo>
                  <a:cubicBezTo>
                    <a:pt x="6682" y="1"/>
                    <a:pt x="729" y="5954"/>
                    <a:pt x="729" y="13270"/>
                  </a:cubicBezTo>
                  <a:lnTo>
                    <a:pt x="0" y="27363"/>
                  </a:lnTo>
                  <a:lnTo>
                    <a:pt x="29104" y="27363"/>
                  </a:lnTo>
                  <a:lnTo>
                    <a:pt x="28724" y="13270"/>
                  </a:lnTo>
                  <a:cubicBezTo>
                    <a:pt x="28724" y="5923"/>
                    <a:pt x="21789" y="1"/>
                    <a:pt x="15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6569400" y="1818000"/>
              <a:ext cx="570850" cy="816300"/>
            </a:xfrm>
            <a:custGeom>
              <a:avLst/>
              <a:gdLst/>
              <a:ahLst/>
              <a:cxnLst/>
              <a:rect l="l" t="t" r="r" b="b"/>
              <a:pathLst>
                <a:path w="22834" h="32652" extrusionOk="0">
                  <a:moveTo>
                    <a:pt x="7126" y="1"/>
                  </a:moveTo>
                  <a:lnTo>
                    <a:pt x="0" y="3073"/>
                  </a:lnTo>
                  <a:lnTo>
                    <a:pt x="0" y="32652"/>
                  </a:lnTo>
                  <a:lnTo>
                    <a:pt x="22834" y="32652"/>
                  </a:lnTo>
                  <a:lnTo>
                    <a:pt x="22834" y="3105"/>
                  </a:lnTo>
                  <a:lnTo>
                    <a:pt x="15075" y="1"/>
                  </a:lnTo>
                  <a:lnTo>
                    <a:pt x="13238" y="666"/>
                  </a:lnTo>
                  <a:cubicBezTo>
                    <a:pt x="12590" y="905"/>
                    <a:pt x="11914" y="1024"/>
                    <a:pt x="11241" y="1024"/>
                  </a:cubicBezTo>
                  <a:cubicBezTo>
                    <a:pt x="10664" y="1024"/>
                    <a:pt x="10088" y="936"/>
                    <a:pt x="9533" y="761"/>
                  </a:cubicBezTo>
                  <a:lnTo>
                    <a:pt x="7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6486250" y="1810875"/>
              <a:ext cx="270800" cy="1283425"/>
            </a:xfrm>
            <a:custGeom>
              <a:avLst/>
              <a:gdLst/>
              <a:ahLst/>
              <a:cxnLst/>
              <a:rect l="l" t="t" r="r" b="b"/>
              <a:pathLst>
                <a:path w="10832" h="51337" extrusionOk="0">
                  <a:moveTo>
                    <a:pt x="10832" y="1"/>
                  </a:moveTo>
                  <a:lnTo>
                    <a:pt x="1743" y="3136"/>
                  </a:lnTo>
                  <a:cubicBezTo>
                    <a:pt x="1204" y="3326"/>
                    <a:pt x="856" y="3801"/>
                    <a:pt x="856" y="4371"/>
                  </a:cubicBezTo>
                  <a:lnTo>
                    <a:pt x="1" y="51336"/>
                  </a:lnTo>
                  <a:lnTo>
                    <a:pt x="1" y="51336"/>
                  </a:lnTo>
                  <a:lnTo>
                    <a:pt x="10452" y="48201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6946250" y="1810875"/>
              <a:ext cx="292175" cy="1283425"/>
            </a:xfrm>
            <a:custGeom>
              <a:avLst/>
              <a:gdLst/>
              <a:ahLst/>
              <a:cxnLst/>
              <a:rect l="l" t="t" r="r" b="b"/>
              <a:pathLst>
                <a:path w="11687" h="51337" extrusionOk="0">
                  <a:moveTo>
                    <a:pt x="1" y="1"/>
                  </a:moveTo>
                  <a:lnTo>
                    <a:pt x="444" y="48201"/>
                  </a:lnTo>
                  <a:lnTo>
                    <a:pt x="11687" y="51336"/>
                  </a:lnTo>
                  <a:lnTo>
                    <a:pt x="10040" y="4530"/>
                  </a:lnTo>
                  <a:cubicBezTo>
                    <a:pt x="10008" y="3865"/>
                    <a:pt x="9596" y="3295"/>
                    <a:pt x="8963" y="30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6711900" y="2179825"/>
              <a:ext cx="344425" cy="499600"/>
            </a:xfrm>
            <a:custGeom>
              <a:avLst/>
              <a:gdLst/>
              <a:ahLst/>
              <a:cxnLst/>
              <a:rect l="l" t="t" r="r" b="b"/>
              <a:pathLst>
                <a:path w="13777" h="19984" extrusionOk="0">
                  <a:moveTo>
                    <a:pt x="1616" y="1"/>
                  </a:moveTo>
                  <a:cubicBezTo>
                    <a:pt x="729" y="1"/>
                    <a:pt x="1" y="729"/>
                    <a:pt x="1" y="1647"/>
                  </a:cubicBezTo>
                  <a:lnTo>
                    <a:pt x="1" y="18337"/>
                  </a:lnTo>
                  <a:cubicBezTo>
                    <a:pt x="1" y="19255"/>
                    <a:pt x="729" y="19984"/>
                    <a:pt x="1616" y="19984"/>
                  </a:cubicBezTo>
                  <a:lnTo>
                    <a:pt x="12130" y="19984"/>
                  </a:lnTo>
                  <a:cubicBezTo>
                    <a:pt x="13017" y="19984"/>
                    <a:pt x="13777" y="19255"/>
                    <a:pt x="13777" y="18337"/>
                  </a:cubicBezTo>
                  <a:lnTo>
                    <a:pt x="13777" y="1647"/>
                  </a:lnTo>
                  <a:cubicBezTo>
                    <a:pt x="13777" y="729"/>
                    <a:pt x="13017" y="1"/>
                    <a:pt x="12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6554350" y="2325125"/>
              <a:ext cx="362625" cy="187325"/>
            </a:xfrm>
            <a:custGeom>
              <a:avLst/>
              <a:gdLst/>
              <a:ahLst/>
              <a:cxnLst/>
              <a:rect l="l" t="t" r="r" b="b"/>
              <a:pathLst>
                <a:path w="14505" h="7493" extrusionOk="0">
                  <a:moveTo>
                    <a:pt x="9084" y="0"/>
                  </a:moveTo>
                  <a:cubicBezTo>
                    <a:pt x="9009" y="0"/>
                    <a:pt x="8933" y="25"/>
                    <a:pt x="8868" y="79"/>
                  </a:cubicBezTo>
                  <a:lnTo>
                    <a:pt x="5859" y="2169"/>
                  </a:lnTo>
                  <a:lnTo>
                    <a:pt x="412" y="2169"/>
                  </a:lnTo>
                  <a:cubicBezTo>
                    <a:pt x="0" y="3721"/>
                    <a:pt x="0" y="5399"/>
                    <a:pt x="412" y="6983"/>
                  </a:cubicBezTo>
                  <a:cubicBezTo>
                    <a:pt x="1388" y="7362"/>
                    <a:pt x="2827" y="7493"/>
                    <a:pt x="4358" y="7493"/>
                  </a:cubicBezTo>
                  <a:cubicBezTo>
                    <a:pt x="6155" y="7493"/>
                    <a:pt x="8079" y="7312"/>
                    <a:pt x="9533" y="7141"/>
                  </a:cubicBezTo>
                  <a:cubicBezTo>
                    <a:pt x="10990" y="6983"/>
                    <a:pt x="12256" y="6128"/>
                    <a:pt x="12985" y="4861"/>
                  </a:cubicBezTo>
                  <a:lnTo>
                    <a:pt x="13808" y="3436"/>
                  </a:lnTo>
                  <a:lnTo>
                    <a:pt x="14188" y="3278"/>
                  </a:lnTo>
                  <a:cubicBezTo>
                    <a:pt x="14410" y="3183"/>
                    <a:pt x="14505" y="2898"/>
                    <a:pt x="14410" y="2676"/>
                  </a:cubicBezTo>
                  <a:cubicBezTo>
                    <a:pt x="14316" y="2512"/>
                    <a:pt x="14171" y="2418"/>
                    <a:pt x="14012" y="2418"/>
                  </a:cubicBezTo>
                  <a:cubicBezTo>
                    <a:pt x="13956" y="2418"/>
                    <a:pt x="13898" y="2429"/>
                    <a:pt x="13840" y="2454"/>
                  </a:cubicBezTo>
                  <a:cubicBezTo>
                    <a:pt x="12320" y="3056"/>
                    <a:pt x="9723" y="3119"/>
                    <a:pt x="8424" y="3119"/>
                  </a:cubicBezTo>
                  <a:cubicBezTo>
                    <a:pt x="8044" y="3119"/>
                    <a:pt x="7854" y="2708"/>
                    <a:pt x="8076" y="2454"/>
                  </a:cubicBezTo>
                  <a:lnTo>
                    <a:pt x="9406" y="617"/>
                  </a:lnTo>
                  <a:cubicBezTo>
                    <a:pt x="9501" y="522"/>
                    <a:pt x="9501" y="364"/>
                    <a:pt x="9438" y="237"/>
                  </a:cubicBezTo>
                  <a:cubicBezTo>
                    <a:pt x="9375" y="92"/>
                    <a:pt x="9230" y="0"/>
                    <a:pt x="9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6206000" y="1890850"/>
              <a:ext cx="414875" cy="687250"/>
            </a:xfrm>
            <a:custGeom>
              <a:avLst/>
              <a:gdLst/>
              <a:ahLst/>
              <a:cxnLst/>
              <a:rect l="l" t="t" r="r" b="b"/>
              <a:pathLst>
                <a:path w="16595" h="27490" extrusionOk="0">
                  <a:moveTo>
                    <a:pt x="12826" y="1"/>
                  </a:moveTo>
                  <a:cubicBezTo>
                    <a:pt x="728" y="6366"/>
                    <a:pt x="0" y="14283"/>
                    <a:pt x="0" y="14283"/>
                  </a:cubicBezTo>
                  <a:cubicBezTo>
                    <a:pt x="222" y="26381"/>
                    <a:pt x="16246" y="27489"/>
                    <a:pt x="16246" y="27489"/>
                  </a:cubicBezTo>
                  <a:cubicBezTo>
                    <a:pt x="16246" y="27489"/>
                    <a:pt x="16436" y="22042"/>
                    <a:pt x="16595" y="19002"/>
                  </a:cubicBezTo>
                  <a:cubicBezTo>
                    <a:pt x="14631" y="18907"/>
                    <a:pt x="12699" y="18337"/>
                    <a:pt x="10989" y="17387"/>
                  </a:cubicBezTo>
                  <a:cubicBezTo>
                    <a:pt x="8804" y="16183"/>
                    <a:pt x="8424" y="13175"/>
                    <a:pt x="10261" y="11465"/>
                  </a:cubicBezTo>
                  <a:cubicBezTo>
                    <a:pt x="12794" y="9121"/>
                    <a:pt x="15993" y="6208"/>
                    <a:pt x="16215" y="6208"/>
                  </a:cubicBezTo>
                  <a:cubicBezTo>
                    <a:pt x="16215" y="6208"/>
                    <a:pt x="14980" y="5131"/>
                    <a:pt x="12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7084025" y="1890850"/>
              <a:ext cx="315125" cy="1001550"/>
            </a:xfrm>
            <a:custGeom>
              <a:avLst/>
              <a:gdLst/>
              <a:ahLst/>
              <a:cxnLst/>
              <a:rect l="l" t="t" r="r" b="b"/>
              <a:pathLst>
                <a:path w="12605" h="40062" extrusionOk="0">
                  <a:moveTo>
                    <a:pt x="3832" y="1"/>
                  </a:moveTo>
                  <a:cubicBezTo>
                    <a:pt x="2249" y="6746"/>
                    <a:pt x="2249" y="10071"/>
                    <a:pt x="2249" y="10071"/>
                  </a:cubicBezTo>
                  <a:cubicBezTo>
                    <a:pt x="2249" y="10071"/>
                    <a:pt x="7822" y="21630"/>
                    <a:pt x="0" y="33886"/>
                  </a:cubicBezTo>
                  <a:cubicBezTo>
                    <a:pt x="1077" y="36135"/>
                    <a:pt x="2502" y="38193"/>
                    <a:pt x="4180" y="40062"/>
                  </a:cubicBezTo>
                  <a:cubicBezTo>
                    <a:pt x="4180" y="40062"/>
                    <a:pt x="12604" y="25621"/>
                    <a:pt x="12224" y="18337"/>
                  </a:cubicBezTo>
                  <a:cubicBezTo>
                    <a:pt x="11844" y="11021"/>
                    <a:pt x="8044" y="2946"/>
                    <a:pt x="3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533775" y="1080125"/>
              <a:ext cx="577975" cy="370550"/>
            </a:xfrm>
            <a:custGeom>
              <a:avLst/>
              <a:gdLst/>
              <a:ahLst/>
              <a:cxnLst/>
              <a:rect l="l" t="t" r="r" b="b"/>
              <a:pathLst>
                <a:path w="23119" h="14822" extrusionOk="0">
                  <a:moveTo>
                    <a:pt x="12826" y="1"/>
                  </a:moveTo>
                  <a:lnTo>
                    <a:pt x="5985" y="2661"/>
                  </a:lnTo>
                  <a:lnTo>
                    <a:pt x="0" y="7411"/>
                  </a:lnTo>
                  <a:lnTo>
                    <a:pt x="2534" y="14822"/>
                  </a:lnTo>
                  <a:lnTo>
                    <a:pt x="3262" y="14790"/>
                  </a:lnTo>
                  <a:cubicBezTo>
                    <a:pt x="3262" y="14790"/>
                    <a:pt x="7791" y="9755"/>
                    <a:pt x="7474" y="4149"/>
                  </a:cubicBezTo>
                  <a:lnTo>
                    <a:pt x="7474" y="4149"/>
                  </a:lnTo>
                  <a:cubicBezTo>
                    <a:pt x="10958" y="8139"/>
                    <a:pt x="14599" y="8551"/>
                    <a:pt x="18020" y="8931"/>
                  </a:cubicBezTo>
                  <a:cubicBezTo>
                    <a:pt x="21408" y="9311"/>
                    <a:pt x="21250" y="14537"/>
                    <a:pt x="21250" y="14537"/>
                  </a:cubicBezTo>
                  <a:lnTo>
                    <a:pt x="23118" y="14568"/>
                  </a:lnTo>
                  <a:lnTo>
                    <a:pt x="23118" y="14568"/>
                  </a:lnTo>
                  <a:lnTo>
                    <a:pt x="22833" y="5226"/>
                  </a:lnTo>
                  <a:lnTo>
                    <a:pt x="12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6582050" y="1417000"/>
              <a:ext cx="90300" cy="103750"/>
            </a:xfrm>
            <a:custGeom>
              <a:avLst/>
              <a:gdLst/>
              <a:ahLst/>
              <a:cxnLst/>
              <a:rect l="l" t="t" r="r" b="b"/>
              <a:pathLst>
                <a:path w="3612" h="4150" extrusionOk="0">
                  <a:moveTo>
                    <a:pt x="1385" y="1"/>
                  </a:moveTo>
                  <a:cubicBezTo>
                    <a:pt x="1247" y="1"/>
                    <a:pt x="1112" y="26"/>
                    <a:pt x="983" y="80"/>
                  </a:cubicBezTo>
                  <a:cubicBezTo>
                    <a:pt x="223" y="397"/>
                    <a:pt x="1" y="1537"/>
                    <a:pt x="444" y="2645"/>
                  </a:cubicBezTo>
                  <a:cubicBezTo>
                    <a:pt x="812" y="3539"/>
                    <a:pt x="1552" y="4149"/>
                    <a:pt x="2227" y="4149"/>
                  </a:cubicBezTo>
                  <a:cubicBezTo>
                    <a:pt x="2365" y="4149"/>
                    <a:pt x="2500" y="4124"/>
                    <a:pt x="2629" y="4070"/>
                  </a:cubicBezTo>
                  <a:cubicBezTo>
                    <a:pt x="3389" y="3753"/>
                    <a:pt x="3611" y="2613"/>
                    <a:pt x="3168" y="1505"/>
                  </a:cubicBezTo>
                  <a:cubicBezTo>
                    <a:pt x="2800" y="611"/>
                    <a:pt x="2060" y="1"/>
                    <a:pt x="1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7029375" y="1416950"/>
              <a:ext cx="91075" cy="103850"/>
            </a:xfrm>
            <a:custGeom>
              <a:avLst/>
              <a:gdLst/>
              <a:ahLst/>
              <a:cxnLst/>
              <a:rect l="l" t="t" r="r" b="b"/>
              <a:pathLst>
                <a:path w="3643" h="4154" extrusionOk="0">
                  <a:moveTo>
                    <a:pt x="2247" y="0"/>
                  </a:moveTo>
                  <a:cubicBezTo>
                    <a:pt x="1574" y="0"/>
                    <a:pt x="837" y="592"/>
                    <a:pt x="444" y="1507"/>
                  </a:cubicBezTo>
                  <a:cubicBezTo>
                    <a:pt x="1" y="2615"/>
                    <a:pt x="223" y="3755"/>
                    <a:pt x="983" y="4072"/>
                  </a:cubicBezTo>
                  <a:cubicBezTo>
                    <a:pt x="1115" y="4127"/>
                    <a:pt x="1254" y="4154"/>
                    <a:pt x="1396" y="4154"/>
                  </a:cubicBezTo>
                  <a:cubicBezTo>
                    <a:pt x="2068" y="4154"/>
                    <a:pt x="2802" y="3562"/>
                    <a:pt x="3168" y="2647"/>
                  </a:cubicBezTo>
                  <a:cubicBezTo>
                    <a:pt x="3643" y="1539"/>
                    <a:pt x="3421" y="399"/>
                    <a:pt x="2661" y="82"/>
                  </a:cubicBezTo>
                  <a:cubicBezTo>
                    <a:pt x="2529" y="27"/>
                    <a:pt x="2389" y="0"/>
                    <a:pt x="2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7134675" y="2142625"/>
              <a:ext cx="125125" cy="501175"/>
            </a:xfrm>
            <a:custGeom>
              <a:avLst/>
              <a:gdLst/>
              <a:ahLst/>
              <a:cxnLst/>
              <a:rect l="l" t="t" r="r" b="b"/>
              <a:pathLst>
                <a:path w="5005" h="20047" fill="none" extrusionOk="0">
                  <a:moveTo>
                    <a:pt x="223" y="0"/>
                  </a:moveTo>
                  <a:cubicBezTo>
                    <a:pt x="223" y="0"/>
                    <a:pt x="5005" y="10134"/>
                    <a:pt x="1" y="20047"/>
                  </a:cubicBez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7070550" y="2705525"/>
              <a:ext cx="133050" cy="199550"/>
            </a:xfrm>
            <a:custGeom>
              <a:avLst/>
              <a:gdLst/>
              <a:ahLst/>
              <a:cxnLst/>
              <a:rect l="l" t="t" r="r" b="b"/>
              <a:pathLst>
                <a:path w="5322" h="7982" fill="none" extrusionOk="0">
                  <a:moveTo>
                    <a:pt x="1" y="1"/>
                  </a:moveTo>
                  <a:cubicBezTo>
                    <a:pt x="1" y="1"/>
                    <a:pt x="2281" y="5543"/>
                    <a:pt x="5321" y="7981"/>
                  </a:cubicBez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6612150" y="2365875"/>
              <a:ext cx="8725" cy="194800"/>
            </a:xfrm>
            <a:custGeom>
              <a:avLst/>
              <a:gdLst/>
              <a:ahLst/>
              <a:cxnLst/>
              <a:rect l="l" t="t" r="r" b="b"/>
              <a:pathLst>
                <a:path w="349" h="7792" fill="none" extrusionOk="0">
                  <a:moveTo>
                    <a:pt x="349" y="1"/>
                  </a:moveTo>
                  <a:lnTo>
                    <a:pt x="0" y="7791"/>
                  </a:lnTo>
                </a:path>
              </a:pathLst>
            </a:custGeom>
            <a:solidFill>
              <a:schemeClr val="dk1"/>
            </a:solidFill>
            <a:ln w="9500" cap="flat" cmpd="sng">
              <a:solidFill>
                <a:srgbClr val="231F2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6430850" y="4577175"/>
              <a:ext cx="390325" cy="138575"/>
            </a:xfrm>
            <a:custGeom>
              <a:avLst/>
              <a:gdLst/>
              <a:ahLst/>
              <a:cxnLst/>
              <a:rect l="l" t="t" r="r" b="b"/>
              <a:pathLst>
                <a:path w="15613" h="5543" extrusionOk="0">
                  <a:moveTo>
                    <a:pt x="15613" y="0"/>
                  </a:moveTo>
                  <a:cubicBezTo>
                    <a:pt x="14540" y="1084"/>
                    <a:pt x="13474" y="1444"/>
                    <a:pt x="12531" y="1444"/>
                  </a:cubicBezTo>
                  <a:cubicBezTo>
                    <a:pt x="10663" y="1444"/>
                    <a:pt x="9279" y="32"/>
                    <a:pt x="9279" y="32"/>
                  </a:cubicBezTo>
                  <a:lnTo>
                    <a:pt x="253" y="4972"/>
                  </a:lnTo>
                  <a:cubicBezTo>
                    <a:pt x="0" y="5131"/>
                    <a:pt x="95" y="5542"/>
                    <a:pt x="412" y="5542"/>
                  </a:cubicBezTo>
                  <a:lnTo>
                    <a:pt x="15613" y="5542"/>
                  </a:lnTo>
                  <a:lnTo>
                    <a:pt x="156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6556725" y="2084025"/>
              <a:ext cx="163125" cy="42000"/>
            </a:xfrm>
            <a:custGeom>
              <a:avLst/>
              <a:gdLst/>
              <a:ahLst/>
              <a:cxnLst/>
              <a:rect l="l" t="t" r="r" b="b"/>
              <a:pathLst>
                <a:path w="6525" h="1680" extrusionOk="0">
                  <a:moveTo>
                    <a:pt x="380" y="1"/>
                  </a:moveTo>
                  <a:cubicBezTo>
                    <a:pt x="159" y="1"/>
                    <a:pt x="0" y="159"/>
                    <a:pt x="0" y="381"/>
                  </a:cubicBezTo>
                  <a:lnTo>
                    <a:pt x="0" y="1299"/>
                  </a:lnTo>
                  <a:cubicBezTo>
                    <a:pt x="0" y="1521"/>
                    <a:pt x="159" y="1679"/>
                    <a:pt x="380" y="1679"/>
                  </a:cubicBezTo>
                  <a:lnTo>
                    <a:pt x="6144" y="1679"/>
                  </a:lnTo>
                  <a:cubicBezTo>
                    <a:pt x="6366" y="1679"/>
                    <a:pt x="6524" y="1521"/>
                    <a:pt x="6524" y="1299"/>
                  </a:cubicBezTo>
                  <a:lnTo>
                    <a:pt x="6524" y="381"/>
                  </a:lnTo>
                  <a:cubicBezTo>
                    <a:pt x="6524" y="159"/>
                    <a:pt x="6366" y="1"/>
                    <a:pt x="6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6795025" y="1564650"/>
              <a:ext cx="121175" cy="51500"/>
            </a:xfrm>
            <a:custGeom>
              <a:avLst/>
              <a:gdLst/>
              <a:ahLst/>
              <a:cxnLst/>
              <a:rect l="l" t="t" r="r" b="b"/>
              <a:pathLst>
                <a:path w="4847" h="2060" extrusionOk="0">
                  <a:moveTo>
                    <a:pt x="4846" y="1"/>
                  </a:moveTo>
                  <a:lnTo>
                    <a:pt x="1" y="64"/>
                  </a:lnTo>
                  <a:cubicBezTo>
                    <a:pt x="1" y="1173"/>
                    <a:pt x="1078" y="2059"/>
                    <a:pt x="2439" y="2059"/>
                  </a:cubicBezTo>
                  <a:cubicBezTo>
                    <a:pt x="3769" y="2028"/>
                    <a:pt x="4846" y="1109"/>
                    <a:pt x="4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6605025" y="1428475"/>
              <a:ext cx="44350" cy="40400"/>
            </a:xfrm>
            <a:custGeom>
              <a:avLst/>
              <a:gdLst/>
              <a:ahLst/>
              <a:cxnLst/>
              <a:rect l="l" t="t" r="r" b="b"/>
              <a:pathLst>
                <a:path w="1774" h="1616" fill="none" extrusionOk="0">
                  <a:moveTo>
                    <a:pt x="1774" y="1616"/>
                  </a:moveTo>
                  <a:cubicBezTo>
                    <a:pt x="1774" y="1616"/>
                    <a:pt x="1362" y="1"/>
                    <a:pt x="0" y="508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6603425" y="1441950"/>
              <a:ext cx="27750" cy="51475"/>
            </a:xfrm>
            <a:custGeom>
              <a:avLst/>
              <a:gdLst/>
              <a:ahLst/>
              <a:cxnLst/>
              <a:rect l="l" t="t" r="r" b="b"/>
              <a:pathLst>
                <a:path w="1110" h="2059" fill="none" extrusionOk="0">
                  <a:moveTo>
                    <a:pt x="1109" y="0"/>
                  </a:moveTo>
                  <a:cubicBezTo>
                    <a:pt x="1109" y="0"/>
                    <a:pt x="1" y="570"/>
                    <a:pt x="666" y="205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056300" y="1422150"/>
              <a:ext cx="44375" cy="40400"/>
            </a:xfrm>
            <a:custGeom>
              <a:avLst/>
              <a:gdLst/>
              <a:ahLst/>
              <a:cxnLst/>
              <a:rect l="l" t="t" r="r" b="b"/>
              <a:pathLst>
                <a:path w="1775" h="1616" fill="none" extrusionOk="0">
                  <a:moveTo>
                    <a:pt x="1" y="1616"/>
                  </a:moveTo>
                  <a:cubicBezTo>
                    <a:pt x="1" y="1616"/>
                    <a:pt x="412" y="0"/>
                    <a:pt x="1774" y="53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074525" y="1436400"/>
              <a:ext cx="27725" cy="51500"/>
            </a:xfrm>
            <a:custGeom>
              <a:avLst/>
              <a:gdLst/>
              <a:ahLst/>
              <a:cxnLst/>
              <a:rect l="l" t="t" r="r" b="b"/>
              <a:pathLst>
                <a:path w="1109" h="2060" fill="none" extrusionOk="0">
                  <a:moveTo>
                    <a:pt x="0" y="1"/>
                  </a:moveTo>
                  <a:cubicBezTo>
                    <a:pt x="0" y="1"/>
                    <a:pt x="1108" y="571"/>
                    <a:pt x="443" y="2059"/>
                  </a:cubicBezTo>
                </a:path>
              </a:pathLst>
            </a:custGeom>
            <a:noFill/>
            <a:ln w="7125" cap="rnd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907450" y="1344650"/>
              <a:ext cx="94250" cy="24475"/>
            </a:xfrm>
            <a:custGeom>
              <a:avLst/>
              <a:gdLst/>
              <a:ahLst/>
              <a:cxnLst/>
              <a:rect l="l" t="t" r="r" b="b"/>
              <a:pathLst>
                <a:path w="3770" h="979" extrusionOk="0">
                  <a:moveTo>
                    <a:pt x="1761" y="0"/>
                  </a:moveTo>
                  <a:cubicBezTo>
                    <a:pt x="1225" y="0"/>
                    <a:pt x="634" y="166"/>
                    <a:pt x="64" y="662"/>
                  </a:cubicBezTo>
                  <a:cubicBezTo>
                    <a:pt x="1" y="725"/>
                    <a:pt x="1" y="852"/>
                    <a:pt x="64" y="915"/>
                  </a:cubicBezTo>
                  <a:cubicBezTo>
                    <a:pt x="96" y="947"/>
                    <a:pt x="128" y="979"/>
                    <a:pt x="191" y="979"/>
                  </a:cubicBezTo>
                  <a:cubicBezTo>
                    <a:pt x="223" y="979"/>
                    <a:pt x="254" y="947"/>
                    <a:pt x="286" y="947"/>
                  </a:cubicBezTo>
                  <a:cubicBezTo>
                    <a:pt x="794" y="493"/>
                    <a:pt x="1321" y="342"/>
                    <a:pt x="1796" y="342"/>
                  </a:cubicBezTo>
                  <a:cubicBezTo>
                    <a:pt x="2714" y="342"/>
                    <a:pt x="3443" y="905"/>
                    <a:pt x="3484" y="947"/>
                  </a:cubicBezTo>
                  <a:cubicBezTo>
                    <a:pt x="3511" y="960"/>
                    <a:pt x="3548" y="968"/>
                    <a:pt x="3584" y="968"/>
                  </a:cubicBezTo>
                  <a:cubicBezTo>
                    <a:pt x="3636" y="968"/>
                    <a:pt x="3688" y="952"/>
                    <a:pt x="3706" y="915"/>
                  </a:cubicBezTo>
                  <a:cubicBezTo>
                    <a:pt x="3769" y="820"/>
                    <a:pt x="3769" y="725"/>
                    <a:pt x="3706" y="662"/>
                  </a:cubicBezTo>
                  <a:cubicBezTo>
                    <a:pt x="3685" y="662"/>
                    <a:pt x="2833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6698450" y="1344650"/>
              <a:ext cx="95825" cy="24475"/>
            </a:xfrm>
            <a:custGeom>
              <a:avLst/>
              <a:gdLst/>
              <a:ahLst/>
              <a:cxnLst/>
              <a:rect l="l" t="t" r="r" b="b"/>
              <a:pathLst>
                <a:path w="3833" h="979" extrusionOk="0">
                  <a:moveTo>
                    <a:pt x="1792" y="0"/>
                  </a:moveTo>
                  <a:cubicBezTo>
                    <a:pt x="1256" y="0"/>
                    <a:pt x="665" y="166"/>
                    <a:pt x="95" y="662"/>
                  </a:cubicBezTo>
                  <a:cubicBezTo>
                    <a:pt x="0" y="757"/>
                    <a:pt x="64" y="979"/>
                    <a:pt x="222" y="979"/>
                  </a:cubicBezTo>
                  <a:cubicBezTo>
                    <a:pt x="254" y="979"/>
                    <a:pt x="317" y="947"/>
                    <a:pt x="349" y="947"/>
                  </a:cubicBezTo>
                  <a:cubicBezTo>
                    <a:pt x="857" y="493"/>
                    <a:pt x="1380" y="342"/>
                    <a:pt x="1850" y="342"/>
                  </a:cubicBezTo>
                  <a:cubicBezTo>
                    <a:pt x="2759" y="342"/>
                    <a:pt x="3474" y="905"/>
                    <a:pt x="3515" y="947"/>
                  </a:cubicBezTo>
                  <a:cubicBezTo>
                    <a:pt x="3555" y="960"/>
                    <a:pt x="3594" y="968"/>
                    <a:pt x="3631" y="968"/>
                  </a:cubicBezTo>
                  <a:cubicBezTo>
                    <a:pt x="3684" y="968"/>
                    <a:pt x="3732" y="952"/>
                    <a:pt x="3769" y="915"/>
                  </a:cubicBezTo>
                  <a:cubicBezTo>
                    <a:pt x="3832" y="820"/>
                    <a:pt x="3800" y="725"/>
                    <a:pt x="3737" y="662"/>
                  </a:cubicBezTo>
                  <a:cubicBezTo>
                    <a:pt x="3716" y="662"/>
                    <a:pt x="2864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6710725" y="1412650"/>
              <a:ext cx="81175" cy="44350"/>
            </a:xfrm>
            <a:custGeom>
              <a:avLst/>
              <a:gdLst/>
              <a:ahLst/>
              <a:cxnLst/>
              <a:rect l="l" t="t" r="r" b="b"/>
              <a:pathLst>
                <a:path w="3247" h="1774" extrusionOk="0">
                  <a:moveTo>
                    <a:pt x="1607" y="0"/>
                  </a:moveTo>
                  <a:cubicBezTo>
                    <a:pt x="800" y="0"/>
                    <a:pt x="0" y="539"/>
                    <a:pt x="16" y="1616"/>
                  </a:cubicBezTo>
                  <a:cubicBezTo>
                    <a:pt x="16" y="1679"/>
                    <a:pt x="79" y="1774"/>
                    <a:pt x="174" y="1774"/>
                  </a:cubicBezTo>
                  <a:cubicBezTo>
                    <a:pt x="238" y="1774"/>
                    <a:pt x="333" y="1679"/>
                    <a:pt x="333" y="1616"/>
                  </a:cubicBezTo>
                  <a:cubicBezTo>
                    <a:pt x="364" y="792"/>
                    <a:pt x="990" y="380"/>
                    <a:pt x="1619" y="380"/>
                  </a:cubicBezTo>
                  <a:cubicBezTo>
                    <a:pt x="2249" y="380"/>
                    <a:pt x="2882" y="792"/>
                    <a:pt x="2929" y="1616"/>
                  </a:cubicBezTo>
                  <a:cubicBezTo>
                    <a:pt x="2929" y="1711"/>
                    <a:pt x="3009" y="1758"/>
                    <a:pt x="3088" y="1758"/>
                  </a:cubicBezTo>
                  <a:cubicBezTo>
                    <a:pt x="3167" y="1758"/>
                    <a:pt x="3246" y="1711"/>
                    <a:pt x="3246" y="1616"/>
                  </a:cubicBezTo>
                  <a:cubicBezTo>
                    <a:pt x="3230" y="539"/>
                    <a:pt x="2415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6747525" y="1392650"/>
              <a:ext cx="7950" cy="27950"/>
            </a:xfrm>
            <a:custGeom>
              <a:avLst/>
              <a:gdLst/>
              <a:ahLst/>
              <a:cxnLst/>
              <a:rect l="l" t="t" r="r" b="b"/>
              <a:pathLst>
                <a:path w="318" h="1118" extrusionOk="0">
                  <a:moveTo>
                    <a:pt x="159" y="1"/>
                  </a:moveTo>
                  <a:cubicBezTo>
                    <a:pt x="80" y="1"/>
                    <a:pt x="1" y="56"/>
                    <a:pt x="1" y="167"/>
                  </a:cubicBezTo>
                  <a:lnTo>
                    <a:pt x="1" y="959"/>
                  </a:lnTo>
                  <a:cubicBezTo>
                    <a:pt x="1" y="1022"/>
                    <a:pt x="64" y="1117"/>
                    <a:pt x="159" y="1117"/>
                  </a:cubicBezTo>
                  <a:cubicBezTo>
                    <a:pt x="222" y="1117"/>
                    <a:pt x="317" y="1022"/>
                    <a:pt x="317" y="959"/>
                  </a:cubicBezTo>
                  <a:lnTo>
                    <a:pt x="317" y="167"/>
                  </a:lnTo>
                  <a:cubicBezTo>
                    <a:pt x="317" y="56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6712700" y="1405450"/>
              <a:ext cx="19800" cy="23850"/>
            </a:xfrm>
            <a:custGeom>
              <a:avLst/>
              <a:gdLst/>
              <a:ahLst/>
              <a:cxnLst/>
              <a:rect l="l" t="t" r="r" b="b"/>
              <a:pathLst>
                <a:path w="792" h="954" extrusionOk="0">
                  <a:moveTo>
                    <a:pt x="178" y="1"/>
                  </a:moveTo>
                  <a:cubicBezTo>
                    <a:pt x="148" y="1"/>
                    <a:pt x="119" y="11"/>
                    <a:pt x="95" y="35"/>
                  </a:cubicBezTo>
                  <a:cubicBezTo>
                    <a:pt x="32" y="67"/>
                    <a:pt x="0" y="162"/>
                    <a:pt x="64" y="257"/>
                  </a:cubicBezTo>
                  <a:lnTo>
                    <a:pt x="475" y="859"/>
                  </a:lnTo>
                  <a:cubicBezTo>
                    <a:pt x="507" y="922"/>
                    <a:pt x="570" y="954"/>
                    <a:pt x="634" y="954"/>
                  </a:cubicBezTo>
                  <a:cubicBezTo>
                    <a:pt x="665" y="954"/>
                    <a:pt x="697" y="922"/>
                    <a:pt x="697" y="922"/>
                  </a:cubicBezTo>
                  <a:cubicBezTo>
                    <a:pt x="792" y="859"/>
                    <a:pt x="792" y="764"/>
                    <a:pt x="760" y="700"/>
                  </a:cubicBezTo>
                  <a:lnTo>
                    <a:pt x="317" y="67"/>
                  </a:lnTo>
                  <a:cubicBezTo>
                    <a:pt x="278" y="28"/>
                    <a:pt x="22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6695275" y="1436200"/>
              <a:ext cx="25350" cy="11300"/>
            </a:xfrm>
            <a:custGeom>
              <a:avLst/>
              <a:gdLst/>
              <a:ahLst/>
              <a:cxnLst/>
              <a:rect l="l" t="t" r="r" b="b"/>
              <a:pathLst>
                <a:path w="1014" h="452" extrusionOk="0">
                  <a:moveTo>
                    <a:pt x="154" y="0"/>
                  </a:moveTo>
                  <a:cubicBezTo>
                    <a:pt x="96" y="0"/>
                    <a:pt x="27" y="57"/>
                    <a:pt x="1" y="135"/>
                  </a:cubicBezTo>
                  <a:cubicBezTo>
                    <a:pt x="1" y="230"/>
                    <a:pt x="64" y="294"/>
                    <a:pt x="127" y="325"/>
                  </a:cubicBezTo>
                  <a:lnTo>
                    <a:pt x="792" y="452"/>
                  </a:lnTo>
                  <a:lnTo>
                    <a:pt x="824" y="452"/>
                  </a:lnTo>
                  <a:cubicBezTo>
                    <a:pt x="887" y="452"/>
                    <a:pt x="982" y="389"/>
                    <a:pt x="982" y="325"/>
                  </a:cubicBezTo>
                  <a:cubicBezTo>
                    <a:pt x="1014" y="230"/>
                    <a:pt x="951" y="167"/>
                    <a:pt x="856" y="135"/>
                  </a:cubicBezTo>
                  <a:lnTo>
                    <a:pt x="191" y="9"/>
                  </a:lnTo>
                  <a:cubicBezTo>
                    <a:pt x="179" y="3"/>
                    <a:pt x="167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6775250" y="1407200"/>
              <a:ext cx="20550" cy="22100"/>
            </a:xfrm>
            <a:custGeom>
              <a:avLst/>
              <a:gdLst/>
              <a:ahLst/>
              <a:cxnLst/>
              <a:rect l="l" t="t" r="r" b="b"/>
              <a:pathLst>
                <a:path w="822" h="884" extrusionOk="0">
                  <a:moveTo>
                    <a:pt x="580" y="1"/>
                  </a:moveTo>
                  <a:cubicBezTo>
                    <a:pt x="539" y="1"/>
                    <a:pt x="500" y="18"/>
                    <a:pt x="475" y="60"/>
                  </a:cubicBezTo>
                  <a:lnTo>
                    <a:pt x="63" y="630"/>
                  </a:lnTo>
                  <a:cubicBezTo>
                    <a:pt x="0" y="694"/>
                    <a:pt x="32" y="789"/>
                    <a:pt x="95" y="852"/>
                  </a:cubicBezTo>
                  <a:cubicBezTo>
                    <a:pt x="127" y="852"/>
                    <a:pt x="158" y="884"/>
                    <a:pt x="190" y="884"/>
                  </a:cubicBezTo>
                  <a:cubicBezTo>
                    <a:pt x="253" y="884"/>
                    <a:pt x="285" y="852"/>
                    <a:pt x="317" y="789"/>
                  </a:cubicBezTo>
                  <a:lnTo>
                    <a:pt x="728" y="250"/>
                  </a:lnTo>
                  <a:cubicBezTo>
                    <a:pt x="822" y="134"/>
                    <a:pt x="693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6786325" y="1436400"/>
              <a:ext cx="25350" cy="11100"/>
            </a:xfrm>
            <a:custGeom>
              <a:avLst/>
              <a:gdLst/>
              <a:ahLst/>
              <a:cxnLst/>
              <a:rect l="l" t="t" r="r" b="b"/>
              <a:pathLst>
                <a:path w="1014" h="444" extrusionOk="0">
                  <a:moveTo>
                    <a:pt x="792" y="1"/>
                  </a:moveTo>
                  <a:lnTo>
                    <a:pt x="127" y="127"/>
                  </a:lnTo>
                  <a:cubicBezTo>
                    <a:pt x="64" y="159"/>
                    <a:pt x="0" y="222"/>
                    <a:pt x="0" y="317"/>
                  </a:cubicBezTo>
                  <a:cubicBezTo>
                    <a:pt x="32" y="381"/>
                    <a:pt x="95" y="444"/>
                    <a:pt x="159" y="444"/>
                  </a:cubicBezTo>
                  <a:lnTo>
                    <a:pt x="190" y="444"/>
                  </a:lnTo>
                  <a:lnTo>
                    <a:pt x="856" y="317"/>
                  </a:lnTo>
                  <a:cubicBezTo>
                    <a:pt x="951" y="286"/>
                    <a:pt x="1014" y="222"/>
                    <a:pt x="982" y="127"/>
                  </a:cubicBezTo>
                  <a:cubicBezTo>
                    <a:pt x="982" y="32"/>
                    <a:pt x="887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6905875" y="1412650"/>
              <a:ext cx="80775" cy="44350"/>
            </a:xfrm>
            <a:custGeom>
              <a:avLst/>
              <a:gdLst/>
              <a:ahLst/>
              <a:cxnLst/>
              <a:rect l="l" t="t" r="r" b="b"/>
              <a:pathLst>
                <a:path w="3231" h="1774" extrusionOk="0">
                  <a:moveTo>
                    <a:pt x="1616" y="0"/>
                  </a:moveTo>
                  <a:cubicBezTo>
                    <a:pt x="808" y="0"/>
                    <a:pt x="1" y="539"/>
                    <a:pt x="1" y="1616"/>
                  </a:cubicBezTo>
                  <a:cubicBezTo>
                    <a:pt x="1" y="1679"/>
                    <a:pt x="96" y="1774"/>
                    <a:pt x="159" y="1774"/>
                  </a:cubicBezTo>
                  <a:cubicBezTo>
                    <a:pt x="254" y="1774"/>
                    <a:pt x="349" y="1679"/>
                    <a:pt x="317" y="1616"/>
                  </a:cubicBezTo>
                  <a:cubicBezTo>
                    <a:pt x="365" y="792"/>
                    <a:pt x="998" y="380"/>
                    <a:pt x="1628" y="380"/>
                  </a:cubicBezTo>
                  <a:cubicBezTo>
                    <a:pt x="2257" y="380"/>
                    <a:pt x="2882" y="792"/>
                    <a:pt x="2914" y="1616"/>
                  </a:cubicBezTo>
                  <a:cubicBezTo>
                    <a:pt x="2914" y="1711"/>
                    <a:pt x="2993" y="1758"/>
                    <a:pt x="3072" y="1758"/>
                  </a:cubicBezTo>
                  <a:cubicBezTo>
                    <a:pt x="3152" y="1758"/>
                    <a:pt x="3231" y="1711"/>
                    <a:pt x="3231" y="1616"/>
                  </a:cubicBezTo>
                  <a:cubicBezTo>
                    <a:pt x="3231" y="539"/>
                    <a:pt x="2423" y="0"/>
                    <a:pt x="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6942300" y="1393250"/>
              <a:ext cx="8725" cy="27350"/>
            </a:xfrm>
            <a:custGeom>
              <a:avLst/>
              <a:gdLst/>
              <a:ahLst/>
              <a:cxnLst/>
              <a:rect l="l" t="t" r="r" b="b"/>
              <a:pathLst>
                <a:path w="349" h="1094" extrusionOk="0">
                  <a:moveTo>
                    <a:pt x="174" y="1"/>
                  </a:moveTo>
                  <a:cubicBezTo>
                    <a:pt x="95" y="1"/>
                    <a:pt x="16" y="48"/>
                    <a:pt x="0" y="143"/>
                  </a:cubicBezTo>
                  <a:lnTo>
                    <a:pt x="0" y="935"/>
                  </a:lnTo>
                  <a:cubicBezTo>
                    <a:pt x="0" y="998"/>
                    <a:pt x="95" y="1093"/>
                    <a:pt x="159" y="1093"/>
                  </a:cubicBezTo>
                  <a:cubicBezTo>
                    <a:pt x="254" y="1093"/>
                    <a:pt x="349" y="998"/>
                    <a:pt x="349" y="935"/>
                  </a:cubicBezTo>
                  <a:lnTo>
                    <a:pt x="349" y="143"/>
                  </a:lnTo>
                  <a:cubicBezTo>
                    <a:pt x="333" y="48"/>
                    <a:pt x="25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6908250" y="1405050"/>
              <a:ext cx="19825" cy="24250"/>
            </a:xfrm>
            <a:custGeom>
              <a:avLst/>
              <a:gdLst/>
              <a:ahLst/>
              <a:cxnLst/>
              <a:rect l="l" t="t" r="r" b="b"/>
              <a:pathLst>
                <a:path w="793" h="970" extrusionOk="0">
                  <a:moveTo>
                    <a:pt x="175" y="1"/>
                  </a:moveTo>
                  <a:cubicBezTo>
                    <a:pt x="146" y="1"/>
                    <a:pt x="119" y="8"/>
                    <a:pt x="96" y="19"/>
                  </a:cubicBezTo>
                  <a:cubicBezTo>
                    <a:pt x="32" y="83"/>
                    <a:pt x="1" y="178"/>
                    <a:pt x="64" y="241"/>
                  </a:cubicBezTo>
                  <a:lnTo>
                    <a:pt x="476" y="875"/>
                  </a:lnTo>
                  <a:cubicBezTo>
                    <a:pt x="507" y="906"/>
                    <a:pt x="571" y="938"/>
                    <a:pt x="602" y="970"/>
                  </a:cubicBezTo>
                  <a:cubicBezTo>
                    <a:pt x="634" y="970"/>
                    <a:pt x="666" y="938"/>
                    <a:pt x="697" y="938"/>
                  </a:cubicBezTo>
                  <a:cubicBezTo>
                    <a:pt x="761" y="875"/>
                    <a:pt x="792" y="780"/>
                    <a:pt x="729" y="716"/>
                  </a:cubicBezTo>
                  <a:lnTo>
                    <a:pt x="317" y="83"/>
                  </a:lnTo>
                  <a:cubicBezTo>
                    <a:pt x="277" y="23"/>
                    <a:pt x="224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6890825" y="1436200"/>
              <a:ext cx="26150" cy="11300"/>
            </a:xfrm>
            <a:custGeom>
              <a:avLst/>
              <a:gdLst/>
              <a:ahLst/>
              <a:cxnLst/>
              <a:rect l="l" t="t" r="r" b="b"/>
              <a:pathLst>
                <a:path w="1046" h="452" extrusionOk="0">
                  <a:moveTo>
                    <a:pt x="143" y="0"/>
                  </a:moveTo>
                  <a:cubicBezTo>
                    <a:pt x="74" y="0"/>
                    <a:pt x="27" y="57"/>
                    <a:pt x="1" y="135"/>
                  </a:cubicBezTo>
                  <a:cubicBezTo>
                    <a:pt x="1" y="230"/>
                    <a:pt x="32" y="294"/>
                    <a:pt x="127" y="325"/>
                  </a:cubicBezTo>
                  <a:lnTo>
                    <a:pt x="793" y="452"/>
                  </a:lnTo>
                  <a:lnTo>
                    <a:pt x="824" y="452"/>
                  </a:lnTo>
                  <a:cubicBezTo>
                    <a:pt x="1014" y="452"/>
                    <a:pt x="1046" y="167"/>
                    <a:pt x="856" y="135"/>
                  </a:cubicBezTo>
                  <a:lnTo>
                    <a:pt x="191" y="9"/>
                  </a:lnTo>
                  <a:cubicBezTo>
                    <a:pt x="174" y="3"/>
                    <a:pt x="15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6970800" y="1407375"/>
              <a:ext cx="19025" cy="21925"/>
            </a:xfrm>
            <a:custGeom>
              <a:avLst/>
              <a:gdLst/>
              <a:ahLst/>
              <a:cxnLst/>
              <a:rect l="l" t="t" r="r" b="b"/>
              <a:pathLst>
                <a:path w="761" h="877" extrusionOk="0">
                  <a:moveTo>
                    <a:pt x="575" y="1"/>
                  </a:moveTo>
                  <a:cubicBezTo>
                    <a:pt x="529" y="1"/>
                    <a:pt x="481" y="16"/>
                    <a:pt x="444" y="53"/>
                  </a:cubicBezTo>
                  <a:lnTo>
                    <a:pt x="64" y="623"/>
                  </a:lnTo>
                  <a:cubicBezTo>
                    <a:pt x="0" y="687"/>
                    <a:pt x="32" y="782"/>
                    <a:pt x="95" y="845"/>
                  </a:cubicBezTo>
                  <a:cubicBezTo>
                    <a:pt x="127" y="845"/>
                    <a:pt x="159" y="877"/>
                    <a:pt x="190" y="877"/>
                  </a:cubicBezTo>
                  <a:cubicBezTo>
                    <a:pt x="254" y="845"/>
                    <a:pt x="285" y="845"/>
                    <a:pt x="317" y="782"/>
                  </a:cubicBezTo>
                  <a:lnTo>
                    <a:pt x="729" y="243"/>
                  </a:lnTo>
                  <a:cubicBezTo>
                    <a:pt x="760" y="180"/>
                    <a:pt x="760" y="85"/>
                    <a:pt x="665" y="21"/>
                  </a:cubicBezTo>
                  <a:cubicBezTo>
                    <a:pt x="639" y="8"/>
                    <a:pt x="608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6981100" y="1436400"/>
              <a:ext cx="26150" cy="11100"/>
            </a:xfrm>
            <a:custGeom>
              <a:avLst/>
              <a:gdLst/>
              <a:ahLst/>
              <a:cxnLst/>
              <a:rect l="l" t="t" r="r" b="b"/>
              <a:pathLst>
                <a:path w="1046" h="444" extrusionOk="0">
                  <a:moveTo>
                    <a:pt x="823" y="1"/>
                  </a:moveTo>
                  <a:lnTo>
                    <a:pt x="158" y="127"/>
                  </a:lnTo>
                  <a:cubicBezTo>
                    <a:pt x="0" y="191"/>
                    <a:pt x="0" y="444"/>
                    <a:pt x="190" y="444"/>
                  </a:cubicBezTo>
                  <a:lnTo>
                    <a:pt x="222" y="444"/>
                  </a:lnTo>
                  <a:lnTo>
                    <a:pt x="887" y="317"/>
                  </a:lnTo>
                  <a:cubicBezTo>
                    <a:pt x="982" y="286"/>
                    <a:pt x="1045" y="222"/>
                    <a:pt x="1013" y="127"/>
                  </a:cubicBezTo>
                  <a:cubicBezTo>
                    <a:pt x="982" y="32"/>
                    <a:pt x="918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6852050" y="1433225"/>
              <a:ext cx="44350" cy="84750"/>
            </a:xfrm>
            <a:custGeom>
              <a:avLst/>
              <a:gdLst/>
              <a:ahLst/>
              <a:cxnLst/>
              <a:rect l="l" t="t" r="r" b="b"/>
              <a:pathLst>
                <a:path w="1774" h="3390" extrusionOk="0">
                  <a:moveTo>
                    <a:pt x="158" y="1"/>
                  </a:moveTo>
                  <a:cubicBezTo>
                    <a:pt x="63" y="1"/>
                    <a:pt x="0" y="64"/>
                    <a:pt x="0" y="159"/>
                  </a:cubicBezTo>
                  <a:lnTo>
                    <a:pt x="0" y="1901"/>
                  </a:lnTo>
                  <a:lnTo>
                    <a:pt x="158" y="1901"/>
                  </a:lnTo>
                  <a:cubicBezTo>
                    <a:pt x="918" y="1901"/>
                    <a:pt x="1457" y="2218"/>
                    <a:pt x="1457" y="2503"/>
                  </a:cubicBezTo>
                  <a:cubicBezTo>
                    <a:pt x="1457" y="2788"/>
                    <a:pt x="918" y="3104"/>
                    <a:pt x="158" y="3104"/>
                  </a:cubicBezTo>
                  <a:cubicBezTo>
                    <a:pt x="146" y="3100"/>
                    <a:pt x="133" y="3098"/>
                    <a:pt x="122" y="3098"/>
                  </a:cubicBezTo>
                  <a:cubicBezTo>
                    <a:pt x="48" y="3098"/>
                    <a:pt x="0" y="3180"/>
                    <a:pt x="0" y="3263"/>
                  </a:cubicBezTo>
                  <a:cubicBezTo>
                    <a:pt x="0" y="3326"/>
                    <a:pt x="63" y="3389"/>
                    <a:pt x="158" y="3389"/>
                  </a:cubicBezTo>
                  <a:cubicBezTo>
                    <a:pt x="1077" y="3389"/>
                    <a:pt x="1773" y="3009"/>
                    <a:pt x="1773" y="2503"/>
                  </a:cubicBezTo>
                  <a:cubicBezTo>
                    <a:pt x="1773" y="1996"/>
                    <a:pt x="1140" y="1648"/>
                    <a:pt x="317" y="1584"/>
                  </a:cubicBezTo>
                  <a:lnTo>
                    <a:pt x="317" y="159"/>
                  </a:lnTo>
                  <a:cubicBezTo>
                    <a:pt x="317" y="64"/>
                    <a:pt x="25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6742000" y="1418975"/>
              <a:ext cx="22975" cy="38025"/>
            </a:xfrm>
            <a:custGeom>
              <a:avLst/>
              <a:gdLst/>
              <a:ahLst/>
              <a:cxnLst/>
              <a:rect l="l" t="t" r="r" b="b"/>
              <a:pathLst>
                <a:path w="919" h="1521" extrusionOk="0">
                  <a:moveTo>
                    <a:pt x="443" y="1"/>
                  </a:moveTo>
                  <a:cubicBezTo>
                    <a:pt x="222" y="1"/>
                    <a:pt x="0" y="349"/>
                    <a:pt x="0" y="761"/>
                  </a:cubicBezTo>
                  <a:cubicBezTo>
                    <a:pt x="0" y="1204"/>
                    <a:pt x="222" y="1521"/>
                    <a:pt x="443" y="1521"/>
                  </a:cubicBezTo>
                  <a:cubicBezTo>
                    <a:pt x="697" y="1521"/>
                    <a:pt x="918" y="1204"/>
                    <a:pt x="918" y="761"/>
                  </a:cubicBezTo>
                  <a:cubicBezTo>
                    <a:pt x="918" y="349"/>
                    <a:pt x="697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6935175" y="1418975"/>
              <a:ext cx="22975" cy="38025"/>
            </a:xfrm>
            <a:custGeom>
              <a:avLst/>
              <a:gdLst/>
              <a:ahLst/>
              <a:cxnLst/>
              <a:rect l="l" t="t" r="r" b="b"/>
              <a:pathLst>
                <a:path w="919" h="1521" extrusionOk="0">
                  <a:moveTo>
                    <a:pt x="444" y="1"/>
                  </a:moveTo>
                  <a:cubicBezTo>
                    <a:pt x="222" y="1"/>
                    <a:pt x="0" y="349"/>
                    <a:pt x="0" y="761"/>
                  </a:cubicBezTo>
                  <a:cubicBezTo>
                    <a:pt x="0" y="1204"/>
                    <a:pt x="222" y="1521"/>
                    <a:pt x="444" y="1521"/>
                  </a:cubicBezTo>
                  <a:cubicBezTo>
                    <a:pt x="697" y="1521"/>
                    <a:pt x="919" y="1204"/>
                    <a:pt x="919" y="761"/>
                  </a:cubicBezTo>
                  <a:cubicBezTo>
                    <a:pt x="919" y="349"/>
                    <a:pt x="69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6719825" y="1113375"/>
              <a:ext cx="197950" cy="151325"/>
            </a:xfrm>
            <a:custGeom>
              <a:avLst/>
              <a:gdLst/>
              <a:ahLst/>
              <a:cxnLst/>
              <a:rect l="l" t="t" r="r" b="b"/>
              <a:pathLst>
                <a:path w="7918" h="6053" extrusionOk="0">
                  <a:moveTo>
                    <a:pt x="0" y="1"/>
                  </a:moveTo>
                  <a:cubicBezTo>
                    <a:pt x="317" y="824"/>
                    <a:pt x="760" y="1584"/>
                    <a:pt x="1299" y="2249"/>
                  </a:cubicBezTo>
                  <a:cubicBezTo>
                    <a:pt x="1805" y="2977"/>
                    <a:pt x="2407" y="3611"/>
                    <a:pt x="3072" y="4181"/>
                  </a:cubicBezTo>
                  <a:cubicBezTo>
                    <a:pt x="3769" y="4751"/>
                    <a:pt x="4529" y="5226"/>
                    <a:pt x="5352" y="5574"/>
                  </a:cubicBezTo>
                  <a:cubicBezTo>
                    <a:pt x="6087" y="5868"/>
                    <a:pt x="6903" y="6053"/>
                    <a:pt x="7725" y="6053"/>
                  </a:cubicBezTo>
                  <a:cubicBezTo>
                    <a:pt x="7789" y="6053"/>
                    <a:pt x="7853" y="6052"/>
                    <a:pt x="7918" y="6049"/>
                  </a:cubicBezTo>
                  <a:cubicBezTo>
                    <a:pt x="7094" y="5859"/>
                    <a:pt x="6302" y="5574"/>
                    <a:pt x="5542" y="5163"/>
                  </a:cubicBezTo>
                  <a:cubicBezTo>
                    <a:pt x="4814" y="4783"/>
                    <a:pt x="4117" y="4308"/>
                    <a:pt x="3452" y="3769"/>
                  </a:cubicBezTo>
                  <a:cubicBezTo>
                    <a:pt x="2819" y="3199"/>
                    <a:pt x="2217" y="2629"/>
                    <a:pt x="1647" y="1996"/>
                  </a:cubicBezTo>
                  <a:cubicBezTo>
                    <a:pt x="1077" y="1362"/>
                    <a:pt x="507" y="69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7019875" y="1302125"/>
              <a:ext cx="136200" cy="72550"/>
            </a:xfrm>
            <a:custGeom>
              <a:avLst/>
              <a:gdLst/>
              <a:ahLst/>
              <a:cxnLst/>
              <a:rect l="l" t="t" r="r" b="b"/>
              <a:pathLst>
                <a:path w="5448" h="2902" extrusionOk="0">
                  <a:moveTo>
                    <a:pt x="602" y="1"/>
                  </a:moveTo>
                  <a:cubicBezTo>
                    <a:pt x="399" y="1"/>
                    <a:pt x="198" y="8"/>
                    <a:pt x="1" y="19"/>
                  </a:cubicBezTo>
                  <a:cubicBezTo>
                    <a:pt x="539" y="114"/>
                    <a:pt x="1078" y="241"/>
                    <a:pt x="1584" y="368"/>
                  </a:cubicBezTo>
                  <a:cubicBezTo>
                    <a:pt x="2123" y="495"/>
                    <a:pt x="2629" y="653"/>
                    <a:pt x="3136" y="875"/>
                  </a:cubicBezTo>
                  <a:cubicBezTo>
                    <a:pt x="3611" y="1065"/>
                    <a:pt x="4086" y="1318"/>
                    <a:pt x="4498" y="1666"/>
                  </a:cubicBezTo>
                  <a:cubicBezTo>
                    <a:pt x="4910" y="1983"/>
                    <a:pt x="5226" y="2426"/>
                    <a:pt x="5448" y="2901"/>
                  </a:cubicBezTo>
                  <a:cubicBezTo>
                    <a:pt x="5353" y="2363"/>
                    <a:pt x="5100" y="1825"/>
                    <a:pt x="4688" y="1445"/>
                  </a:cubicBezTo>
                  <a:cubicBezTo>
                    <a:pt x="4276" y="1033"/>
                    <a:pt x="3801" y="748"/>
                    <a:pt x="3263" y="526"/>
                  </a:cubicBezTo>
                  <a:cubicBezTo>
                    <a:pt x="2756" y="336"/>
                    <a:pt x="2218" y="178"/>
                    <a:pt x="1648" y="83"/>
                  </a:cubicBezTo>
                  <a:cubicBezTo>
                    <a:pt x="1306" y="23"/>
                    <a:pt x="952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7074525" y="1350900"/>
              <a:ext cx="110850" cy="184500"/>
            </a:xfrm>
            <a:custGeom>
              <a:avLst/>
              <a:gdLst/>
              <a:ahLst/>
              <a:cxnLst/>
              <a:rect l="l" t="t" r="r" b="b"/>
              <a:pathLst>
                <a:path w="4434" h="7380" extrusionOk="0">
                  <a:moveTo>
                    <a:pt x="0" y="0"/>
                  </a:moveTo>
                  <a:lnTo>
                    <a:pt x="0" y="0"/>
                  </a:lnTo>
                  <a:cubicBezTo>
                    <a:pt x="317" y="190"/>
                    <a:pt x="633" y="412"/>
                    <a:pt x="918" y="634"/>
                  </a:cubicBezTo>
                  <a:cubicBezTo>
                    <a:pt x="1203" y="887"/>
                    <a:pt x="1488" y="1140"/>
                    <a:pt x="1773" y="1394"/>
                  </a:cubicBezTo>
                  <a:cubicBezTo>
                    <a:pt x="2280" y="1932"/>
                    <a:pt x="2755" y="2502"/>
                    <a:pt x="3167" y="3136"/>
                  </a:cubicBezTo>
                  <a:cubicBezTo>
                    <a:pt x="3547" y="3737"/>
                    <a:pt x="3864" y="4434"/>
                    <a:pt x="4022" y="5131"/>
                  </a:cubicBezTo>
                  <a:cubicBezTo>
                    <a:pt x="4180" y="5859"/>
                    <a:pt x="4212" y="6619"/>
                    <a:pt x="4085" y="7379"/>
                  </a:cubicBezTo>
                  <a:cubicBezTo>
                    <a:pt x="4339" y="6619"/>
                    <a:pt x="4434" y="5859"/>
                    <a:pt x="4307" y="5099"/>
                  </a:cubicBezTo>
                  <a:cubicBezTo>
                    <a:pt x="4180" y="4307"/>
                    <a:pt x="3895" y="3579"/>
                    <a:pt x="3484" y="2914"/>
                  </a:cubicBezTo>
                  <a:cubicBezTo>
                    <a:pt x="3040" y="2280"/>
                    <a:pt x="2534" y="1679"/>
                    <a:pt x="1932" y="1172"/>
                  </a:cubicBezTo>
                  <a:cubicBezTo>
                    <a:pt x="1362" y="665"/>
                    <a:pt x="728" y="28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6614525" y="1220250"/>
              <a:ext cx="78400" cy="154425"/>
            </a:xfrm>
            <a:custGeom>
              <a:avLst/>
              <a:gdLst/>
              <a:ahLst/>
              <a:cxnLst/>
              <a:rect l="l" t="t" r="r" b="b"/>
              <a:pathLst>
                <a:path w="3136" h="6177" extrusionOk="0">
                  <a:moveTo>
                    <a:pt x="3136" y="1"/>
                  </a:moveTo>
                  <a:lnTo>
                    <a:pt x="2502" y="1648"/>
                  </a:lnTo>
                  <a:cubicBezTo>
                    <a:pt x="2280" y="2186"/>
                    <a:pt x="2059" y="2724"/>
                    <a:pt x="1805" y="3231"/>
                  </a:cubicBezTo>
                  <a:cubicBezTo>
                    <a:pt x="1584" y="3770"/>
                    <a:pt x="1330" y="4276"/>
                    <a:pt x="1014" y="4783"/>
                  </a:cubicBezTo>
                  <a:cubicBezTo>
                    <a:pt x="729" y="5290"/>
                    <a:pt x="380" y="5765"/>
                    <a:pt x="0" y="6176"/>
                  </a:cubicBezTo>
                  <a:cubicBezTo>
                    <a:pt x="539" y="5891"/>
                    <a:pt x="1014" y="5511"/>
                    <a:pt x="1394" y="5036"/>
                  </a:cubicBezTo>
                  <a:cubicBezTo>
                    <a:pt x="1742" y="4561"/>
                    <a:pt x="2059" y="4023"/>
                    <a:pt x="2312" y="3453"/>
                  </a:cubicBezTo>
                  <a:cubicBezTo>
                    <a:pt x="2565" y="2914"/>
                    <a:pt x="2755" y="2344"/>
                    <a:pt x="2882" y="1774"/>
                  </a:cubicBezTo>
                  <a:cubicBezTo>
                    <a:pt x="3041" y="1173"/>
                    <a:pt x="3104" y="603"/>
                    <a:pt x="3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6448250" y="1183050"/>
              <a:ext cx="62575" cy="150450"/>
            </a:xfrm>
            <a:custGeom>
              <a:avLst/>
              <a:gdLst/>
              <a:ahLst/>
              <a:cxnLst/>
              <a:rect l="l" t="t" r="r" b="b"/>
              <a:pathLst>
                <a:path w="2503" h="6018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394" y="507"/>
                    <a:pt x="571" y="1426"/>
                    <a:pt x="222" y="2597"/>
                  </a:cubicBezTo>
                  <a:cubicBezTo>
                    <a:pt x="32" y="3167"/>
                    <a:pt x="1" y="3769"/>
                    <a:pt x="64" y="4339"/>
                  </a:cubicBezTo>
                  <a:cubicBezTo>
                    <a:pt x="96" y="4656"/>
                    <a:pt x="127" y="4941"/>
                    <a:pt x="222" y="5226"/>
                  </a:cubicBezTo>
                  <a:cubicBezTo>
                    <a:pt x="317" y="5479"/>
                    <a:pt x="412" y="5764"/>
                    <a:pt x="539" y="6018"/>
                  </a:cubicBezTo>
                  <a:cubicBezTo>
                    <a:pt x="507" y="5733"/>
                    <a:pt x="444" y="5479"/>
                    <a:pt x="412" y="5194"/>
                  </a:cubicBezTo>
                  <a:lnTo>
                    <a:pt x="349" y="4751"/>
                  </a:lnTo>
                  <a:lnTo>
                    <a:pt x="349" y="4561"/>
                  </a:lnTo>
                  <a:lnTo>
                    <a:pt x="349" y="4339"/>
                  </a:lnTo>
                  <a:lnTo>
                    <a:pt x="349" y="3927"/>
                  </a:lnTo>
                  <a:lnTo>
                    <a:pt x="412" y="3516"/>
                  </a:lnTo>
                  <a:cubicBezTo>
                    <a:pt x="412" y="3357"/>
                    <a:pt x="444" y="3231"/>
                    <a:pt x="476" y="3104"/>
                  </a:cubicBezTo>
                  <a:cubicBezTo>
                    <a:pt x="507" y="2977"/>
                    <a:pt x="539" y="2851"/>
                    <a:pt x="571" y="2724"/>
                  </a:cubicBezTo>
                  <a:cubicBezTo>
                    <a:pt x="729" y="2186"/>
                    <a:pt x="983" y="1679"/>
                    <a:pt x="1299" y="1236"/>
                  </a:cubicBezTo>
                  <a:cubicBezTo>
                    <a:pt x="1648" y="761"/>
                    <a:pt x="2028" y="349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484675" y="1374650"/>
              <a:ext cx="57025" cy="228050"/>
            </a:xfrm>
            <a:custGeom>
              <a:avLst/>
              <a:gdLst/>
              <a:ahLst/>
              <a:cxnLst/>
              <a:rect l="l" t="t" r="r" b="b"/>
              <a:pathLst>
                <a:path w="2281" h="9122" extrusionOk="0">
                  <a:moveTo>
                    <a:pt x="2281" y="0"/>
                  </a:moveTo>
                  <a:cubicBezTo>
                    <a:pt x="1742" y="634"/>
                    <a:pt x="1299" y="1362"/>
                    <a:pt x="919" y="2091"/>
                  </a:cubicBezTo>
                  <a:cubicBezTo>
                    <a:pt x="539" y="2851"/>
                    <a:pt x="286" y="3642"/>
                    <a:pt x="159" y="4466"/>
                  </a:cubicBezTo>
                  <a:cubicBezTo>
                    <a:pt x="1" y="5321"/>
                    <a:pt x="64" y="6176"/>
                    <a:pt x="286" y="6999"/>
                  </a:cubicBezTo>
                  <a:cubicBezTo>
                    <a:pt x="539" y="7791"/>
                    <a:pt x="982" y="8519"/>
                    <a:pt x="1584" y="9121"/>
                  </a:cubicBezTo>
                  <a:cubicBezTo>
                    <a:pt x="1109" y="8456"/>
                    <a:pt x="761" y="7728"/>
                    <a:pt x="571" y="6936"/>
                  </a:cubicBezTo>
                  <a:cubicBezTo>
                    <a:pt x="412" y="6144"/>
                    <a:pt x="381" y="5321"/>
                    <a:pt x="507" y="4561"/>
                  </a:cubicBezTo>
                  <a:cubicBezTo>
                    <a:pt x="634" y="3737"/>
                    <a:pt x="887" y="2946"/>
                    <a:pt x="1204" y="2217"/>
                  </a:cubicBezTo>
                  <a:cubicBezTo>
                    <a:pt x="1489" y="1457"/>
                    <a:pt x="1869" y="729"/>
                    <a:pt x="2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6818775" y="1160100"/>
              <a:ext cx="123550" cy="62400"/>
            </a:xfrm>
            <a:custGeom>
              <a:avLst/>
              <a:gdLst/>
              <a:ahLst/>
              <a:cxnLst/>
              <a:rect l="l" t="t" r="r" b="b"/>
              <a:pathLst>
                <a:path w="4942" h="249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412"/>
                    <a:pt x="571" y="760"/>
                    <a:pt x="919" y="1108"/>
                  </a:cubicBezTo>
                  <a:cubicBezTo>
                    <a:pt x="1268" y="1425"/>
                    <a:pt x="1679" y="1710"/>
                    <a:pt x="2123" y="1964"/>
                  </a:cubicBezTo>
                  <a:cubicBezTo>
                    <a:pt x="2534" y="2185"/>
                    <a:pt x="3009" y="2344"/>
                    <a:pt x="3516" y="2439"/>
                  </a:cubicBezTo>
                  <a:cubicBezTo>
                    <a:pt x="3715" y="2478"/>
                    <a:pt x="3914" y="2496"/>
                    <a:pt x="4113" y="2496"/>
                  </a:cubicBezTo>
                  <a:cubicBezTo>
                    <a:pt x="4389" y="2496"/>
                    <a:pt x="4665" y="2462"/>
                    <a:pt x="4941" y="2407"/>
                  </a:cubicBezTo>
                  <a:cubicBezTo>
                    <a:pt x="4498" y="2375"/>
                    <a:pt x="4023" y="2312"/>
                    <a:pt x="3580" y="2185"/>
                  </a:cubicBezTo>
                  <a:cubicBezTo>
                    <a:pt x="3136" y="2027"/>
                    <a:pt x="2693" y="1869"/>
                    <a:pt x="2281" y="1647"/>
                  </a:cubicBezTo>
                  <a:cubicBezTo>
                    <a:pt x="1458" y="1172"/>
                    <a:pt x="698" y="63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7011175" y="1671550"/>
              <a:ext cx="150450" cy="110225"/>
            </a:xfrm>
            <a:custGeom>
              <a:avLst/>
              <a:gdLst/>
              <a:ahLst/>
              <a:cxnLst/>
              <a:rect l="l" t="t" r="r" b="b"/>
              <a:pathLst>
                <a:path w="6018" h="4409" extrusionOk="0">
                  <a:moveTo>
                    <a:pt x="6018" y="0"/>
                  </a:moveTo>
                  <a:cubicBezTo>
                    <a:pt x="5764" y="602"/>
                    <a:pt x="5416" y="1172"/>
                    <a:pt x="5004" y="1679"/>
                  </a:cubicBezTo>
                  <a:cubicBezTo>
                    <a:pt x="4624" y="2185"/>
                    <a:pt x="4149" y="2629"/>
                    <a:pt x="3611" y="2977"/>
                  </a:cubicBezTo>
                  <a:cubicBezTo>
                    <a:pt x="3072" y="3357"/>
                    <a:pt x="2471" y="3642"/>
                    <a:pt x="1869" y="3864"/>
                  </a:cubicBezTo>
                  <a:cubicBezTo>
                    <a:pt x="1267" y="4117"/>
                    <a:pt x="634" y="4307"/>
                    <a:pt x="0" y="4402"/>
                  </a:cubicBezTo>
                  <a:cubicBezTo>
                    <a:pt x="85" y="4406"/>
                    <a:pt x="169" y="4408"/>
                    <a:pt x="254" y="4408"/>
                  </a:cubicBezTo>
                  <a:cubicBezTo>
                    <a:pt x="834" y="4408"/>
                    <a:pt x="1411" y="4315"/>
                    <a:pt x="1964" y="4149"/>
                  </a:cubicBezTo>
                  <a:cubicBezTo>
                    <a:pt x="2629" y="3959"/>
                    <a:pt x="3231" y="3674"/>
                    <a:pt x="3801" y="3294"/>
                  </a:cubicBezTo>
                  <a:cubicBezTo>
                    <a:pt x="4371" y="2914"/>
                    <a:pt x="4878" y="2407"/>
                    <a:pt x="5258" y="1869"/>
                  </a:cubicBezTo>
                  <a:cubicBezTo>
                    <a:pt x="5638" y="1299"/>
                    <a:pt x="5891" y="665"/>
                    <a:pt x="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6598675" y="1548025"/>
              <a:ext cx="121175" cy="183725"/>
            </a:xfrm>
            <a:custGeom>
              <a:avLst/>
              <a:gdLst/>
              <a:ahLst/>
              <a:cxnLst/>
              <a:rect l="l" t="t" r="r" b="b"/>
              <a:pathLst>
                <a:path w="4847" h="7349" extrusionOk="0">
                  <a:moveTo>
                    <a:pt x="254" y="1"/>
                  </a:moveTo>
                  <a:lnTo>
                    <a:pt x="254" y="1"/>
                  </a:lnTo>
                  <a:cubicBezTo>
                    <a:pt x="64" y="824"/>
                    <a:pt x="1" y="1648"/>
                    <a:pt x="64" y="2503"/>
                  </a:cubicBezTo>
                  <a:cubicBezTo>
                    <a:pt x="96" y="3326"/>
                    <a:pt x="318" y="4149"/>
                    <a:pt x="698" y="4941"/>
                  </a:cubicBezTo>
                  <a:cubicBezTo>
                    <a:pt x="1078" y="5701"/>
                    <a:pt x="1679" y="6335"/>
                    <a:pt x="2439" y="6746"/>
                  </a:cubicBezTo>
                  <a:cubicBezTo>
                    <a:pt x="3168" y="7158"/>
                    <a:pt x="4023" y="7348"/>
                    <a:pt x="4846" y="7348"/>
                  </a:cubicBezTo>
                  <a:cubicBezTo>
                    <a:pt x="4055" y="7221"/>
                    <a:pt x="3294" y="6936"/>
                    <a:pt x="2598" y="6493"/>
                  </a:cubicBezTo>
                  <a:cubicBezTo>
                    <a:pt x="1933" y="6081"/>
                    <a:pt x="1394" y="5480"/>
                    <a:pt x="1014" y="4751"/>
                  </a:cubicBezTo>
                  <a:cubicBezTo>
                    <a:pt x="666" y="4023"/>
                    <a:pt x="444" y="3263"/>
                    <a:pt x="349" y="2471"/>
                  </a:cubicBezTo>
                  <a:cubicBezTo>
                    <a:pt x="223" y="1648"/>
                    <a:pt x="223" y="824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541675" y="1717475"/>
              <a:ext cx="158375" cy="67100"/>
            </a:xfrm>
            <a:custGeom>
              <a:avLst/>
              <a:gdLst/>
              <a:ahLst/>
              <a:cxnLst/>
              <a:rect l="l" t="t" r="r" b="b"/>
              <a:pathLst>
                <a:path w="6335" h="2684" extrusionOk="0">
                  <a:moveTo>
                    <a:pt x="1" y="0"/>
                  </a:moveTo>
                  <a:cubicBezTo>
                    <a:pt x="286" y="538"/>
                    <a:pt x="666" y="1045"/>
                    <a:pt x="1141" y="1457"/>
                  </a:cubicBezTo>
                  <a:cubicBezTo>
                    <a:pt x="1584" y="1900"/>
                    <a:pt x="2123" y="2217"/>
                    <a:pt x="2724" y="2439"/>
                  </a:cubicBezTo>
                  <a:cubicBezTo>
                    <a:pt x="3009" y="2534"/>
                    <a:pt x="3326" y="2597"/>
                    <a:pt x="3643" y="2660"/>
                  </a:cubicBezTo>
                  <a:cubicBezTo>
                    <a:pt x="3801" y="2676"/>
                    <a:pt x="3959" y="2684"/>
                    <a:pt x="4114" y="2684"/>
                  </a:cubicBezTo>
                  <a:cubicBezTo>
                    <a:pt x="4268" y="2684"/>
                    <a:pt x="4419" y="2676"/>
                    <a:pt x="4561" y="2660"/>
                  </a:cubicBezTo>
                  <a:cubicBezTo>
                    <a:pt x="4878" y="2629"/>
                    <a:pt x="5194" y="2534"/>
                    <a:pt x="5479" y="2439"/>
                  </a:cubicBezTo>
                  <a:cubicBezTo>
                    <a:pt x="5765" y="2344"/>
                    <a:pt x="6050" y="2185"/>
                    <a:pt x="6335" y="2058"/>
                  </a:cubicBezTo>
                  <a:lnTo>
                    <a:pt x="6335" y="2058"/>
                  </a:lnTo>
                  <a:cubicBezTo>
                    <a:pt x="5733" y="2217"/>
                    <a:pt x="5163" y="2312"/>
                    <a:pt x="4561" y="2344"/>
                  </a:cubicBezTo>
                  <a:cubicBezTo>
                    <a:pt x="4485" y="2348"/>
                    <a:pt x="4409" y="2350"/>
                    <a:pt x="4333" y="2350"/>
                  </a:cubicBezTo>
                  <a:cubicBezTo>
                    <a:pt x="3815" y="2350"/>
                    <a:pt x="3321" y="2256"/>
                    <a:pt x="2851" y="2090"/>
                  </a:cubicBezTo>
                  <a:cubicBezTo>
                    <a:pt x="2281" y="1900"/>
                    <a:pt x="1774" y="1615"/>
                    <a:pt x="1299" y="1235"/>
                  </a:cubicBezTo>
                  <a:cubicBezTo>
                    <a:pt x="824" y="887"/>
                    <a:pt x="381" y="44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4"/>
          <p:cNvSpPr/>
          <p:nvPr/>
        </p:nvSpPr>
        <p:spPr>
          <a:xfrm>
            <a:off x="2009525" y="826974"/>
            <a:ext cx="889800" cy="889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06" name="Google Shape;906;p34"/>
          <p:cNvSpPr/>
          <p:nvPr/>
        </p:nvSpPr>
        <p:spPr>
          <a:xfrm>
            <a:off x="6269115" y="826418"/>
            <a:ext cx="889800" cy="889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07" name="Google Shape;907;p34"/>
          <p:cNvSpPr txBox="1">
            <a:spLocks noGrp="1"/>
          </p:cNvSpPr>
          <p:nvPr>
            <p:ph type="title"/>
          </p:nvPr>
        </p:nvSpPr>
        <p:spPr>
          <a:xfrm>
            <a:off x="724175" y="1996552"/>
            <a:ext cx="346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908" name="Google Shape;908;p34"/>
          <p:cNvSpPr txBox="1">
            <a:spLocks noGrp="1"/>
          </p:cNvSpPr>
          <p:nvPr>
            <p:ph type="subTitle" idx="1"/>
          </p:nvPr>
        </p:nvSpPr>
        <p:spPr>
          <a:xfrm>
            <a:off x="946470" y="2625052"/>
            <a:ext cx="3087100" cy="166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Online pharmacy,is going to be the next big evolution that will impact billions of lives and bring a healthy behavioral change to safer and more convenient tomorrow</a:t>
            </a:r>
            <a:endParaRPr dirty="0"/>
          </a:p>
        </p:txBody>
      </p:sp>
      <p:sp>
        <p:nvSpPr>
          <p:cNvPr id="909" name="Google Shape;909;p34"/>
          <p:cNvSpPr txBox="1">
            <a:spLocks noGrp="1"/>
          </p:cNvSpPr>
          <p:nvPr>
            <p:ph type="title" idx="2"/>
          </p:nvPr>
        </p:nvSpPr>
        <p:spPr>
          <a:xfrm>
            <a:off x="4954308" y="1996552"/>
            <a:ext cx="346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</a:t>
            </a:r>
            <a:endParaRPr dirty="0"/>
          </a:p>
        </p:txBody>
      </p:sp>
      <p:sp>
        <p:nvSpPr>
          <p:cNvPr id="910" name="Google Shape;910;p34"/>
          <p:cNvSpPr txBox="1">
            <a:spLocks noGrp="1"/>
          </p:cNvSpPr>
          <p:nvPr>
            <p:ph type="subTitle" idx="3"/>
          </p:nvPr>
        </p:nvSpPr>
        <p:spPr>
          <a:xfrm>
            <a:off x="5180807" y="2625052"/>
            <a:ext cx="3385650" cy="2064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While many aspects of healthcare service delivery, like finding doctors of hospitals, booking appointments, payment of fees, booking a lab test, viewing lab test reports, have gone online, pharmacy is one area which still lags behind.</a:t>
            </a:r>
            <a:endParaRPr dirty="0"/>
          </a:p>
        </p:txBody>
      </p:sp>
      <p:grpSp>
        <p:nvGrpSpPr>
          <p:cNvPr id="911" name="Google Shape;911;p34"/>
          <p:cNvGrpSpPr/>
          <p:nvPr/>
        </p:nvGrpSpPr>
        <p:grpSpPr>
          <a:xfrm>
            <a:off x="2211243" y="1031373"/>
            <a:ext cx="458952" cy="481670"/>
            <a:chOff x="3888875" y="4145300"/>
            <a:chExt cx="495950" cy="523725"/>
          </a:xfrm>
        </p:grpSpPr>
        <p:sp>
          <p:nvSpPr>
            <p:cNvPr id="912" name="Google Shape;912;p34"/>
            <p:cNvSpPr/>
            <p:nvPr/>
          </p:nvSpPr>
          <p:spPr>
            <a:xfrm>
              <a:off x="3888875" y="4145300"/>
              <a:ext cx="495850" cy="523700"/>
            </a:xfrm>
            <a:custGeom>
              <a:avLst/>
              <a:gdLst/>
              <a:ahLst/>
              <a:cxnLst/>
              <a:rect l="l" t="t" r="r" b="b"/>
              <a:pathLst>
                <a:path w="19834" h="20948" extrusionOk="0">
                  <a:moveTo>
                    <a:pt x="9919" y="1"/>
                  </a:moveTo>
                  <a:cubicBezTo>
                    <a:pt x="9788" y="1"/>
                    <a:pt x="9657" y="26"/>
                    <a:pt x="9534" y="77"/>
                  </a:cubicBezTo>
                  <a:lnTo>
                    <a:pt x="1620" y="3356"/>
                  </a:lnTo>
                  <a:cubicBezTo>
                    <a:pt x="1290" y="3490"/>
                    <a:pt x="1060" y="3788"/>
                    <a:pt x="1008" y="4138"/>
                  </a:cubicBezTo>
                  <a:cubicBezTo>
                    <a:pt x="658" y="6495"/>
                    <a:pt x="0" y="15554"/>
                    <a:pt x="9429" y="20820"/>
                  </a:cubicBezTo>
                  <a:cubicBezTo>
                    <a:pt x="9581" y="20905"/>
                    <a:pt x="9750" y="20948"/>
                    <a:pt x="9919" y="20948"/>
                  </a:cubicBezTo>
                  <a:cubicBezTo>
                    <a:pt x="10087" y="20948"/>
                    <a:pt x="10256" y="20905"/>
                    <a:pt x="10408" y="20820"/>
                  </a:cubicBezTo>
                  <a:cubicBezTo>
                    <a:pt x="19834" y="15554"/>
                    <a:pt x="19179" y="6495"/>
                    <a:pt x="18829" y="4138"/>
                  </a:cubicBezTo>
                  <a:cubicBezTo>
                    <a:pt x="18777" y="3788"/>
                    <a:pt x="18548" y="3490"/>
                    <a:pt x="18220" y="3356"/>
                  </a:cubicBezTo>
                  <a:lnTo>
                    <a:pt x="10306" y="77"/>
                  </a:lnTo>
                  <a:cubicBezTo>
                    <a:pt x="10182" y="26"/>
                    <a:pt x="10050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4113700" y="4145300"/>
              <a:ext cx="271125" cy="523725"/>
            </a:xfrm>
            <a:custGeom>
              <a:avLst/>
              <a:gdLst/>
              <a:ahLst/>
              <a:cxnLst/>
              <a:rect l="l" t="t" r="r" b="b"/>
              <a:pathLst>
                <a:path w="10845" h="20949" extrusionOk="0">
                  <a:moveTo>
                    <a:pt x="926" y="1"/>
                  </a:moveTo>
                  <a:cubicBezTo>
                    <a:pt x="795" y="1"/>
                    <a:pt x="664" y="26"/>
                    <a:pt x="541" y="77"/>
                  </a:cubicBezTo>
                  <a:lnTo>
                    <a:pt x="1" y="303"/>
                  </a:lnTo>
                  <a:cubicBezTo>
                    <a:pt x="33" y="299"/>
                    <a:pt x="65" y="298"/>
                    <a:pt x="97" y="298"/>
                  </a:cubicBezTo>
                  <a:cubicBezTo>
                    <a:pt x="228" y="298"/>
                    <a:pt x="358" y="324"/>
                    <a:pt x="482" y="375"/>
                  </a:cubicBezTo>
                  <a:lnTo>
                    <a:pt x="8396" y="3651"/>
                  </a:lnTo>
                  <a:cubicBezTo>
                    <a:pt x="8723" y="3788"/>
                    <a:pt x="8956" y="4086"/>
                    <a:pt x="9008" y="4436"/>
                  </a:cubicBezTo>
                  <a:cubicBezTo>
                    <a:pt x="9352" y="6766"/>
                    <a:pt x="10000" y="15659"/>
                    <a:pt x="885" y="20948"/>
                  </a:cubicBezTo>
                  <a:cubicBezTo>
                    <a:pt x="897" y="20948"/>
                    <a:pt x="909" y="20948"/>
                    <a:pt x="921" y="20948"/>
                  </a:cubicBezTo>
                  <a:cubicBezTo>
                    <a:pt x="1093" y="20948"/>
                    <a:pt x="1265" y="20906"/>
                    <a:pt x="1415" y="20820"/>
                  </a:cubicBezTo>
                  <a:cubicBezTo>
                    <a:pt x="10844" y="15554"/>
                    <a:pt x="10186" y="6495"/>
                    <a:pt x="9836" y="4138"/>
                  </a:cubicBezTo>
                  <a:cubicBezTo>
                    <a:pt x="9787" y="3788"/>
                    <a:pt x="9555" y="3490"/>
                    <a:pt x="9227" y="3356"/>
                  </a:cubicBezTo>
                  <a:lnTo>
                    <a:pt x="1313" y="77"/>
                  </a:lnTo>
                  <a:cubicBezTo>
                    <a:pt x="1189" y="26"/>
                    <a:pt x="1057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937800" y="4199925"/>
              <a:ext cx="398250" cy="414475"/>
            </a:xfrm>
            <a:custGeom>
              <a:avLst/>
              <a:gdLst/>
              <a:ahLst/>
              <a:cxnLst/>
              <a:rect l="l" t="t" r="r" b="b"/>
              <a:pathLst>
                <a:path w="15930" h="16579" extrusionOk="0">
                  <a:moveTo>
                    <a:pt x="7963" y="0"/>
                  </a:moveTo>
                  <a:cubicBezTo>
                    <a:pt x="7858" y="0"/>
                    <a:pt x="7752" y="21"/>
                    <a:pt x="7652" y="62"/>
                  </a:cubicBezTo>
                  <a:lnTo>
                    <a:pt x="1300" y="2654"/>
                  </a:lnTo>
                  <a:cubicBezTo>
                    <a:pt x="1038" y="2758"/>
                    <a:pt x="851" y="2994"/>
                    <a:pt x="809" y="3276"/>
                  </a:cubicBezTo>
                  <a:cubicBezTo>
                    <a:pt x="527" y="5141"/>
                    <a:pt x="0" y="12309"/>
                    <a:pt x="7570" y="16478"/>
                  </a:cubicBezTo>
                  <a:cubicBezTo>
                    <a:pt x="7693" y="16545"/>
                    <a:pt x="7829" y="16579"/>
                    <a:pt x="7964" y="16579"/>
                  </a:cubicBezTo>
                  <a:cubicBezTo>
                    <a:pt x="8100" y="16579"/>
                    <a:pt x="8235" y="16545"/>
                    <a:pt x="8356" y="16478"/>
                  </a:cubicBezTo>
                  <a:cubicBezTo>
                    <a:pt x="15929" y="12309"/>
                    <a:pt x="15403" y="5141"/>
                    <a:pt x="15121" y="3276"/>
                  </a:cubicBezTo>
                  <a:cubicBezTo>
                    <a:pt x="15079" y="2994"/>
                    <a:pt x="14892" y="2758"/>
                    <a:pt x="14627" y="2654"/>
                  </a:cubicBezTo>
                  <a:lnTo>
                    <a:pt x="8271" y="62"/>
                  </a:lnTo>
                  <a:cubicBezTo>
                    <a:pt x="8173" y="21"/>
                    <a:pt x="8068" y="0"/>
                    <a:pt x="79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4126075" y="4260275"/>
              <a:ext cx="209900" cy="354125"/>
            </a:xfrm>
            <a:custGeom>
              <a:avLst/>
              <a:gdLst/>
              <a:ahLst/>
              <a:cxnLst/>
              <a:rect l="l" t="t" r="r" b="b"/>
              <a:pathLst>
                <a:path w="8396" h="14165" extrusionOk="0">
                  <a:moveTo>
                    <a:pt x="6513" y="1"/>
                  </a:moveTo>
                  <a:lnTo>
                    <a:pt x="6513" y="1"/>
                  </a:lnTo>
                  <a:cubicBezTo>
                    <a:pt x="6631" y="125"/>
                    <a:pt x="6710" y="286"/>
                    <a:pt x="6736" y="456"/>
                  </a:cubicBezTo>
                  <a:cubicBezTo>
                    <a:pt x="7014" y="2374"/>
                    <a:pt x="7541" y="9747"/>
                    <a:pt x="0" y="14045"/>
                  </a:cubicBezTo>
                  <a:cubicBezTo>
                    <a:pt x="13" y="14051"/>
                    <a:pt x="26" y="14058"/>
                    <a:pt x="39" y="14064"/>
                  </a:cubicBezTo>
                  <a:cubicBezTo>
                    <a:pt x="161" y="14131"/>
                    <a:pt x="296" y="14165"/>
                    <a:pt x="431" y="14165"/>
                  </a:cubicBezTo>
                  <a:cubicBezTo>
                    <a:pt x="566" y="14165"/>
                    <a:pt x="702" y="14131"/>
                    <a:pt x="825" y="14064"/>
                  </a:cubicBezTo>
                  <a:cubicBezTo>
                    <a:pt x="8395" y="9895"/>
                    <a:pt x="7868" y="2724"/>
                    <a:pt x="7590" y="862"/>
                  </a:cubicBezTo>
                  <a:cubicBezTo>
                    <a:pt x="7544" y="583"/>
                    <a:pt x="7358" y="344"/>
                    <a:pt x="7099" y="240"/>
                  </a:cubicBezTo>
                  <a:lnTo>
                    <a:pt x="65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4048000" y="4319275"/>
              <a:ext cx="177025" cy="176025"/>
            </a:xfrm>
            <a:custGeom>
              <a:avLst/>
              <a:gdLst/>
              <a:ahLst/>
              <a:cxnLst/>
              <a:rect l="l" t="t" r="r" b="b"/>
              <a:pathLst>
                <a:path w="7081" h="7041" extrusionOk="0">
                  <a:moveTo>
                    <a:pt x="2914" y="1"/>
                  </a:moveTo>
                  <a:cubicBezTo>
                    <a:pt x="2639" y="1"/>
                    <a:pt x="2416" y="223"/>
                    <a:pt x="2416" y="495"/>
                  </a:cubicBezTo>
                  <a:lnTo>
                    <a:pt x="2416" y="1866"/>
                  </a:lnTo>
                  <a:cubicBezTo>
                    <a:pt x="2416" y="2144"/>
                    <a:pt x="2190" y="2373"/>
                    <a:pt x="1912" y="2377"/>
                  </a:cubicBezTo>
                  <a:lnTo>
                    <a:pt x="505" y="2377"/>
                  </a:lnTo>
                  <a:cubicBezTo>
                    <a:pt x="223" y="2377"/>
                    <a:pt x="1" y="2602"/>
                    <a:pt x="1" y="2884"/>
                  </a:cubicBezTo>
                  <a:lnTo>
                    <a:pt x="1" y="4157"/>
                  </a:lnTo>
                  <a:cubicBezTo>
                    <a:pt x="1" y="4439"/>
                    <a:pt x="223" y="4664"/>
                    <a:pt x="505" y="4668"/>
                  </a:cubicBezTo>
                  <a:lnTo>
                    <a:pt x="1916" y="4668"/>
                  </a:lnTo>
                  <a:cubicBezTo>
                    <a:pt x="1918" y="4668"/>
                    <a:pt x="1919" y="4668"/>
                    <a:pt x="1921" y="4668"/>
                  </a:cubicBezTo>
                  <a:cubicBezTo>
                    <a:pt x="2194" y="4668"/>
                    <a:pt x="2413" y="4889"/>
                    <a:pt x="2416" y="5159"/>
                  </a:cubicBezTo>
                  <a:lnTo>
                    <a:pt x="2416" y="6546"/>
                  </a:lnTo>
                  <a:cubicBezTo>
                    <a:pt x="2416" y="6818"/>
                    <a:pt x="2639" y="7041"/>
                    <a:pt x="2914" y="7041"/>
                  </a:cubicBezTo>
                  <a:lnTo>
                    <a:pt x="4167" y="7041"/>
                  </a:lnTo>
                  <a:cubicBezTo>
                    <a:pt x="4439" y="7041"/>
                    <a:pt x="4665" y="6818"/>
                    <a:pt x="4665" y="6546"/>
                  </a:cubicBezTo>
                  <a:lnTo>
                    <a:pt x="4665" y="5123"/>
                  </a:lnTo>
                  <a:cubicBezTo>
                    <a:pt x="4665" y="4848"/>
                    <a:pt x="4891" y="4625"/>
                    <a:pt x="5169" y="4625"/>
                  </a:cubicBezTo>
                  <a:lnTo>
                    <a:pt x="6576" y="4625"/>
                  </a:lnTo>
                  <a:cubicBezTo>
                    <a:pt x="6854" y="4625"/>
                    <a:pt x="7077" y="4403"/>
                    <a:pt x="7080" y="4128"/>
                  </a:cubicBezTo>
                  <a:lnTo>
                    <a:pt x="7080" y="2874"/>
                  </a:lnTo>
                  <a:cubicBezTo>
                    <a:pt x="7077" y="2598"/>
                    <a:pt x="6858" y="2377"/>
                    <a:pt x="6582" y="2377"/>
                  </a:cubicBezTo>
                  <a:cubicBezTo>
                    <a:pt x="6580" y="2377"/>
                    <a:pt x="6578" y="2377"/>
                    <a:pt x="6576" y="2377"/>
                  </a:cubicBezTo>
                  <a:lnTo>
                    <a:pt x="5165" y="2377"/>
                  </a:lnTo>
                  <a:cubicBezTo>
                    <a:pt x="4891" y="2377"/>
                    <a:pt x="4665" y="2154"/>
                    <a:pt x="4665" y="1882"/>
                  </a:cubicBezTo>
                  <a:lnTo>
                    <a:pt x="4665" y="495"/>
                  </a:lnTo>
                  <a:cubicBezTo>
                    <a:pt x="4665" y="223"/>
                    <a:pt x="4439" y="1"/>
                    <a:pt x="4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4130825" y="4435950"/>
              <a:ext cx="46075" cy="59350"/>
            </a:xfrm>
            <a:custGeom>
              <a:avLst/>
              <a:gdLst/>
              <a:ahLst/>
              <a:cxnLst/>
              <a:rect l="l" t="t" r="r" b="b"/>
              <a:pathLst>
                <a:path w="1843" h="2374" extrusionOk="0">
                  <a:moveTo>
                    <a:pt x="943" y="1"/>
                  </a:moveTo>
                  <a:lnTo>
                    <a:pt x="946" y="4"/>
                  </a:lnTo>
                  <a:cubicBezTo>
                    <a:pt x="671" y="4"/>
                    <a:pt x="452" y="223"/>
                    <a:pt x="455" y="495"/>
                  </a:cubicBezTo>
                  <a:lnTo>
                    <a:pt x="455" y="1883"/>
                  </a:lnTo>
                  <a:cubicBezTo>
                    <a:pt x="455" y="2138"/>
                    <a:pt x="255" y="2354"/>
                    <a:pt x="0" y="2374"/>
                  </a:cubicBezTo>
                  <a:lnTo>
                    <a:pt x="861" y="2374"/>
                  </a:lnTo>
                  <a:cubicBezTo>
                    <a:pt x="1136" y="2374"/>
                    <a:pt x="1355" y="2151"/>
                    <a:pt x="1352" y="1879"/>
                  </a:cubicBezTo>
                  <a:lnTo>
                    <a:pt x="1352" y="492"/>
                  </a:lnTo>
                  <a:cubicBezTo>
                    <a:pt x="1352" y="220"/>
                    <a:pt x="1571" y="1"/>
                    <a:pt x="1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4130825" y="4319350"/>
              <a:ext cx="46075" cy="59350"/>
            </a:xfrm>
            <a:custGeom>
              <a:avLst/>
              <a:gdLst/>
              <a:ahLst/>
              <a:cxnLst/>
              <a:rect l="l" t="t" r="r" b="b"/>
              <a:pathLst>
                <a:path w="1843" h="2374" extrusionOk="0">
                  <a:moveTo>
                    <a:pt x="0" y="1"/>
                  </a:moveTo>
                  <a:cubicBezTo>
                    <a:pt x="255" y="20"/>
                    <a:pt x="455" y="236"/>
                    <a:pt x="452" y="492"/>
                  </a:cubicBezTo>
                  <a:lnTo>
                    <a:pt x="452" y="1879"/>
                  </a:lnTo>
                  <a:cubicBezTo>
                    <a:pt x="452" y="2151"/>
                    <a:pt x="671" y="2374"/>
                    <a:pt x="943" y="2374"/>
                  </a:cubicBezTo>
                  <a:lnTo>
                    <a:pt x="1843" y="2374"/>
                  </a:lnTo>
                  <a:cubicBezTo>
                    <a:pt x="1568" y="2374"/>
                    <a:pt x="1348" y="2151"/>
                    <a:pt x="1352" y="1879"/>
                  </a:cubicBezTo>
                  <a:lnTo>
                    <a:pt x="1352" y="492"/>
                  </a:lnTo>
                  <a:cubicBezTo>
                    <a:pt x="1352" y="220"/>
                    <a:pt x="1132" y="1"/>
                    <a:pt x="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4190125" y="4378675"/>
              <a:ext cx="34900" cy="56250"/>
            </a:xfrm>
            <a:custGeom>
              <a:avLst/>
              <a:gdLst/>
              <a:ahLst/>
              <a:cxnLst/>
              <a:rect l="l" t="t" r="r" b="b"/>
              <a:pathLst>
                <a:path w="1396" h="2250" extrusionOk="0">
                  <a:moveTo>
                    <a:pt x="1" y="1"/>
                  </a:moveTo>
                  <a:cubicBezTo>
                    <a:pt x="276" y="1"/>
                    <a:pt x="495" y="223"/>
                    <a:pt x="492" y="498"/>
                  </a:cubicBezTo>
                  <a:lnTo>
                    <a:pt x="492" y="1752"/>
                  </a:lnTo>
                  <a:cubicBezTo>
                    <a:pt x="495" y="2023"/>
                    <a:pt x="273" y="2246"/>
                    <a:pt x="1" y="2249"/>
                  </a:cubicBezTo>
                  <a:lnTo>
                    <a:pt x="901" y="2249"/>
                  </a:lnTo>
                  <a:cubicBezTo>
                    <a:pt x="1173" y="2246"/>
                    <a:pt x="1395" y="2023"/>
                    <a:pt x="1392" y="1752"/>
                  </a:cubicBezTo>
                  <a:lnTo>
                    <a:pt x="1392" y="498"/>
                  </a:lnTo>
                  <a:cubicBezTo>
                    <a:pt x="1395" y="223"/>
                    <a:pt x="1176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4"/>
          <p:cNvGrpSpPr/>
          <p:nvPr/>
        </p:nvGrpSpPr>
        <p:grpSpPr>
          <a:xfrm>
            <a:off x="6553429" y="1058186"/>
            <a:ext cx="348471" cy="479110"/>
            <a:chOff x="1054700" y="1799175"/>
            <a:chExt cx="373375" cy="524650"/>
          </a:xfrm>
        </p:grpSpPr>
        <p:sp>
          <p:nvSpPr>
            <p:cNvPr id="921" name="Google Shape;921;p34"/>
            <p:cNvSpPr/>
            <p:nvPr/>
          </p:nvSpPr>
          <p:spPr>
            <a:xfrm>
              <a:off x="1054700" y="1800150"/>
              <a:ext cx="373375" cy="523675"/>
            </a:xfrm>
            <a:custGeom>
              <a:avLst/>
              <a:gdLst/>
              <a:ahLst/>
              <a:cxnLst/>
              <a:rect l="l" t="t" r="r" b="b"/>
              <a:pathLst>
                <a:path w="14935" h="20947" extrusionOk="0">
                  <a:moveTo>
                    <a:pt x="1532" y="0"/>
                  </a:moveTo>
                  <a:cubicBezTo>
                    <a:pt x="688" y="0"/>
                    <a:pt x="1" y="688"/>
                    <a:pt x="1" y="1532"/>
                  </a:cubicBezTo>
                  <a:lnTo>
                    <a:pt x="1" y="19415"/>
                  </a:lnTo>
                  <a:cubicBezTo>
                    <a:pt x="1" y="20263"/>
                    <a:pt x="688" y="20947"/>
                    <a:pt x="1532" y="20947"/>
                  </a:cubicBezTo>
                  <a:lnTo>
                    <a:pt x="13403" y="20947"/>
                  </a:lnTo>
                  <a:cubicBezTo>
                    <a:pt x="14247" y="20947"/>
                    <a:pt x="14935" y="20263"/>
                    <a:pt x="14935" y="19415"/>
                  </a:cubicBezTo>
                  <a:lnTo>
                    <a:pt x="14935" y="1532"/>
                  </a:lnTo>
                  <a:cubicBezTo>
                    <a:pt x="14935" y="688"/>
                    <a:pt x="14247" y="4"/>
                    <a:pt x="1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1367600" y="1800150"/>
              <a:ext cx="60475" cy="523675"/>
            </a:xfrm>
            <a:custGeom>
              <a:avLst/>
              <a:gdLst/>
              <a:ahLst/>
              <a:cxnLst/>
              <a:rect l="l" t="t" r="r" b="b"/>
              <a:pathLst>
                <a:path w="2419" h="20947" extrusionOk="0">
                  <a:moveTo>
                    <a:pt x="0" y="0"/>
                  </a:moveTo>
                  <a:cubicBezTo>
                    <a:pt x="861" y="0"/>
                    <a:pt x="1558" y="688"/>
                    <a:pt x="1558" y="1532"/>
                  </a:cubicBezTo>
                  <a:lnTo>
                    <a:pt x="1558" y="19415"/>
                  </a:lnTo>
                  <a:cubicBezTo>
                    <a:pt x="1558" y="20263"/>
                    <a:pt x="861" y="20947"/>
                    <a:pt x="0" y="20947"/>
                  </a:cubicBezTo>
                  <a:lnTo>
                    <a:pt x="858" y="20947"/>
                  </a:lnTo>
                  <a:cubicBezTo>
                    <a:pt x="1718" y="20947"/>
                    <a:pt x="2419" y="20263"/>
                    <a:pt x="2419" y="19415"/>
                  </a:cubicBezTo>
                  <a:lnTo>
                    <a:pt x="2419" y="1532"/>
                  </a:lnTo>
                  <a:cubicBezTo>
                    <a:pt x="2419" y="688"/>
                    <a:pt x="1731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1170475" y="1799175"/>
              <a:ext cx="141900" cy="36825"/>
            </a:xfrm>
            <a:custGeom>
              <a:avLst/>
              <a:gdLst/>
              <a:ahLst/>
              <a:cxnLst/>
              <a:rect l="l" t="t" r="r" b="b"/>
              <a:pathLst>
                <a:path w="5676" h="1473" extrusionOk="0">
                  <a:moveTo>
                    <a:pt x="5676" y="0"/>
                  </a:moveTo>
                  <a:lnTo>
                    <a:pt x="2825" y="39"/>
                  </a:lnTo>
                  <a:lnTo>
                    <a:pt x="1" y="39"/>
                  </a:lnTo>
                  <a:lnTo>
                    <a:pt x="243" y="1021"/>
                  </a:lnTo>
                  <a:cubicBezTo>
                    <a:pt x="305" y="1286"/>
                    <a:pt x="541" y="1473"/>
                    <a:pt x="816" y="1473"/>
                  </a:cubicBezTo>
                  <a:lnTo>
                    <a:pt x="4848" y="1473"/>
                  </a:lnTo>
                  <a:cubicBezTo>
                    <a:pt x="5123" y="1473"/>
                    <a:pt x="5365" y="1283"/>
                    <a:pt x="5430" y="1018"/>
                  </a:cubicBezTo>
                  <a:lnTo>
                    <a:pt x="5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1268350" y="1800150"/>
              <a:ext cx="43225" cy="35850"/>
            </a:xfrm>
            <a:custGeom>
              <a:avLst/>
              <a:gdLst/>
              <a:ahLst/>
              <a:cxnLst/>
              <a:rect l="l" t="t" r="r" b="b"/>
              <a:pathLst>
                <a:path w="1729" h="1434" extrusionOk="0">
                  <a:moveTo>
                    <a:pt x="805" y="0"/>
                  </a:moveTo>
                  <a:lnTo>
                    <a:pt x="566" y="989"/>
                  </a:lnTo>
                  <a:cubicBezTo>
                    <a:pt x="501" y="1251"/>
                    <a:pt x="268" y="1434"/>
                    <a:pt x="0" y="1434"/>
                  </a:cubicBezTo>
                  <a:lnTo>
                    <a:pt x="923" y="1434"/>
                  </a:lnTo>
                  <a:cubicBezTo>
                    <a:pt x="1188" y="1434"/>
                    <a:pt x="1424" y="1251"/>
                    <a:pt x="1486" y="989"/>
                  </a:cubicBez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1054700" y="2251225"/>
              <a:ext cx="373375" cy="72600"/>
            </a:xfrm>
            <a:custGeom>
              <a:avLst/>
              <a:gdLst/>
              <a:ahLst/>
              <a:cxnLst/>
              <a:rect l="l" t="t" r="r" b="b"/>
              <a:pathLst>
                <a:path w="14935" h="2904" extrusionOk="0">
                  <a:moveTo>
                    <a:pt x="1" y="1"/>
                  </a:moveTo>
                  <a:lnTo>
                    <a:pt x="1" y="1382"/>
                  </a:lnTo>
                  <a:cubicBezTo>
                    <a:pt x="4" y="2224"/>
                    <a:pt x="685" y="2904"/>
                    <a:pt x="1526" y="2904"/>
                  </a:cubicBezTo>
                  <a:cubicBezTo>
                    <a:pt x="1528" y="2904"/>
                    <a:pt x="1530" y="2904"/>
                    <a:pt x="1532" y="2904"/>
                  </a:cubicBezTo>
                  <a:lnTo>
                    <a:pt x="13403" y="2904"/>
                  </a:lnTo>
                  <a:cubicBezTo>
                    <a:pt x="13405" y="2904"/>
                    <a:pt x="13407" y="2904"/>
                    <a:pt x="13409" y="2904"/>
                  </a:cubicBezTo>
                  <a:cubicBezTo>
                    <a:pt x="14247" y="2904"/>
                    <a:pt x="14931" y="2224"/>
                    <a:pt x="14935" y="1382"/>
                  </a:cubicBezTo>
                  <a:lnTo>
                    <a:pt x="14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1367500" y="2251225"/>
              <a:ext cx="60575" cy="72600"/>
            </a:xfrm>
            <a:custGeom>
              <a:avLst/>
              <a:gdLst/>
              <a:ahLst/>
              <a:cxnLst/>
              <a:rect l="l" t="t" r="r" b="b"/>
              <a:pathLst>
                <a:path w="2423" h="2904" extrusionOk="0">
                  <a:moveTo>
                    <a:pt x="1562" y="1"/>
                  </a:moveTo>
                  <a:lnTo>
                    <a:pt x="1562" y="1382"/>
                  </a:lnTo>
                  <a:cubicBezTo>
                    <a:pt x="1562" y="2223"/>
                    <a:pt x="865" y="2904"/>
                    <a:pt x="1" y="2904"/>
                  </a:cubicBezTo>
                  <a:lnTo>
                    <a:pt x="862" y="2904"/>
                  </a:lnTo>
                  <a:cubicBezTo>
                    <a:pt x="1722" y="2904"/>
                    <a:pt x="2423" y="2223"/>
                    <a:pt x="2423" y="1382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1230525" y="2276500"/>
              <a:ext cx="21075" cy="21075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3" y="1"/>
                  </a:moveTo>
                  <a:cubicBezTo>
                    <a:pt x="191" y="1"/>
                    <a:pt x="1" y="188"/>
                    <a:pt x="1" y="423"/>
                  </a:cubicBezTo>
                  <a:cubicBezTo>
                    <a:pt x="1" y="656"/>
                    <a:pt x="191" y="842"/>
                    <a:pt x="423" y="842"/>
                  </a:cubicBezTo>
                  <a:cubicBezTo>
                    <a:pt x="656" y="842"/>
                    <a:pt x="842" y="656"/>
                    <a:pt x="842" y="423"/>
                  </a:cubicBezTo>
                  <a:cubicBezTo>
                    <a:pt x="842" y="188"/>
                    <a:pt x="656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1142575" y="1944800"/>
              <a:ext cx="197050" cy="197050"/>
            </a:xfrm>
            <a:custGeom>
              <a:avLst/>
              <a:gdLst/>
              <a:ahLst/>
              <a:cxnLst/>
              <a:rect l="l" t="t" r="r" b="b"/>
              <a:pathLst>
                <a:path w="7882" h="7882" extrusionOk="0">
                  <a:moveTo>
                    <a:pt x="3941" y="1"/>
                  </a:moveTo>
                  <a:cubicBezTo>
                    <a:pt x="1765" y="1"/>
                    <a:pt x="1" y="1765"/>
                    <a:pt x="1" y="3941"/>
                  </a:cubicBezTo>
                  <a:cubicBezTo>
                    <a:pt x="1" y="6118"/>
                    <a:pt x="1765" y="7882"/>
                    <a:pt x="3941" y="7882"/>
                  </a:cubicBezTo>
                  <a:cubicBezTo>
                    <a:pt x="6118" y="7882"/>
                    <a:pt x="7882" y="6118"/>
                    <a:pt x="7882" y="3941"/>
                  </a:cubicBezTo>
                  <a:cubicBezTo>
                    <a:pt x="7882" y="1765"/>
                    <a:pt x="6118" y="1"/>
                    <a:pt x="3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1195200" y="1948500"/>
              <a:ext cx="144425" cy="193375"/>
            </a:xfrm>
            <a:custGeom>
              <a:avLst/>
              <a:gdLst/>
              <a:ahLst/>
              <a:cxnLst/>
              <a:rect l="l" t="t" r="r" b="b"/>
              <a:pathLst>
                <a:path w="5777" h="7735" extrusionOk="0">
                  <a:moveTo>
                    <a:pt x="2906" y="0"/>
                  </a:moveTo>
                  <a:lnTo>
                    <a:pt x="2906" y="0"/>
                  </a:lnTo>
                  <a:cubicBezTo>
                    <a:pt x="4693" y="939"/>
                    <a:pt x="5482" y="3077"/>
                    <a:pt x="4733" y="4949"/>
                  </a:cubicBezTo>
                  <a:cubicBezTo>
                    <a:pt x="4124" y="6479"/>
                    <a:pt x="2652" y="7432"/>
                    <a:pt x="1074" y="7432"/>
                  </a:cubicBezTo>
                  <a:cubicBezTo>
                    <a:pt x="719" y="7432"/>
                    <a:pt x="358" y="7383"/>
                    <a:pt x="0" y="7282"/>
                  </a:cubicBezTo>
                  <a:lnTo>
                    <a:pt x="0" y="7282"/>
                  </a:lnTo>
                  <a:cubicBezTo>
                    <a:pt x="577" y="7584"/>
                    <a:pt x="1207" y="7735"/>
                    <a:pt x="1836" y="7735"/>
                  </a:cubicBezTo>
                  <a:cubicBezTo>
                    <a:pt x="2542" y="7735"/>
                    <a:pt x="3247" y="7545"/>
                    <a:pt x="3872" y="7168"/>
                  </a:cubicBezTo>
                  <a:cubicBezTo>
                    <a:pt x="5053" y="6454"/>
                    <a:pt x="5777" y="5174"/>
                    <a:pt x="5777" y="3793"/>
                  </a:cubicBezTo>
                  <a:cubicBezTo>
                    <a:pt x="5777" y="2029"/>
                    <a:pt x="4605" y="481"/>
                    <a:pt x="2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1181525" y="1983250"/>
              <a:ext cx="119725" cy="119650"/>
            </a:xfrm>
            <a:custGeom>
              <a:avLst/>
              <a:gdLst/>
              <a:ahLst/>
              <a:cxnLst/>
              <a:rect l="l" t="t" r="r" b="b"/>
              <a:pathLst>
                <a:path w="4789" h="4786" extrusionOk="0">
                  <a:moveTo>
                    <a:pt x="1974" y="1"/>
                  </a:moveTo>
                  <a:cubicBezTo>
                    <a:pt x="1787" y="1"/>
                    <a:pt x="1637" y="152"/>
                    <a:pt x="1637" y="338"/>
                  </a:cubicBezTo>
                  <a:lnTo>
                    <a:pt x="1637" y="1300"/>
                  </a:lnTo>
                  <a:cubicBezTo>
                    <a:pt x="1637" y="1487"/>
                    <a:pt x="1486" y="1637"/>
                    <a:pt x="1300" y="1637"/>
                  </a:cubicBezTo>
                  <a:lnTo>
                    <a:pt x="338" y="1637"/>
                  </a:lnTo>
                  <a:cubicBezTo>
                    <a:pt x="151" y="1637"/>
                    <a:pt x="0" y="1788"/>
                    <a:pt x="0" y="1975"/>
                  </a:cubicBezTo>
                  <a:lnTo>
                    <a:pt x="0" y="2812"/>
                  </a:lnTo>
                  <a:cubicBezTo>
                    <a:pt x="0" y="2999"/>
                    <a:pt x="151" y="3149"/>
                    <a:pt x="338" y="3149"/>
                  </a:cubicBezTo>
                  <a:lnTo>
                    <a:pt x="1300" y="3149"/>
                  </a:lnTo>
                  <a:cubicBezTo>
                    <a:pt x="1486" y="3149"/>
                    <a:pt x="1637" y="3300"/>
                    <a:pt x="1637" y="3487"/>
                  </a:cubicBezTo>
                  <a:lnTo>
                    <a:pt x="1637" y="4449"/>
                  </a:lnTo>
                  <a:cubicBezTo>
                    <a:pt x="1637" y="4635"/>
                    <a:pt x="1787" y="4786"/>
                    <a:pt x="1974" y="4786"/>
                  </a:cubicBezTo>
                  <a:lnTo>
                    <a:pt x="2815" y="4786"/>
                  </a:lnTo>
                  <a:cubicBezTo>
                    <a:pt x="2998" y="4786"/>
                    <a:pt x="3152" y="4635"/>
                    <a:pt x="3152" y="4449"/>
                  </a:cubicBezTo>
                  <a:lnTo>
                    <a:pt x="3152" y="3487"/>
                  </a:lnTo>
                  <a:cubicBezTo>
                    <a:pt x="3152" y="3300"/>
                    <a:pt x="3303" y="3149"/>
                    <a:pt x="3489" y="3149"/>
                  </a:cubicBezTo>
                  <a:lnTo>
                    <a:pt x="4448" y="3149"/>
                  </a:lnTo>
                  <a:cubicBezTo>
                    <a:pt x="4635" y="3149"/>
                    <a:pt x="4789" y="2999"/>
                    <a:pt x="4789" y="2812"/>
                  </a:cubicBezTo>
                  <a:lnTo>
                    <a:pt x="4789" y="1971"/>
                  </a:lnTo>
                  <a:cubicBezTo>
                    <a:pt x="4786" y="1787"/>
                    <a:pt x="4638" y="1637"/>
                    <a:pt x="4454" y="1637"/>
                  </a:cubicBezTo>
                  <a:cubicBezTo>
                    <a:pt x="4452" y="1637"/>
                    <a:pt x="4450" y="1637"/>
                    <a:pt x="4448" y="1637"/>
                  </a:cubicBezTo>
                  <a:lnTo>
                    <a:pt x="3489" y="1637"/>
                  </a:lnTo>
                  <a:cubicBezTo>
                    <a:pt x="3303" y="1637"/>
                    <a:pt x="3152" y="1487"/>
                    <a:pt x="3152" y="1300"/>
                  </a:cubicBezTo>
                  <a:lnTo>
                    <a:pt x="3152" y="338"/>
                  </a:lnTo>
                  <a:cubicBezTo>
                    <a:pt x="3152" y="152"/>
                    <a:pt x="2998" y="1"/>
                    <a:pt x="2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1230375" y="2061975"/>
              <a:ext cx="38475" cy="40925"/>
            </a:xfrm>
            <a:custGeom>
              <a:avLst/>
              <a:gdLst/>
              <a:ahLst/>
              <a:cxnLst/>
              <a:rect l="l" t="t" r="r" b="b"/>
              <a:pathLst>
                <a:path w="1539" h="1637" extrusionOk="0">
                  <a:moveTo>
                    <a:pt x="675" y="0"/>
                  </a:moveTo>
                  <a:cubicBezTo>
                    <a:pt x="488" y="0"/>
                    <a:pt x="338" y="154"/>
                    <a:pt x="338" y="341"/>
                  </a:cubicBezTo>
                  <a:lnTo>
                    <a:pt x="341" y="1297"/>
                  </a:lnTo>
                  <a:cubicBezTo>
                    <a:pt x="341" y="1486"/>
                    <a:pt x="187" y="1637"/>
                    <a:pt x="0" y="1637"/>
                  </a:cubicBezTo>
                  <a:lnTo>
                    <a:pt x="861" y="1637"/>
                  </a:lnTo>
                  <a:cubicBezTo>
                    <a:pt x="1044" y="1637"/>
                    <a:pt x="1198" y="1486"/>
                    <a:pt x="1198" y="1300"/>
                  </a:cubicBezTo>
                  <a:lnTo>
                    <a:pt x="1198" y="344"/>
                  </a:lnTo>
                  <a:cubicBezTo>
                    <a:pt x="1198" y="154"/>
                    <a:pt x="1349" y="0"/>
                    <a:pt x="1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1230300" y="1983250"/>
              <a:ext cx="38550" cy="40950"/>
            </a:xfrm>
            <a:custGeom>
              <a:avLst/>
              <a:gdLst/>
              <a:ahLst/>
              <a:cxnLst/>
              <a:rect l="l" t="t" r="r" b="b"/>
              <a:pathLst>
                <a:path w="1542" h="1638" extrusionOk="0">
                  <a:moveTo>
                    <a:pt x="0" y="1"/>
                  </a:moveTo>
                  <a:cubicBezTo>
                    <a:pt x="190" y="1"/>
                    <a:pt x="341" y="155"/>
                    <a:pt x="341" y="341"/>
                  </a:cubicBezTo>
                  <a:lnTo>
                    <a:pt x="341" y="1300"/>
                  </a:lnTo>
                  <a:cubicBezTo>
                    <a:pt x="341" y="1487"/>
                    <a:pt x="491" y="1637"/>
                    <a:pt x="678" y="1637"/>
                  </a:cubicBezTo>
                  <a:lnTo>
                    <a:pt x="1542" y="1637"/>
                  </a:lnTo>
                  <a:cubicBezTo>
                    <a:pt x="1352" y="1637"/>
                    <a:pt x="1201" y="1484"/>
                    <a:pt x="1201" y="1297"/>
                  </a:cubicBezTo>
                  <a:lnTo>
                    <a:pt x="1201" y="338"/>
                  </a:lnTo>
                  <a:cubicBezTo>
                    <a:pt x="1201" y="152"/>
                    <a:pt x="1051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1271200" y="2024175"/>
              <a:ext cx="30050" cy="37825"/>
            </a:xfrm>
            <a:custGeom>
              <a:avLst/>
              <a:gdLst/>
              <a:ahLst/>
              <a:cxnLst/>
              <a:rect l="l" t="t" r="r" b="b"/>
              <a:pathLst>
                <a:path w="1202" h="1513" extrusionOk="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lnTo>
                    <a:pt x="13" y="0"/>
                  </a:lnTo>
                  <a:cubicBezTo>
                    <a:pt x="11" y="0"/>
                    <a:pt x="9" y="0"/>
                    <a:pt x="7" y="0"/>
                  </a:cubicBezTo>
                  <a:close/>
                  <a:moveTo>
                    <a:pt x="13" y="0"/>
                  </a:moveTo>
                  <a:lnTo>
                    <a:pt x="13" y="0"/>
                  </a:lnTo>
                  <a:cubicBezTo>
                    <a:pt x="194" y="4"/>
                    <a:pt x="341" y="152"/>
                    <a:pt x="341" y="334"/>
                  </a:cubicBezTo>
                  <a:lnTo>
                    <a:pt x="341" y="1179"/>
                  </a:lnTo>
                  <a:cubicBezTo>
                    <a:pt x="341" y="1361"/>
                    <a:pt x="194" y="1509"/>
                    <a:pt x="13" y="1512"/>
                  </a:cubicBezTo>
                  <a:lnTo>
                    <a:pt x="865" y="1512"/>
                  </a:lnTo>
                  <a:cubicBezTo>
                    <a:pt x="1051" y="1512"/>
                    <a:pt x="1202" y="1362"/>
                    <a:pt x="1202" y="1175"/>
                  </a:cubicBezTo>
                  <a:lnTo>
                    <a:pt x="1202" y="338"/>
                  </a:lnTo>
                  <a:cubicBezTo>
                    <a:pt x="1202" y="151"/>
                    <a:pt x="1051" y="0"/>
                    <a:pt x="865" y="0"/>
                  </a:cubicBezTo>
                  <a:close/>
                  <a:moveTo>
                    <a:pt x="1" y="1512"/>
                  </a:moveTo>
                  <a:cubicBezTo>
                    <a:pt x="3" y="1513"/>
                    <a:pt x="5" y="1513"/>
                    <a:pt x="7" y="1513"/>
                  </a:cubicBezTo>
                  <a:cubicBezTo>
                    <a:pt x="9" y="1513"/>
                    <a:pt x="11" y="1513"/>
                    <a:pt x="13" y="1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5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5"/>
          <p:cNvSpPr txBox="1">
            <a:spLocks noGrp="1"/>
          </p:cNvSpPr>
          <p:nvPr>
            <p:ph type="title"/>
          </p:nvPr>
        </p:nvSpPr>
        <p:spPr>
          <a:xfrm>
            <a:off x="2913000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sp>
        <p:nvSpPr>
          <p:cNvPr id="940" name="Google Shape;940;p35"/>
          <p:cNvSpPr txBox="1">
            <a:spLocks noGrp="1"/>
          </p:cNvSpPr>
          <p:nvPr>
            <p:ph type="subTitle" idx="1"/>
          </p:nvPr>
        </p:nvSpPr>
        <p:spPr>
          <a:xfrm>
            <a:off x="2913000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Here you can reach with what you need help.</a:t>
            </a:r>
          </a:p>
        </p:txBody>
      </p:sp>
      <p:sp>
        <p:nvSpPr>
          <p:cNvPr id="941" name="Google Shape;941;p35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6"/>
          <p:cNvSpPr/>
          <p:nvPr/>
        </p:nvSpPr>
        <p:spPr>
          <a:xfrm>
            <a:off x="3956825" y="465950"/>
            <a:ext cx="5218500" cy="521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 txBox="1">
            <a:spLocks noGrp="1"/>
          </p:cNvSpPr>
          <p:nvPr>
            <p:ph type="title"/>
          </p:nvPr>
        </p:nvSpPr>
        <p:spPr>
          <a:xfrm>
            <a:off x="4765625" y="2075475"/>
            <a:ext cx="360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sp>
        <p:nvSpPr>
          <p:cNvPr id="948" name="Google Shape;948;p36"/>
          <p:cNvSpPr txBox="1">
            <a:spLocks noGrp="1"/>
          </p:cNvSpPr>
          <p:nvPr>
            <p:ph type="subTitle" idx="1"/>
          </p:nvPr>
        </p:nvSpPr>
        <p:spPr>
          <a:xfrm>
            <a:off x="4765625" y="2685025"/>
            <a:ext cx="36009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registered pharmacist forwards the verified prescriptions to pharmacy store from where the medicines are dispensed by Vikash Pharmacy.</a:t>
            </a:r>
            <a:endParaRPr dirty="0"/>
          </a:p>
        </p:txBody>
      </p:sp>
      <p:pic>
        <p:nvPicPr>
          <p:cNvPr id="949" name="Google Shape;949;p36"/>
          <p:cNvPicPr preferRelativeResize="0"/>
          <p:nvPr/>
        </p:nvPicPr>
        <p:blipFill rotWithShape="1">
          <a:blip r:embed="rId3">
            <a:alphaModFix/>
          </a:blip>
          <a:srcRect l="13153" r="30587"/>
          <a:stretch/>
        </p:blipFill>
        <p:spPr>
          <a:xfrm>
            <a:off x="373499" y="203650"/>
            <a:ext cx="4029900" cy="40299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7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 txBox="1">
            <a:spLocks noGrp="1"/>
          </p:cNvSpPr>
          <p:nvPr>
            <p:ph type="title"/>
          </p:nvPr>
        </p:nvSpPr>
        <p:spPr>
          <a:xfrm>
            <a:off x="3450675" y="967506"/>
            <a:ext cx="5339950" cy="1440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smtClean="0">
                <a:latin typeface="Gudea" panose="020B0604020202020204" charset="0"/>
              </a:rPr>
              <a:t>Web-based or Mobile based application for consumers transmits their prescriptions and place requests for medicines</a:t>
            </a:r>
            <a:endParaRPr sz="2200" b="0" dirty="0">
              <a:latin typeface="Gudea" panose="020B0604020202020204" charset="0"/>
            </a:endParaRPr>
          </a:p>
        </p:txBody>
      </p:sp>
      <p:sp>
        <p:nvSpPr>
          <p:cNvPr id="956" name="Google Shape;956;p37"/>
          <p:cNvSpPr txBox="1">
            <a:spLocks noGrp="1"/>
          </p:cNvSpPr>
          <p:nvPr>
            <p:ph type="subTitle" idx="1"/>
          </p:nvPr>
        </p:nvSpPr>
        <p:spPr>
          <a:xfrm>
            <a:off x="3616000" y="2425191"/>
            <a:ext cx="5121825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web or mobile-based platform to be governed under the IT Act 2000 and rules there under.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7" name="Google Shape;957;p37"/>
          <p:cNvGrpSpPr/>
          <p:nvPr/>
        </p:nvGrpSpPr>
        <p:grpSpPr>
          <a:xfrm>
            <a:off x="720000" y="552510"/>
            <a:ext cx="2093100" cy="4051482"/>
            <a:chOff x="720000" y="552510"/>
            <a:chExt cx="2093100" cy="4051482"/>
          </a:xfrm>
        </p:grpSpPr>
        <p:sp>
          <p:nvSpPr>
            <p:cNvPr id="958" name="Google Shape;958;p37"/>
            <p:cNvSpPr/>
            <p:nvPr/>
          </p:nvSpPr>
          <p:spPr>
            <a:xfrm>
              <a:off x="720000" y="552510"/>
              <a:ext cx="1971900" cy="1971900"/>
            </a:xfrm>
            <a:prstGeom prst="ellipse">
              <a:avLst/>
            </a:prstGeom>
            <a:solidFill>
              <a:srgbClr val="FFFFFF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37"/>
            <p:cNvGrpSpPr/>
            <p:nvPr/>
          </p:nvGrpSpPr>
          <p:grpSpPr>
            <a:xfrm>
              <a:off x="883650" y="744832"/>
              <a:ext cx="1929450" cy="3859160"/>
              <a:chOff x="0" y="741750"/>
              <a:chExt cx="1929450" cy="3862250"/>
            </a:xfrm>
          </p:grpSpPr>
          <p:sp>
            <p:nvSpPr>
              <p:cNvPr id="960" name="Google Shape;960;p37"/>
              <p:cNvSpPr/>
              <p:nvPr/>
            </p:nvSpPr>
            <p:spPr>
              <a:xfrm>
                <a:off x="0" y="1878875"/>
                <a:ext cx="475850" cy="1101225"/>
              </a:xfrm>
              <a:custGeom>
                <a:avLst/>
                <a:gdLst/>
                <a:ahLst/>
                <a:cxnLst/>
                <a:rect l="l" t="t" r="r" b="b"/>
                <a:pathLst>
                  <a:path w="19034" h="44049" extrusionOk="0">
                    <a:moveTo>
                      <a:pt x="10768" y="0"/>
                    </a:moveTo>
                    <a:cubicBezTo>
                      <a:pt x="10768" y="0"/>
                      <a:pt x="9279" y="20807"/>
                      <a:pt x="5194" y="30688"/>
                    </a:cubicBezTo>
                    <a:cubicBezTo>
                      <a:pt x="4845" y="31543"/>
                      <a:pt x="4402" y="32398"/>
                      <a:pt x="3927" y="33189"/>
                    </a:cubicBezTo>
                    <a:cubicBezTo>
                      <a:pt x="2470" y="33981"/>
                      <a:pt x="1774" y="34393"/>
                      <a:pt x="1457" y="34583"/>
                    </a:cubicBezTo>
                    <a:cubicBezTo>
                      <a:pt x="1299" y="34678"/>
                      <a:pt x="1204" y="34836"/>
                      <a:pt x="1204" y="35026"/>
                    </a:cubicBezTo>
                    <a:lnTo>
                      <a:pt x="1204" y="35596"/>
                    </a:lnTo>
                    <a:cubicBezTo>
                      <a:pt x="1204" y="35880"/>
                      <a:pt x="1458" y="36113"/>
                      <a:pt x="1761" y="36113"/>
                    </a:cubicBezTo>
                    <a:cubicBezTo>
                      <a:pt x="1796" y="36113"/>
                      <a:pt x="1832" y="36110"/>
                      <a:pt x="1869" y="36103"/>
                    </a:cubicBezTo>
                    <a:lnTo>
                      <a:pt x="4212" y="35533"/>
                    </a:lnTo>
                    <a:lnTo>
                      <a:pt x="4275" y="35470"/>
                    </a:lnTo>
                    <a:lnTo>
                      <a:pt x="4275" y="35470"/>
                    </a:lnTo>
                    <a:cubicBezTo>
                      <a:pt x="4275" y="35470"/>
                      <a:pt x="1963" y="39048"/>
                      <a:pt x="222" y="40695"/>
                    </a:cubicBezTo>
                    <a:cubicBezTo>
                      <a:pt x="0" y="40885"/>
                      <a:pt x="0" y="41202"/>
                      <a:pt x="158" y="41423"/>
                    </a:cubicBezTo>
                    <a:cubicBezTo>
                      <a:pt x="257" y="41554"/>
                      <a:pt x="406" y="41617"/>
                      <a:pt x="557" y="41617"/>
                    </a:cubicBezTo>
                    <a:cubicBezTo>
                      <a:pt x="699" y="41617"/>
                      <a:pt x="843" y="41562"/>
                      <a:pt x="950" y="41455"/>
                    </a:cubicBezTo>
                    <a:cubicBezTo>
                      <a:pt x="1837" y="40568"/>
                      <a:pt x="3990" y="38320"/>
                      <a:pt x="4782" y="37021"/>
                    </a:cubicBezTo>
                    <a:lnTo>
                      <a:pt x="4782" y="37021"/>
                    </a:lnTo>
                    <a:cubicBezTo>
                      <a:pt x="4085" y="38636"/>
                      <a:pt x="1679" y="41423"/>
                      <a:pt x="823" y="42405"/>
                    </a:cubicBezTo>
                    <a:cubicBezTo>
                      <a:pt x="633" y="42595"/>
                      <a:pt x="633" y="42880"/>
                      <a:pt x="823" y="43102"/>
                    </a:cubicBezTo>
                    <a:cubicBezTo>
                      <a:pt x="918" y="43197"/>
                      <a:pt x="1045" y="43228"/>
                      <a:pt x="1172" y="43228"/>
                    </a:cubicBezTo>
                    <a:cubicBezTo>
                      <a:pt x="1299" y="43228"/>
                      <a:pt x="1425" y="43197"/>
                      <a:pt x="1520" y="43102"/>
                    </a:cubicBezTo>
                    <a:cubicBezTo>
                      <a:pt x="2755" y="41930"/>
                      <a:pt x="3864" y="40663"/>
                      <a:pt x="4877" y="39333"/>
                    </a:cubicBezTo>
                    <a:lnTo>
                      <a:pt x="4877" y="39333"/>
                    </a:lnTo>
                    <a:cubicBezTo>
                      <a:pt x="3420" y="41677"/>
                      <a:pt x="3040" y="42373"/>
                      <a:pt x="2217" y="43323"/>
                    </a:cubicBezTo>
                    <a:cubicBezTo>
                      <a:pt x="2059" y="43482"/>
                      <a:pt x="2059" y="43703"/>
                      <a:pt x="2217" y="43893"/>
                    </a:cubicBezTo>
                    <a:cubicBezTo>
                      <a:pt x="2299" y="43992"/>
                      <a:pt x="2424" y="44048"/>
                      <a:pt x="2552" y="44048"/>
                    </a:cubicBezTo>
                    <a:cubicBezTo>
                      <a:pt x="2670" y="44048"/>
                      <a:pt x="2791" y="44000"/>
                      <a:pt x="2882" y="43893"/>
                    </a:cubicBezTo>
                    <a:cubicBezTo>
                      <a:pt x="3832" y="42912"/>
                      <a:pt x="4719" y="41867"/>
                      <a:pt x="5510" y="40727"/>
                    </a:cubicBezTo>
                    <a:lnTo>
                      <a:pt x="5510" y="40727"/>
                    </a:lnTo>
                    <a:cubicBezTo>
                      <a:pt x="4782" y="42057"/>
                      <a:pt x="4339" y="42785"/>
                      <a:pt x="4085" y="43197"/>
                    </a:cubicBezTo>
                    <a:cubicBezTo>
                      <a:pt x="3959" y="43387"/>
                      <a:pt x="3990" y="43672"/>
                      <a:pt x="4180" y="43830"/>
                    </a:cubicBezTo>
                    <a:cubicBezTo>
                      <a:pt x="4275" y="43925"/>
                      <a:pt x="4402" y="43957"/>
                      <a:pt x="4529" y="43957"/>
                    </a:cubicBezTo>
                    <a:cubicBezTo>
                      <a:pt x="4719" y="43957"/>
                      <a:pt x="4877" y="43862"/>
                      <a:pt x="4972" y="43703"/>
                    </a:cubicBezTo>
                    <a:cubicBezTo>
                      <a:pt x="5922" y="41898"/>
                      <a:pt x="8867" y="36198"/>
                      <a:pt x="9247" y="34108"/>
                    </a:cubicBezTo>
                    <a:cubicBezTo>
                      <a:pt x="9247" y="34108"/>
                      <a:pt x="9469" y="33633"/>
                      <a:pt x="9817" y="32778"/>
                    </a:cubicBezTo>
                    <a:cubicBezTo>
                      <a:pt x="11876" y="27742"/>
                      <a:pt x="19033" y="9754"/>
                      <a:pt x="18431" y="1837"/>
                    </a:cubicBezTo>
                    <a:cubicBezTo>
                      <a:pt x="15676" y="697"/>
                      <a:pt x="10768" y="0"/>
                      <a:pt x="10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1080700" y="1788625"/>
                <a:ext cx="652400" cy="548225"/>
              </a:xfrm>
              <a:custGeom>
                <a:avLst/>
                <a:gdLst/>
                <a:ahLst/>
                <a:cxnLst/>
                <a:rect l="l" t="t" r="r" b="b"/>
                <a:pathLst>
                  <a:path w="26096" h="21929" extrusionOk="0">
                    <a:moveTo>
                      <a:pt x="6176" y="0"/>
                    </a:moveTo>
                    <a:lnTo>
                      <a:pt x="0" y="5669"/>
                    </a:lnTo>
                    <a:cubicBezTo>
                      <a:pt x="0" y="5669"/>
                      <a:pt x="2312" y="12003"/>
                      <a:pt x="4497" y="17988"/>
                    </a:cubicBezTo>
                    <a:cubicBezTo>
                      <a:pt x="5453" y="20549"/>
                      <a:pt x="7816" y="21929"/>
                      <a:pt x="10200" y="21929"/>
                    </a:cubicBezTo>
                    <a:cubicBezTo>
                      <a:pt x="12002" y="21929"/>
                      <a:pt x="13816" y="21140"/>
                      <a:pt x="15043" y="19476"/>
                    </a:cubicBezTo>
                    <a:lnTo>
                      <a:pt x="18685" y="14504"/>
                    </a:lnTo>
                    <a:lnTo>
                      <a:pt x="19667" y="13206"/>
                    </a:lnTo>
                    <a:lnTo>
                      <a:pt x="21757" y="10387"/>
                    </a:lnTo>
                    <a:cubicBezTo>
                      <a:pt x="21783" y="10388"/>
                      <a:pt x="21809" y="10389"/>
                      <a:pt x="21834" y="10389"/>
                    </a:cubicBezTo>
                    <a:cubicBezTo>
                      <a:pt x="22882" y="10389"/>
                      <a:pt x="23858" y="9762"/>
                      <a:pt x="24291" y="8804"/>
                    </a:cubicBezTo>
                    <a:lnTo>
                      <a:pt x="25874" y="5099"/>
                    </a:lnTo>
                    <a:cubicBezTo>
                      <a:pt x="26096" y="4529"/>
                      <a:pt x="25716" y="3927"/>
                      <a:pt x="25114" y="3927"/>
                    </a:cubicBezTo>
                    <a:lnTo>
                      <a:pt x="20744" y="3864"/>
                    </a:lnTo>
                    <a:cubicBezTo>
                      <a:pt x="20332" y="3864"/>
                      <a:pt x="19984" y="4117"/>
                      <a:pt x="19889" y="4529"/>
                    </a:cubicBezTo>
                    <a:lnTo>
                      <a:pt x="19540" y="5985"/>
                    </a:lnTo>
                    <a:cubicBezTo>
                      <a:pt x="19488" y="6212"/>
                      <a:pt x="19302" y="6333"/>
                      <a:pt x="19113" y="6333"/>
                    </a:cubicBezTo>
                    <a:cubicBezTo>
                      <a:pt x="18959" y="6333"/>
                      <a:pt x="18802" y="6252"/>
                      <a:pt x="18717" y="6080"/>
                    </a:cubicBezTo>
                    <a:lnTo>
                      <a:pt x="18178" y="4972"/>
                    </a:lnTo>
                    <a:cubicBezTo>
                      <a:pt x="18040" y="4705"/>
                      <a:pt x="17811" y="4593"/>
                      <a:pt x="17582" y="4593"/>
                    </a:cubicBezTo>
                    <a:cubicBezTo>
                      <a:pt x="17132" y="4593"/>
                      <a:pt x="16681" y="5028"/>
                      <a:pt x="16912" y="5574"/>
                    </a:cubicBezTo>
                    <a:lnTo>
                      <a:pt x="17925" y="7886"/>
                    </a:lnTo>
                    <a:lnTo>
                      <a:pt x="16152" y="9944"/>
                    </a:lnTo>
                    <a:lnTo>
                      <a:pt x="12256" y="14441"/>
                    </a:lnTo>
                    <a:cubicBezTo>
                      <a:pt x="12017" y="14669"/>
                      <a:pt x="11721" y="14773"/>
                      <a:pt x="11428" y="14773"/>
                    </a:cubicBezTo>
                    <a:cubicBezTo>
                      <a:pt x="10905" y="14773"/>
                      <a:pt x="10392" y="14439"/>
                      <a:pt x="10229" y="13871"/>
                    </a:cubicBezTo>
                    <a:cubicBezTo>
                      <a:pt x="9058" y="9659"/>
                      <a:pt x="6398" y="127"/>
                      <a:pt x="6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460775" y="4070350"/>
                <a:ext cx="200325" cy="528125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21125" extrusionOk="0">
                    <a:moveTo>
                      <a:pt x="0" y="1"/>
                    </a:moveTo>
                    <a:lnTo>
                      <a:pt x="3357" y="21124"/>
                    </a:lnTo>
                    <a:lnTo>
                      <a:pt x="8013" y="21124"/>
                    </a:lnTo>
                    <a:lnTo>
                      <a:pt x="80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690375" y="1376125"/>
                <a:ext cx="2074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8298" h="12130" extrusionOk="0">
                    <a:moveTo>
                      <a:pt x="6936" y="1"/>
                    </a:moveTo>
                    <a:lnTo>
                      <a:pt x="792" y="602"/>
                    </a:lnTo>
                    <a:lnTo>
                      <a:pt x="507" y="3801"/>
                    </a:lnTo>
                    <a:lnTo>
                      <a:pt x="1" y="9976"/>
                    </a:lnTo>
                    <a:lnTo>
                      <a:pt x="4276" y="12130"/>
                    </a:lnTo>
                    <a:lnTo>
                      <a:pt x="8298" y="9280"/>
                    </a:lnTo>
                    <a:lnTo>
                      <a:pt x="7506" y="3927"/>
                    </a:lnTo>
                    <a:lnTo>
                      <a:pt x="69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703050" y="1376125"/>
                <a:ext cx="175000" cy="13065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5226" extrusionOk="0">
                    <a:moveTo>
                      <a:pt x="6429" y="1"/>
                    </a:moveTo>
                    <a:lnTo>
                      <a:pt x="285" y="602"/>
                    </a:lnTo>
                    <a:lnTo>
                      <a:pt x="0" y="3801"/>
                    </a:lnTo>
                    <a:cubicBezTo>
                      <a:pt x="1235" y="4529"/>
                      <a:pt x="2597" y="5036"/>
                      <a:pt x="3991" y="5226"/>
                    </a:cubicBezTo>
                    <a:cubicBezTo>
                      <a:pt x="5067" y="5004"/>
                      <a:pt x="6112" y="4561"/>
                      <a:pt x="6999" y="3927"/>
                    </a:cubicBezTo>
                    <a:lnTo>
                      <a:pt x="6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542325" y="843150"/>
                <a:ext cx="498800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9952" h="24265" extrusionOk="0">
                    <a:moveTo>
                      <a:pt x="8850" y="0"/>
                    </a:moveTo>
                    <a:cubicBezTo>
                      <a:pt x="5792" y="0"/>
                      <a:pt x="2622" y="1319"/>
                      <a:pt x="95" y="4883"/>
                    </a:cubicBezTo>
                    <a:cubicBezTo>
                      <a:pt x="0" y="6593"/>
                      <a:pt x="64" y="8335"/>
                      <a:pt x="222" y="10045"/>
                    </a:cubicBezTo>
                    <a:cubicBezTo>
                      <a:pt x="412" y="12136"/>
                      <a:pt x="855" y="14194"/>
                      <a:pt x="1552" y="16189"/>
                    </a:cubicBezTo>
                    <a:cubicBezTo>
                      <a:pt x="2914" y="20021"/>
                      <a:pt x="5542" y="23536"/>
                      <a:pt x="10420" y="24265"/>
                    </a:cubicBezTo>
                    <a:cubicBezTo>
                      <a:pt x="13871" y="23568"/>
                      <a:pt x="16785" y="20401"/>
                      <a:pt x="18432" y="16189"/>
                    </a:cubicBezTo>
                    <a:cubicBezTo>
                      <a:pt x="19065" y="14574"/>
                      <a:pt x="19477" y="12896"/>
                      <a:pt x="19730" y="11185"/>
                    </a:cubicBezTo>
                    <a:cubicBezTo>
                      <a:pt x="19889" y="9950"/>
                      <a:pt x="19952" y="8684"/>
                      <a:pt x="19889" y="7449"/>
                    </a:cubicBezTo>
                    <a:cubicBezTo>
                      <a:pt x="19542" y="4309"/>
                      <a:pt x="14378" y="0"/>
                      <a:pt x="88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971450" y="893975"/>
                <a:ext cx="137775" cy="283450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11338" extrusionOk="0">
                    <a:moveTo>
                      <a:pt x="1995" y="0"/>
                    </a:moveTo>
                    <a:cubicBezTo>
                      <a:pt x="1995" y="0"/>
                      <a:pt x="1013" y="1140"/>
                      <a:pt x="0" y="2185"/>
                    </a:cubicBezTo>
                    <a:cubicBezTo>
                      <a:pt x="1900" y="4212"/>
                      <a:pt x="665" y="11338"/>
                      <a:pt x="665" y="11338"/>
                    </a:cubicBezTo>
                    <a:lnTo>
                      <a:pt x="2755" y="11338"/>
                    </a:lnTo>
                    <a:cubicBezTo>
                      <a:pt x="5510" y="2344"/>
                      <a:pt x="1995" y="0"/>
                      <a:pt x="1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412625" y="741750"/>
                <a:ext cx="663850" cy="480025"/>
              </a:xfrm>
              <a:custGeom>
                <a:avLst/>
                <a:gdLst/>
                <a:ahLst/>
                <a:cxnLst/>
                <a:rect l="l" t="t" r="r" b="b"/>
                <a:pathLst>
                  <a:path w="26554" h="19201" extrusionOk="0">
                    <a:moveTo>
                      <a:pt x="11379" y="1"/>
                    </a:moveTo>
                    <a:cubicBezTo>
                      <a:pt x="8785" y="1"/>
                      <a:pt x="5975" y="1228"/>
                      <a:pt x="5315" y="4474"/>
                    </a:cubicBezTo>
                    <a:cubicBezTo>
                      <a:pt x="5154" y="4432"/>
                      <a:pt x="4995" y="4412"/>
                      <a:pt x="4839" y="4412"/>
                    </a:cubicBezTo>
                    <a:cubicBezTo>
                      <a:pt x="1818" y="4412"/>
                      <a:pt x="1" y="12073"/>
                      <a:pt x="4428" y="18187"/>
                    </a:cubicBezTo>
                    <a:cubicBezTo>
                      <a:pt x="4872" y="18408"/>
                      <a:pt x="5252" y="18757"/>
                      <a:pt x="5505" y="19200"/>
                    </a:cubicBezTo>
                    <a:lnTo>
                      <a:pt x="5442" y="19042"/>
                    </a:lnTo>
                    <a:cubicBezTo>
                      <a:pt x="5442" y="19042"/>
                      <a:pt x="7247" y="13215"/>
                      <a:pt x="6202" y="8274"/>
                    </a:cubicBezTo>
                    <a:lnTo>
                      <a:pt x="6202" y="8274"/>
                    </a:lnTo>
                    <a:cubicBezTo>
                      <a:pt x="9211" y="9606"/>
                      <a:pt x="13768" y="10777"/>
                      <a:pt x="17662" y="10777"/>
                    </a:cubicBezTo>
                    <a:cubicBezTo>
                      <a:pt x="20900" y="10777"/>
                      <a:pt x="23679" y="9967"/>
                      <a:pt x="24728" y="7768"/>
                    </a:cubicBezTo>
                    <a:cubicBezTo>
                      <a:pt x="26553" y="3890"/>
                      <a:pt x="25031" y="2527"/>
                      <a:pt x="23214" y="2527"/>
                    </a:cubicBezTo>
                    <a:cubicBezTo>
                      <a:pt x="22761" y="2527"/>
                      <a:pt x="22289" y="2612"/>
                      <a:pt x="21846" y="2764"/>
                    </a:cubicBezTo>
                    <a:cubicBezTo>
                      <a:pt x="21846" y="1160"/>
                      <a:pt x="20595" y="84"/>
                      <a:pt x="19093" y="84"/>
                    </a:cubicBezTo>
                    <a:cubicBezTo>
                      <a:pt x="18045" y="84"/>
                      <a:pt x="16875" y="608"/>
                      <a:pt x="15924" y="1845"/>
                    </a:cubicBezTo>
                    <a:cubicBezTo>
                      <a:pt x="15274" y="739"/>
                      <a:pt x="13391" y="1"/>
                      <a:pt x="11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960350" y="4070350"/>
                <a:ext cx="200325" cy="528125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21125" extrusionOk="0">
                    <a:moveTo>
                      <a:pt x="1" y="1"/>
                    </a:moveTo>
                    <a:lnTo>
                      <a:pt x="1" y="21124"/>
                    </a:lnTo>
                    <a:lnTo>
                      <a:pt x="4656" y="21124"/>
                    </a:lnTo>
                    <a:lnTo>
                      <a:pt x="80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960350" y="4470175"/>
                <a:ext cx="394300" cy="133825"/>
              </a:xfrm>
              <a:custGeom>
                <a:avLst/>
                <a:gdLst/>
                <a:ahLst/>
                <a:cxnLst/>
                <a:rect l="l" t="t" r="r" b="b"/>
                <a:pathLst>
                  <a:path w="15772" h="5353" extrusionOk="0">
                    <a:moveTo>
                      <a:pt x="1" y="1"/>
                    </a:moveTo>
                    <a:lnTo>
                      <a:pt x="1" y="761"/>
                    </a:lnTo>
                    <a:lnTo>
                      <a:pt x="1" y="5353"/>
                    </a:lnTo>
                    <a:lnTo>
                      <a:pt x="15772" y="5353"/>
                    </a:lnTo>
                    <a:lnTo>
                      <a:pt x="5479" y="1"/>
                    </a:lnTo>
                    <a:cubicBezTo>
                      <a:pt x="5479" y="1"/>
                      <a:pt x="4044" y="733"/>
                      <a:pt x="2420" y="733"/>
                    </a:cubicBezTo>
                    <a:cubicBezTo>
                      <a:pt x="1609" y="733"/>
                      <a:pt x="750" y="550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24600" y="2399825"/>
                <a:ext cx="911300" cy="2016550"/>
              </a:xfrm>
              <a:custGeom>
                <a:avLst/>
                <a:gdLst/>
                <a:ahLst/>
                <a:cxnLst/>
                <a:rect l="l" t="t" r="r" b="b"/>
                <a:pathLst>
                  <a:path w="36452" h="80662" extrusionOk="0">
                    <a:moveTo>
                      <a:pt x="6524" y="0"/>
                    </a:moveTo>
                    <a:lnTo>
                      <a:pt x="5447" y="9754"/>
                    </a:lnTo>
                    <a:lnTo>
                      <a:pt x="5321" y="10895"/>
                    </a:lnTo>
                    <a:lnTo>
                      <a:pt x="5004" y="13966"/>
                    </a:lnTo>
                    <a:lnTo>
                      <a:pt x="4782" y="15867"/>
                    </a:lnTo>
                    <a:lnTo>
                      <a:pt x="285" y="76513"/>
                    </a:lnTo>
                    <a:lnTo>
                      <a:pt x="222" y="77684"/>
                    </a:lnTo>
                    <a:lnTo>
                      <a:pt x="0" y="80661"/>
                    </a:lnTo>
                    <a:lnTo>
                      <a:pt x="14568" y="80661"/>
                    </a:lnTo>
                    <a:lnTo>
                      <a:pt x="14790" y="77684"/>
                    </a:lnTo>
                    <a:lnTo>
                      <a:pt x="14885" y="76513"/>
                    </a:lnTo>
                    <a:lnTo>
                      <a:pt x="18558" y="30719"/>
                    </a:lnTo>
                    <a:lnTo>
                      <a:pt x="21947" y="76513"/>
                    </a:lnTo>
                    <a:lnTo>
                      <a:pt x="22042" y="77684"/>
                    </a:lnTo>
                    <a:lnTo>
                      <a:pt x="22264" y="80661"/>
                    </a:lnTo>
                    <a:lnTo>
                      <a:pt x="36452" y="80661"/>
                    </a:lnTo>
                    <a:lnTo>
                      <a:pt x="36230" y="77684"/>
                    </a:lnTo>
                    <a:lnTo>
                      <a:pt x="36166" y="76513"/>
                    </a:lnTo>
                    <a:lnTo>
                      <a:pt x="32018" y="15867"/>
                    </a:lnTo>
                    <a:lnTo>
                      <a:pt x="31828" y="13966"/>
                    </a:lnTo>
                    <a:lnTo>
                      <a:pt x="31479" y="10895"/>
                    </a:lnTo>
                    <a:lnTo>
                      <a:pt x="31353" y="9754"/>
                    </a:lnTo>
                    <a:lnTo>
                      <a:pt x="3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444150" y="2399825"/>
                <a:ext cx="340475" cy="39667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15867" extrusionOk="0">
                    <a:moveTo>
                      <a:pt x="1742" y="0"/>
                    </a:moveTo>
                    <a:lnTo>
                      <a:pt x="0" y="15867"/>
                    </a:lnTo>
                    <a:lnTo>
                      <a:pt x="13618" y="15867"/>
                    </a:lnTo>
                    <a:lnTo>
                      <a:pt x="13618" y="0"/>
                    </a:lnTo>
                    <a:close/>
                  </a:path>
                </a:pathLst>
              </a:custGeom>
              <a:solidFill>
                <a:srgbClr val="56B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784600" y="2399825"/>
                <a:ext cx="340450" cy="396675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5867" extrusionOk="0">
                    <a:moveTo>
                      <a:pt x="0" y="0"/>
                    </a:moveTo>
                    <a:lnTo>
                      <a:pt x="0" y="15867"/>
                    </a:lnTo>
                    <a:lnTo>
                      <a:pt x="13618" y="15867"/>
                    </a:lnTo>
                    <a:lnTo>
                      <a:pt x="11876" y="0"/>
                    </a:lnTo>
                    <a:close/>
                  </a:path>
                </a:pathLst>
              </a:custGeom>
              <a:solidFill>
                <a:srgbClr val="56B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784600" y="1570900"/>
                <a:ext cx="564525" cy="1178100"/>
              </a:xfrm>
              <a:custGeom>
                <a:avLst/>
                <a:gdLst/>
                <a:ahLst/>
                <a:cxnLst/>
                <a:rect l="l" t="t" r="r" b="b"/>
                <a:pathLst>
                  <a:path w="22581" h="47124" extrusionOk="0">
                    <a:moveTo>
                      <a:pt x="4307" y="0"/>
                    </a:moveTo>
                    <a:lnTo>
                      <a:pt x="0" y="2692"/>
                    </a:lnTo>
                    <a:lnTo>
                      <a:pt x="0" y="47123"/>
                    </a:lnTo>
                    <a:lnTo>
                      <a:pt x="14283" y="47123"/>
                    </a:lnTo>
                    <a:lnTo>
                      <a:pt x="14061" y="44052"/>
                    </a:lnTo>
                    <a:lnTo>
                      <a:pt x="13966" y="42911"/>
                    </a:lnTo>
                    <a:lnTo>
                      <a:pt x="12288" y="19730"/>
                    </a:lnTo>
                    <a:lnTo>
                      <a:pt x="22580" y="13491"/>
                    </a:lnTo>
                    <a:lnTo>
                      <a:pt x="21092" y="11528"/>
                    </a:lnTo>
                    <a:lnTo>
                      <a:pt x="20617" y="10894"/>
                    </a:lnTo>
                    <a:lnTo>
                      <a:pt x="15645" y="4275"/>
                    </a:lnTo>
                    <a:lnTo>
                      <a:pt x="43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20875" y="1572475"/>
                <a:ext cx="563750" cy="1176525"/>
              </a:xfrm>
              <a:custGeom>
                <a:avLst/>
                <a:gdLst/>
                <a:ahLst/>
                <a:cxnLst/>
                <a:rect l="l" t="t" r="r" b="b"/>
                <a:pathLst>
                  <a:path w="22550" h="47061" extrusionOk="0">
                    <a:moveTo>
                      <a:pt x="18717" y="0"/>
                    </a:moveTo>
                    <a:lnTo>
                      <a:pt x="6936" y="4212"/>
                    </a:lnTo>
                    <a:lnTo>
                      <a:pt x="1996" y="10736"/>
                    </a:lnTo>
                    <a:lnTo>
                      <a:pt x="1553" y="11370"/>
                    </a:lnTo>
                    <a:lnTo>
                      <a:pt x="1" y="13428"/>
                    </a:lnTo>
                    <a:lnTo>
                      <a:pt x="10262" y="19667"/>
                    </a:lnTo>
                    <a:lnTo>
                      <a:pt x="8583" y="42848"/>
                    </a:lnTo>
                    <a:lnTo>
                      <a:pt x="8520" y="43989"/>
                    </a:lnTo>
                    <a:lnTo>
                      <a:pt x="8298" y="47060"/>
                    </a:lnTo>
                    <a:lnTo>
                      <a:pt x="22549" y="47060"/>
                    </a:lnTo>
                    <a:lnTo>
                      <a:pt x="22549" y="2629"/>
                    </a:lnTo>
                    <a:lnTo>
                      <a:pt x="18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433850" y="2643675"/>
                <a:ext cx="702300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141" extrusionOk="0">
                    <a:moveTo>
                      <a:pt x="64" y="0"/>
                    </a:moveTo>
                    <a:lnTo>
                      <a:pt x="1" y="1141"/>
                    </a:lnTo>
                    <a:lnTo>
                      <a:pt x="28091" y="1141"/>
                    </a:lnTo>
                    <a:lnTo>
                      <a:pt x="279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0" y="2646050"/>
                <a:ext cx="245450" cy="33405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362" extrusionOk="0">
                    <a:moveTo>
                      <a:pt x="5194" y="1"/>
                    </a:moveTo>
                    <a:cubicBezTo>
                      <a:pt x="4845" y="856"/>
                      <a:pt x="4402" y="1711"/>
                      <a:pt x="3927" y="2502"/>
                    </a:cubicBezTo>
                    <a:cubicBezTo>
                      <a:pt x="2470" y="3294"/>
                      <a:pt x="1774" y="3706"/>
                      <a:pt x="1457" y="3896"/>
                    </a:cubicBezTo>
                    <a:cubicBezTo>
                      <a:pt x="1299" y="3991"/>
                      <a:pt x="1204" y="4149"/>
                      <a:pt x="1204" y="4339"/>
                    </a:cubicBezTo>
                    <a:lnTo>
                      <a:pt x="1204" y="4909"/>
                    </a:lnTo>
                    <a:cubicBezTo>
                      <a:pt x="1204" y="5193"/>
                      <a:pt x="1458" y="5426"/>
                      <a:pt x="1761" y="5426"/>
                    </a:cubicBezTo>
                    <a:cubicBezTo>
                      <a:pt x="1796" y="5426"/>
                      <a:pt x="1832" y="5423"/>
                      <a:pt x="1869" y="5416"/>
                    </a:cubicBezTo>
                    <a:lnTo>
                      <a:pt x="4212" y="4846"/>
                    </a:lnTo>
                    <a:lnTo>
                      <a:pt x="4275" y="4783"/>
                    </a:lnTo>
                    <a:lnTo>
                      <a:pt x="4275" y="4783"/>
                    </a:lnTo>
                    <a:cubicBezTo>
                      <a:pt x="4275" y="4783"/>
                      <a:pt x="1963" y="8361"/>
                      <a:pt x="222" y="10008"/>
                    </a:cubicBezTo>
                    <a:cubicBezTo>
                      <a:pt x="0" y="10198"/>
                      <a:pt x="0" y="10515"/>
                      <a:pt x="158" y="10736"/>
                    </a:cubicBezTo>
                    <a:cubicBezTo>
                      <a:pt x="257" y="10867"/>
                      <a:pt x="406" y="10930"/>
                      <a:pt x="557" y="10930"/>
                    </a:cubicBezTo>
                    <a:cubicBezTo>
                      <a:pt x="699" y="10930"/>
                      <a:pt x="843" y="10875"/>
                      <a:pt x="950" y="10768"/>
                    </a:cubicBezTo>
                    <a:cubicBezTo>
                      <a:pt x="1837" y="9881"/>
                      <a:pt x="3990" y="7633"/>
                      <a:pt x="4782" y="6334"/>
                    </a:cubicBezTo>
                    <a:lnTo>
                      <a:pt x="4782" y="6334"/>
                    </a:lnTo>
                    <a:cubicBezTo>
                      <a:pt x="4085" y="7949"/>
                      <a:pt x="1679" y="10736"/>
                      <a:pt x="823" y="11718"/>
                    </a:cubicBezTo>
                    <a:cubicBezTo>
                      <a:pt x="633" y="11908"/>
                      <a:pt x="633" y="12193"/>
                      <a:pt x="823" y="12415"/>
                    </a:cubicBezTo>
                    <a:cubicBezTo>
                      <a:pt x="918" y="12510"/>
                      <a:pt x="1045" y="12541"/>
                      <a:pt x="1172" y="12541"/>
                    </a:cubicBezTo>
                    <a:cubicBezTo>
                      <a:pt x="1299" y="12541"/>
                      <a:pt x="1425" y="12510"/>
                      <a:pt x="1520" y="12415"/>
                    </a:cubicBezTo>
                    <a:cubicBezTo>
                      <a:pt x="2755" y="11243"/>
                      <a:pt x="3864" y="9976"/>
                      <a:pt x="4877" y="8646"/>
                    </a:cubicBezTo>
                    <a:lnTo>
                      <a:pt x="4877" y="8646"/>
                    </a:lnTo>
                    <a:cubicBezTo>
                      <a:pt x="3420" y="10990"/>
                      <a:pt x="3040" y="11686"/>
                      <a:pt x="2217" y="12636"/>
                    </a:cubicBezTo>
                    <a:cubicBezTo>
                      <a:pt x="2059" y="12795"/>
                      <a:pt x="2059" y="13016"/>
                      <a:pt x="2217" y="13206"/>
                    </a:cubicBezTo>
                    <a:cubicBezTo>
                      <a:pt x="2299" y="13305"/>
                      <a:pt x="2424" y="13361"/>
                      <a:pt x="2552" y="13361"/>
                    </a:cubicBezTo>
                    <a:cubicBezTo>
                      <a:pt x="2670" y="13361"/>
                      <a:pt x="2791" y="13313"/>
                      <a:pt x="2882" y="13206"/>
                    </a:cubicBezTo>
                    <a:cubicBezTo>
                      <a:pt x="3832" y="12225"/>
                      <a:pt x="4719" y="11180"/>
                      <a:pt x="5510" y="10040"/>
                    </a:cubicBezTo>
                    <a:lnTo>
                      <a:pt x="5510" y="10040"/>
                    </a:lnTo>
                    <a:cubicBezTo>
                      <a:pt x="4782" y="11370"/>
                      <a:pt x="4339" y="12098"/>
                      <a:pt x="4085" y="12510"/>
                    </a:cubicBezTo>
                    <a:cubicBezTo>
                      <a:pt x="3959" y="12700"/>
                      <a:pt x="3990" y="12985"/>
                      <a:pt x="4180" y="13143"/>
                    </a:cubicBezTo>
                    <a:cubicBezTo>
                      <a:pt x="4275" y="13238"/>
                      <a:pt x="4402" y="13270"/>
                      <a:pt x="4529" y="13270"/>
                    </a:cubicBezTo>
                    <a:cubicBezTo>
                      <a:pt x="4719" y="13270"/>
                      <a:pt x="4877" y="13175"/>
                      <a:pt x="4972" y="13016"/>
                    </a:cubicBezTo>
                    <a:cubicBezTo>
                      <a:pt x="5922" y="11211"/>
                      <a:pt x="8867" y="5511"/>
                      <a:pt x="9247" y="3421"/>
                    </a:cubicBezTo>
                    <a:cubicBezTo>
                      <a:pt x="9247" y="3421"/>
                      <a:pt x="9469" y="2946"/>
                      <a:pt x="9817" y="2091"/>
                    </a:cubicBezTo>
                    <a:cubicBezTo>
                      <a:pt x="8456" y="1489"/>
                      <a:pt x="6587" y="634"/>
                      <a:pt x="5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1485275" y="1884400"/>
                <a:ext cx="248625" cy="266850"/>
              </a:xfrm>
              <a:custGeom>
                <a:avLst/>
                <a:gdLst/>
                <a:ahLst/>
                <a:cxnLst/>
                <a:rect l="l" t="t" r="r" b="b"/>
                <a:pathLst>
                  <a:path w="9945" h="10674" extrusionOk="0">
                    <a:moveTo>
                      <a:pt x="4561" y="1"/>
                    </a:moveTo>
                    <a:cubicBezTo>
                      <a:pt x="4181" y="1"/>
                      <a:pt x="3832" y="286"/>
                      <a:pt x="3737" y="666"/>
                    </a:cubicBezTo>
                    <a:lnTo>
                      <a:pt x="3389" y="2123"/>
                    </a:lnTo>
                    <a:cubicBezTo>
                      <a:pt x="3337" y="2349"/>
                      <a:pt x="3141" y="2470"/>
                      <a:pt x="2949" y="2470"/>
                    </a:cubicBezTo>
                    <a:cubicBezTo>
                      <a:pt x="2792" y="2470"/>
                      <a:pt x="2637" y="2389"/>
                      <a:pt x="2565" y="2218"/>
                    </a:cubicBezTo>
                    <a:lnTo>
                      <a:pt x="2027" y="1109"/>
                    </a:lnTo>
                    <a:cubicBezTo>
                      <a:pt x="1888" y="853"/>
                      <a:pt x="1660" y="745"/>
                      <a:pt x="1431" y="745"/>
                    </a:cubicBezTo>
                    <a:cubicBezTo>
                      <a:pt x="981" y="745"/>
                      <a:pt x="529" y="1165"/>
                      <a:pt x="760" y="1711"/>
                    </a:cubicBezTo>
                    <a:lnTo>
                      <a:pt x="1774" y="4023"/>
                    </a:lnTo>
                    <a:lnTo>
                      <a:pt x="0" y="6081"/>
                    </a:lnTo>
                    <a:cubicBezTo>
                      <a:pt x="792" y="7602"/>
                      <a:pt x="1742" y="9438"/>
                      <a:pt x="2502" y="10673"/>
                    </a:cubicBezTo>
                    <a:lnTo>
                      <a:pt x="3484" y="9375"/>
                    </a:lnTo>
                    <a:lnTo>
                      <a:pt x="5574" y="6556"/>
                    </a:lnTo>
                    <a:cubicBezTo>
                      <a:pt x="5600" y="6557"/>
                      <a:pt x="5626" y="6558"/>
                      <a:pt x="5651" y="6558"/>
                    </a:cubicBezTo>
                    <a:cubicBezTo>
                      <a:pt x="6699" y="6558"/>
                      <a:pt x="7675" y="5931"/>
                      <a:pt x="8108" y="4973"/>
                    </a:cubicBezTo>
                    <a:lnTo>
                      <a:pt x="9691" y="1268"/>
                    </a:lnTo>
                    <a:cubicBezTo>
                      <a:pt x="9944" y="698"/>
                      <a:pt x="9564" y="64"/>
                      <a:pt x="8963" y="64"/>
                    </a:cubicBez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1574725" y="1690450"/>
                <a:ext cx="354725" cy="486125"/>
              </a:xfrm>
              <a:custGeom>
                <a:avLst/>
                <a:gdLst/>
                <a:ahLst/>
                <a:cxnLst/>
                <a:rect l="l" t="t" r="r" b="b"/>
                <a:pathLst>
                  <a:path w="14189" h="19445" extrusionOk="0">
                    <a:moveTo>
                      <a:pt x="1648" y="0"/>
                    </a:moveTo>
                    <a:cubicBezTo>
                      <a:pt x="729" y="0"/>
                      <a:pt x="1" y="760"/>
                      <a:pt x="1" y="1647"/>
                    </a:cubicBezTo>
                    <a:lnTo>
                      <a:pt x="1" y="17798"/>
                    </a:lnTo>
                    <a:cubicBezTo>
                      <a:pt x="1" y="18716"/>
                      <a:pt x="729" y="19445"/>
                      <a:pt x="1648" y="19445"/>
                    </a:cubicBezTo>
                    <a:lnTo>
                      <a:pt x="12542" y="19445"/>
                    </a:lnTo>
                    <a:cubicBezTo>
                      <a:pt x="13460" y="19445"/>
                      <a:pt x="14189" y="18716"/>
                      <a:pt x="14189" y="17798"/>
                    </a:cubicBezTo>
                    <a:lnTo>
                      <a:pt x="14189" y="1647"/>
                    </a:lnTo>
                    <a:cubicBezTo>
                      <a:pt x="14189" y="760"/>
                      <a:pt x="13460" y="0"/>
                      <a:pt x="125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1609575" y="1717350"/>
                <a:ext cx="285050" cy="425200"/>
              </a:xfrm>
              <a:custGeom>
                <a:avLst/>
                <a:gdLst/>
                <a:ahLst/>
                <a:cxnLst/>
                <a:rect l="l" t="t" r="r" b="b"/>
                <a:pathLst>
                  <a:path w="11402" h="17008" extrusionOk="0">
                    <a:moveTo>
                      <a:pt x="602" y="1"/>
                    </a:moveTo>
                    <a:cubicBezTo>
                      <a:pt x="285" y="1"/>
                      <a:pt x="0" y="286"/>
                      <a:pt x="0" y="634"/>
                    </a:cubicBezTo>
                    <a:lnTo>
                      <a:pt x="0" y="16405"/>
                    </a:lnTo>
                    <a:cubicBezTo>
                      <a:pt x="0" y="16722"/>
                      <a:pt x="285" y="17007"/>
                      <a:pt x="602" y="17007"/>
                    </a:cubicBezTo>
                    <a:lnTo>
                      <a:pt x="10799" y="17007"/>
                    </a:lnTo>
                    <a:cubicBezTo>
                      <a:pt x="11148" y="17007"/>
                      <a:pt x="11401" y="16722"/>
                      <a:pt x="11401" y="16405"/>
                    </a:cubicBezTo>
                    <a:lnTo>
                      <a:pt x="11401" y="634"/>
                    </a:lnTo>
                    <a:cubicBezTo>
                      <a:pt x="11401" y="286"/>
                      <a:pt x="11148" y="1"/>
                      <a:pt x="107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1679250" y="1666700"/>
                <a:ext cx="1457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5828" h="982" extrusionOk="0">
                    <a:moveTo>
                      <a:pt x="254" y="0"/>
                    </a:moveTo>
                    <a:cubicBezTo>
                      <a:pt x="95" y="0"/>
                      <a:pt x="0" y="127"/>
                      <a:pt x="0" y="285"/>
                    </a:cubicBezTo>
                    <a:lnTo>
                      <a:pt x="0" y="982"/>
                    </a:lnTo>
                    <a:lnTo>
                      <a:pt x="5827" y="982"/>
                    </a:lnTo>
                    <a:lnTo>
                      <a:pt x="5827" y="253"/>
                    </a:lnTo>
                    <a:cubicBezTo>
                      <a:pt x="5827" y="95"/>
                      <a:pt x="5701" y="0"/>
                      <a:pt x="5574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1682400" y="1691225"/>
                <a:ext cx="13937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1680" fill="none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1" y="1553"/>
                      <a:pt x="191" y="1679"/>
                      <a:pt x="381" y="1679"/>
                    </a:cubicBezTo>
                    <a:lnTo>
                      <a:pt x="5195" y="1679"/>
                    </a:lnTo>
                    <a:cubicBezTo>
                      <a:pt x="5385" y="1679"/>
                      <a:pt x="5575" y="1553"/>
                      <a:pt x="5575" y="1394"/>
                    </a:cubicBezTo>
                    <a:lnTo>
                      <a:pt x="5575" y="1"/>
                    </a:lnTo>
                  </a:path>
                </a:pathLst>
              </a:custGeom>
              <a:noFill/>
              <a:ln w="7925" cap="flat" cmpd="sng">
                <a:solidFill>
                  <a:srgbClr val="231F20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1706150" y="1643725"/>
                <a:ext cx="9267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920" extrusionOk="0">
                    <a:moveTo>
                      <a:pt x="254" y="1"/>
                    </a:moveTo>
                    <a:cubicBezTo>
                      <a:pt x="128" y="1"/>
                      <a:pt x="1" y="127"/>
                      <a:pt x="1" y="286"/>
                    </a:cubicBezTo>
                    <a:lnTo>
                      <a:pt x="1" y="919"/>
                    </a:lnTo>
                    <a:lnTo>
                      <a:pt x="3706" y="919"/>
                    </a:lnTo>
                    <a:lnTo>
                      <a:pt x="3706" y="286"/>
                    </a:lnTo>
                    <a:cubicBezTo>
                      <a:pt x="3706" y="127"/>
                      <a:pt x="3580" y="1"/>
                      <a:pt x="342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1639650" y="1774350"/>
                <a:ext cx="2248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3" extrusionOk="0">
                    <a:moveTo>
                      <a:pt x="1" y="1"/>
                    </a:moveTo>
                    <a:lnTo>
                      <a:pt x="1" y="603"/>
                    </a:lnTo>
                    <a:lnTo>
                      <a:pt x="8995" y="603"/>
                    </a:lnTo>
                    <a:lnTo>
                      <a:pt x="89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1639650" y="1800500"/>
                <a:ext cx="22487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2" extrusionOk="0">
                    <a:moveTo>
                      <a:pt x="1" y="0"/>
                    </a:moveTo>
                    <a:lnTo>
                      <a:pt x="1" y="602"/>
                    </a:lnTo>
                    <a:lnTo>
                      <a:pt x="8995" y="602"/>
                    </a:lnTo>
                    <a:lnTo>
                      <a:pt x="8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1639650" y="1826625"/>
                <a:ext cx="22487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2" extrusionOk="0">
                    <a:moveTo>
                      <a:pt x="1" y="0"/>
                    </a:moveTo>
                    <a:lnTo>
                      <a:pt x="1" y="602"/>
                    </a:lnTo>
                    <a:lnTo>
                      <a:pt x="8995" y="602"/>
                    </a:lnTo>
                    <a:lnTo>
                      <a:pt x="8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639650" y="1852750"/>
                <a:ext cx="22487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2" extrusionOk="0">
                    <a:moveTo>
                      <a:pt x="1" y="0"/>
                    </a:moveTo>
                    <a:lnTo>
                      <a:pt x="1" y="602"/>
                    </a:lnTo>
                    <a:lnTo>
                      <a:pt x="8995" y="602"/>
                    </a:lnTo>
                    <a:lnTo>
                      <a:pt x="8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639650" y="1878875"/>
                <a:ext cx="22487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2" extrusionOk="0">
                    <a:moveTo>
                      <a:pt x="1" y="0"/>
                    </a:moveTo>
                    <a:lnTo>
                      <a:pt x="1" y="602"/>
                    </a:lnTo>
                    <a:lnTo>
                      <a:pt x="8995" y="602"/>
                    </a:lnTo>
                    <a:lnTo>
                      <a:pt x="8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1639650" y="1905000"/>
                <a:ext cx="2248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3" extrusionOk="0">
                    <a:moveTo>
                      <a:pt x="1" y="0"/>
                    </a:moveTo>
                    <a:lnTo>
                      <a:pt x="1" y="602"/>
                    </a:lnTo>
                    <a:lnTo>
                      <a:pt x="8995" y="602"/>
                    </a:lnTo>
                    <a:lnTo>
                      <a:pt x="8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1639650" y="1931125"/>
                <a:ext cx="2248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3" extrusionOk="0">
                    <a:moveTo>
                      <a:pt x="1" y="0"/>
                    </a:moveTo>
                    <a:lnTo>
                      <a:pt x="1" y="602"/>
                    </a:lnTo>
                    <a:lnTo>
                      <a:pt x="8995" y="602"/>
                    </a:lnTo>
                    <a:lnTo>
                      <a:pt x="8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1639650" y="1983375"/>
                <a:ext cx="2248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3" extrusionOk="0">
                    <a:moveTo>
                      <a:pt x="1" y="1"/>
                    </a:moveTo>
                    <a:lnTo>
                      <a:pt x="1" y="602"/>
                    </a:lnTo>
                    <a:lnTo>
                      <a:pt x="8995" y="602"/>
                    </a:lnTo>
                    <a:lnTo>
                      <a:pt x="89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639650" y="2009500"/>
                <a:ext cx="2248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3" extrusionOk="0">
                    <a:moveTo>
                      <a:pt x="1" y="1"/>
                    </a:moveTo>
                    <a:lnTo>
                      <a:pt x="1" y="602"/>
                    </a:lnTo>
                    <a:lnTo>
                      <a:pt x="8995" y="602"/>
                    </a:lnTo>
                    <a:lnTo>
                      <a:pt x="89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639650" y="2035625"/>
                <a:ext cx="2248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3" extrusionOk="0">
                    <a:moveTo>
                      <a:pt x="1" y="1"/>
                    </a:moveTo>
                    <a:lnTo>
                      <a:pt x="1" y="602"/>
                    </a:lnTo>
                    <a:lnTo>
                      <a:pt x="8995" y="602"/>
                    </a:lnTo>
                    <a:lnTo>
                      <a:pt x="89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9650" y="2061750"/>
                <a:ext cx="2248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603" extrusionOk="0">
                    <a:moveTo>
                      <a:pt x="1" y="1"/>
                    </a:moveTo>
                    <a:lnTo>
                      <a:pt x="1" y="603"/>
                    </a:lnTo>
                    <a:lnTo>
                      <a:pt x="8995" y="603"/>
                    </a:lnTo>
                    <a:lnTo>
                      <a:pt x="89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661825" y="2087875"/>
                <a:ext cx="18052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603" extrusionOk="0">
                    <a:moveTo>
                      <a:pt x="0" y="1"/>
                    </a:moveTo>
                    <a:lnTo>
                      <a:pt x="0" y="603"/>
                    </a:lnTo>
                    <a:lnTo>
                      <a:pt x="7221" y="603"/>
                    </a:lnTo>
                    <a:lnTo>
                      <a:pt x="72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259675" y="1840875"/>
                <a:ext cx="216175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8647" h="6493" extrusionOk="0">
                    <a:moveTo>
                      <a:pt x="444" y="0"/>
                    </a:moveTo>
                    <a:lnTo>
                      <a:pt x="1" y="634"/>
                    </a:lnTo>
                    <a:cubicBezTo>
                      <a:pt x="1996" y="1995"/>
                      <a:pt x="5764" y="4592"/>
                      <a:pt x="8488" y="6492"/>
                    </a:cubicBezTo>
                    <a:lnTo>
                      <a:pt x="8646" y="5606"/>
                    </a:lnTo>
                    <a:cubicBezTo>
                      <a:pt x="7918" y="5099"/>
                      <a:pt x="3072" y="1774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083075" y="1843250"/>
                <a:ext cx="22882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9153" h="6461" extrusionOk="0">
                    <a:moveTo>
                      <a:pt x="8709" y="0"/>
                    </a:moveTo>
                    <a:cubicBezTo>
                      <a:pt x="5732" y="1900"/>
                      <a:pt x="349" y="5479"/>
                      <a:pt x="0" y="5764"/>
                    </a:cubicBezTo>
                    <a:lnTo>
                      <a:pt x="127" y="6461"/>
                    </a:lnTo>
                    <a:cubicBezTo>
                      <a:pt x="444" y="6207"/>
                      <a:pt x="5479" y="2977"/>
                      <a:pt x="9153" y="602"/>
                    </a:cubicBezTo>
                    <a:lnTo>
                      <a:pt x="87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467100" y="1896300"/>
                <a:ext cx="10325" cy="18052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221" fill="none" extrusionOk="0">
                    <a:moveTo>
                      <a:pt x="1" y="7221"/>
                    </a:moveTo>
                    <a:lnTo>
                      <a:pt x="413" y="0"/>
                    </a:lnTo>
                  </a:path>
                </a:pathLst>
              </a:custGeom>
              <a:noFill/>
              <a:ln w="7125" cap="rnd" cmpd="sng">
                <a:solidFill>
                  <a:schemeClr val="dk1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080700" y="1896300"/>
                <a:ext cx="15075" cy="1805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7221" fill="none" extrusionOk="0">
                    <a:moveTo>
                      <a:pt x="602" y="7221"/>
                    </a:moveTo>
                    <a:lnTo>
                      <a:pt x="0" y="0"/>
                    </a:lnTo>
                  </a:path>
                </a:pathLst>
              </a:custGeom>
              <a:noFill/>
              <a:ln w="7125" cap="rnd" cmpd="sng">
                <a:solidFill>
                  <a:schemeClr val="dk1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30150" y="4312625"/>
                <a:ext cx="3665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4663" h="1173" extrusionOk="0">
                    <a:moveTo>
                      <a:pt x="63" y="1"/>
                    </a:moveTo>
                    <a:lnTo>
                      <a:pt x="0" y="1172"/>
                    </a:lnTo>
                    <a:lnTo>
                      <a:pt x="14568" y="1172"/>
                    </a:lnTo>
                    <a:lnTo>
                      <a:pt x="146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873275" y="4312625"/>
                <a:ext cx="3570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4283" h="1173" extrusionOk="0">
                    <a:moveTo>
                      <a:pt x="0" y="1"/>
                    </a:moveTo>
                    <a:lnTo>
                      <a:pt x="95" y="1172"/>
                    </a:lnTo>
                    <a:lnTo>
                      <a:pt x="14283" y="1172"/>
                    </a:lnTo>
                    <a:lnTo>
                      <a:pt x="14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732325" y="2940575"/>
                <a:ext cx="78425" cy="5296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1187" fill="none" extrusionOk="0">
                    <a:moveTo>
                      <a:pt x="3136" y="21187"/>
                    </a:moveTo>
                    <a:lnTo>
                      <a:pt x="1901" y="1805"/>
                    </a:lnTo>
                    <a:lnTo>
                      <a:pt x="1" y="0"/>
                    </a:lnTo>
                  </a:path>
                </a:pathLst>
              </a:custGeom>
              <a:noFill/>
              <a:ln w="7125" cap="rnd" cmpd="sng">
                <a:solidFill>
                  <a:schemeClr val="dk1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266800" y="4470175"/>
                <a:ext cx="394300" cy="133825"/>
              </a:xfrm>
              <a:custGeom>
                <a:avLst/>
                <a:gdLst/>
                <a:ahLst/>
                <a:cxnLst/>
                <a:rect l="l" t="t" r="r" b="b"/>
                <a:pathLst>
                  <a:path w="15772" h="5353" extrusionOk="0">
                    <a:moveTo>
                      <a:pt x="10293" y="1"/>
                    </a:moveTo>
                    <a:lnTo>
                      <a:pt x="1" y="5353"/>
                    </a:lnTo>
                    <a:lnTo>
                      <a:pt x="15772" y="5353"/>
                    </a:lnTo>
                    <a:lnTo>
                      <a:pt x="15772" y="761"/>
                    </a:lnTo>
                    <a:lnTo>
                      <a:pt x="15740" y="1"/>
                    </a:lnTo>
                    <a:cubicBezTo>
                      <a:pt x="15001" y="550"/>
                      <a:pt x="14150" y="733"/>
                      <a:pt x="13343" y="733"/>
                    </a:cubicBezTo>
                    <a:cubicBezTo>
                      <a:pt x="11729" y="733"/>
                      <a:pt x="10293" y="1"/>
                      <a:pt x="10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876425" y="1960425"/>
                <a:ext cx="167875" cy="42775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711" extrusionOk="0">
                    <a:moveTo>
                      <a:pt x="381" y="0"/>
                    </a:moveTo>
                    <a:cubicBezTo>
                      <a:pt x="191" y="0"/>
                      <a:pt x="1" y="159"/>
                      <a:pt x="1" y="380"/>
                    </a:cubicBezTo>
                    <a:lnTo>
                      <a:pt x="1" y="1330"/>
                    </a:lnTo>
                    <a:cubicBezTo>
                      <a:pt x="1" y="1552"/>
                      <a:pt x="191" y="1710"/>
                      <a:pt x="381" y="1710"/>
                    </a:cubicBezTo>
                    <a:lnTo>
                      <a:pt x="6335" y="1710"/>
                    </a:lnTo>
                    <a:cubicBezTo>
                      <a:pt x="6556" y="1710"/>
                      <a:pt x="6715" y="1552"/>
                      <a:pt x="6715" y="1330"/>
                    </a:cubicBezTo>
                    <a:lnTo>
                      <a:pt x="6715" y="380"/>
                    </a:lnTo>
                    <a:cubicBezTo>
                      <a:pt x="6715" y="159"/>
                      <a:pt x="6556" y="0"/>
                      <a:pt x="63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845550" y="1093875"/>
                <a:ext cx="9345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1949" extrusionOk="0">
                    <a:moveTo>
                      <a:pt x="1869" y="1"/>
                    </a:moveTo>
                    <a:cubicBezTo>
                      <a:pt x="967" y="1"/>
                      <a:pt x="64" y="586"/>
                      <a:pt x="1" y="1758"/>
                    </a:cubicBezTo>
                    <a:cubicBezTo>
                      <a:pt x="1" y="1885"/>
                      <a:pt x="96" y="1948"/>
                      <a:pt x="191" y="1948"/>
                    </a:cubicBezTo>
                    <a:cubicBezTo>
                      <a:pt x="286" y="1948"/>
                      <a:pt x="381" y="1885"/>
                      <a:pt x="381" y="1758"/>
                    </a:cubicBezTo>
                    <a:cubicBezTo>
                      <a:pt x="428" y="824"/>
                      <a:pt x="1149" y="357"/>
                      <a:pt x="1869" y="357"/>
                    </a:cubicBezTo>
                    <a:cubicBezTo>
                      <a:pt x="2590" y="357"/>
                      <a:pt x="3310" y="824"/>
                      <a:pt x="3358" y="1758"/>
                    </a:cubicBezTo>
                    <a:cubicBezTo>
                      <a:pt x="3358" y="1885"/>
                      <a:pt x="3453" y="1948"/>
                      <a:pt x="3548" y="1948"/>
                    </a:cubicBezTo>
                    <a:cubicBezTo>
                      <a:pt x="3643" y="1948"/>
                      <a:pt x="3738" y="1885"/>
                      <a:pt x="3738" y="1758"/>
                    </a:cubicBezTo>
                    <a:cubicBezTo>
                      <a:pt x="3674" y="586"/>
                      <a:pt x="2772" y="1"/>
                      <a:pt x="1869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621500" y="1093875"/>
                <a:ext cx="9265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949" extrusionOk="0">
                    <a:moveTo>
                      <a:pt x="1841" y="1"/>
                    </a:moveTo>
                    <a:cubicBezTo>
                      <a:pt x="942" y="1"/>
                      <a:pt x="48" y="586"/>
                      <a:pt x="0" y="1758"/>
                    </a:cubicBezTo>
                    <a:cubicBezTo>
                      <a:pt x="0" y="1885"/>
                      <a:pt x="64" y="1948"/>
                      <a:pt x="159" y="1948"/>
                    </a:cubicBezTo>
                    <a:cubicBezTo>
                      <a:pt x="285" y="1948"/>
                      <a:pt x="349" y="1885"/>
                      <a:pt x="349" y="1758"/>
                    </a:cubicBezTo>
                    <a:cubicBezTo>
                      <a:pt x="396" y="824"/>
                      <a:pt x="1117" y="357"/>
                      <a:pt x="1837" y="357"/>
                    </a:cubicBezTo>
                    <a:cubicBezTo>
                      <a:pt x="2558" y="357"/>
                      <a:pt x="3278" y="824"/>
                      <a:pt x="3326" y="1758"/>
                    </a:cubicBezTo>
                    <a:cubicBezTo>
                      <a:pt x="3326" y="1885"/>
                      <a:pt x="3421" y="1948"/>
                      <a:pt x="3516" y="1948"/>
                    </a:cubicBezTo>
                    <a:cubicBezTo>
                      <a:pt x="3611" y="1948"/>
                      <a:pt x="3706" y="1885"/>
                      <a:pt x="3706" y="1758"/>
                    </a:cubicBezTo>
                    <a:cubicBezTo>
                      <a:pt x="3642" y="586"/>
                      <a:pt x="2740" y="1"/>
                      <a:pt x="1841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774475" y="1128325"/>
                <a:ext cx="51300" cy="9822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3929" extrusionOk="0">
                    <a:moveTo>
                      <a:pt x="183" y="0"/>
                    </a:moveTo>
                    <a:cubicBezTo>
                      <a:pt x="88" y="0"/>
                      <a:pt x="25" y="95"/>
                      <a:pt x="25" y="190"/>
                    </a:cubicBezTo>
                    <a:lnTo>
                      <a:pt x="25" y="2217"/>
                    </a:lnTo>
                    <a:lnTo>
                      <a:pt x="183" y="2217"/>
                    </a:lnTo>
                    <a:cubicBezTo>
                      <a:pt x="1070" y="2217"/>
                      <a:pt x="1672" y="2565"/>
                      <a:pt x="1672" y="2882"/>
                    </a:cubicBezTo>
                    <a:cubicBezTo>
                      <a:pt x="1672" y="3199"/>
                      <a:pt x="1070" y="3579"/>
                      <a:pt x="183" y="3579"/>
                    </a:cubicBezTo>
                    <a:cubicBezTo>
                      <a:pt x="176" y="3578"/>
                      <a:pt x="170" y="3577"/>
                      <a:pt x="163" y="3577"/>
                    </a:cubicBezTo>
                    <a:cubicBezTo>
                      <a:pt x="0" y="3577"/>
                      <a:pt x="0" y="3929"/>
                      <a:pt x="163" y="3929"/>
                    </a:cubicBezTo>
                    <a:cubicBezTo>
                      <a:pt x="170" y="3929"/>
                      <a:pt x="176" y="3928"/>
                      <a:pt x="183" y="3927"/>
                    </a:cubicBezTo>
                    <a:cubicBezTo>
                      <a:pt x="1229" y="3927"/>
                      <a:pt x="2052" y="3452"/>
                      <a:pt x="2052" y="2882"/>
                    </a:cubicBezTo>
                    <a:cubicBezTo>
                      <a:pt x="2052" y="2280"/>
                      <a:pt x="1324" y="1900"/>
                      <a:pt x="373" y="1837"/>
                    </a:cubicBezTo>
                    <a:lnTo>
                      <a:pt x="373" y="190"/>
                    </a:lnTo>
                    <a:cubicBezTo>
                      <a:pt x="373" y="95"/>
                      <a:pt x="278" y="0"/>
                      <a:pt x="183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875650" y="1099825"/>
                <a:ext cx="25350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1742" extrusionOk="0">
                    <a:moveTo>
                      <a:pt x="507" y="0"/>
                    </a:moveTo>
                    <a:cubicBezTo>
                      <a:pt x="222" y="0"/>
                      <a:pt x="0" y="380"/>
                      <a:pt x="0" y="855"/>
                    </a:cubicBezTo>
                    <a:cubicBezTo>
                      <a:pt x="0" y="1362"/>
                      <a:pt x="222" y="1742"/>
                      <a:pt x="507" y="1742"/>
                    </a:cubicBezTo>
                    <a:cubicBezTo>
                      <a:pt x="792" y="1742"/>
                      <a:pt x="1013" y="1362"/>
                      <a:pt x="1013" y="855"/>
                    </a:cubicBezTo>
                    <a:cubicBezTo>
                      <a:pt x="1013" y="380"/>
                      <a:pt x="792" y="0"/>
                      <a:pt x="50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871675" y="1095850"/>
                <a:ext cx="3327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060" extrusionOk="0">
                    <a:moveTo>
                      <a:pt x="666" y="286"/>
                    </a:moveTo>
                    <a:cubicBezTo>
                      <a:pt x="856" y="286"/>
                      <a:pt x="1046" y="602"/>
                      <a:pt x="1046" y="1014"/>
                    </a:cubicBezTo>
                    <a:cubicBezTo>
                      <a:pt x="1046" y="1457"/>
                      <a:pt x="856" y="1742"/>
                      <a:pt x="666" y="1742"/>
                    </a:cubicBezTo>
                    <a:cubicBezTo>
                      <a:pt x="507" y="1742"/>
                      <a:pt x="317" y="1457"/>
                      <a:pt x="317" y="1014"/>
                    </a:cubicBezTo>
                    <a:cubicBezTo>
                      <a:pt x="317" y="602"/>
                      <a:pt x="507" y="286"/>
                      <a:pt x="666" y="286"/>
                    </a:cubicBezTo>
                    <a:close/>
                    <a:moveTo>
                      <a:pt x="666" y="1"/>
                    </a:moveTo>
                    <a:cubicBezTo>
                      <a:pt x="317" y="1"/>
                      <a:pt x="1" y="444"/>
                      <a:pt x="1" y="1014"/>
                    </a:cubicBezTo>
                    <a:cubicBezTo>
                      <a:pt x="1" y="1584"/>
                      <a:pt x="317" y="2059"/>
                      <a:pt x="666" y="2059"/>
                    </a:cubicBezTo>
                    <a:cubicBezTo>
                      <a:pt x="1046" y="2059"/>
                      <a:pt x="1331" y="1616"/>
                      <a:pt x="1331" y="1014"/>
                    </a:cubicBezTo>
                    <a:cubicBezTo>
                      <a:pt x="1331" y="444"/>
                      <a:pt x="1046" y="1"/>
                      <a:pt x="66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653950" y="1099825"/>
                <a:ext cx="2537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2" extrusionOk="0">
                    <a:moveTo>
                      <a:pt x="507" y="0"/>
                    </a:moveTo>
                    <a:cubicBezTo>
                      <a:pt x="222" y="0"/>
                      <a:pt x="1" y="380"/>
                      <a:pt x="1" y="855"/>
                    </a:cubicBezTo>
                    <a:cubicBezTo>
                      <a:pt x="1" y="1362"/>
                      <a:pt x="222" y="1742"/>
                      <a:pt x="507" y="1742"/>
                    </a:cubicBezTo>
                    <a:cubicBezTo>
                      <a:pt x="792" y="1742"/>
                      <a:pt x="1014" y="1362"/>
                      <a:pt x="1014" y="855"/>
                    </a:cubicBezTo>
                    <a:cubicBezTo>
                      <a:pt x="1014" y="380"/>
                      <a:pt x="792" y="0"/>
                      <a:pt x="50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650000" y="1095850"/>
                <a:ext cx="3327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060" extrusionOk="0">
                    <a:moveTo>
                      <a:pt x="665" y="286"/>
                    </a:moveTo>
                    <a:cubicBezTo>
                      <a:pt x="824" y="286"/>
                      <a:pt x="1014" y="602"/>
                      <a:pt x="1014" y="1014"/>
                    </a:cubicBezTo>
                    <a:cubicBezTo>
                      <a:pt x="1014" y="1457"/>
                      <a:pt x="824" y="1742"/>
                      <a:pt x="665" y="1742"/>
                    </a:cubicBezTo>
                    <a:cubicBezTo>
                      <a:pt x="507" y="1742"/>
                      <a:pt x="285" y="1457"/>
                      <a:pt x="285" y="1014"/>
                    </a:cubicBezTo>
                    <a:cubicBezTo>
                      <a:pt x="285" y="602"/>
                      <a:pt x="475" y="286"/>
                      <a:pt x="665" y="286"/>
                    </a:cubicBezTo>
                    <a:close/>
                    <a:moveTo>
                      <a:pt x="665" y="1"/>
                    </a:moveTo>
                    <a:cubicBezTo>
                      <a:pt x="285" y="1"/>
                      <a:pt x="0" y="444"/>
                      <a:pt x="0" y="1014"/>
                    </a:cubicBezTo>
                    <a:cubicBezTo>
                      <a:pt x="0" y="1584"/>
                      <a:pt x="285" y="2059"/>
                      <a:pt x="665" y="2059"/>
                    </a:cubicBezTo>
                    <a:cubicBezTo>
                      <a:pt x="1045" y="2059"/>
                      <a:pt x="1330" y="1616"/>
                      <a:pt x="1330" y="1014"/>
                    </a:cubicBezTo>
                    <a:cubicBezTo>
                      <a:pt x="1330" y="444"/>
                      <a:pt x="1045" y="1"/>
                      <a:pt x="665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853475" y="1067350"/>
                <a:ext cx="77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" fill="none" extrusionOk="0">
                    <a:moveTo>
                      <a:pt x="0" y="1"/>
                    </a:moveTo>
                    <a:lnTo>
                      <a:pt x="3104" y="1"/>
                    </a:lnTo>
                  </a:path>
                </a:pathLst>
              </a:custGeom>
              <a:noFill/>
              <a:ln w="19000" cap="rnd" cmpd="sng">
                <a:solidFill>
                  <a:srgbClr val="231F20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627825" y="1067350"/>
                <a:ext cx="77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1" fill="none" extrusionOk="0">
                    <a:moveTo>
                      <a:pt x="1" y="1"/>
                    </a:moveTo>
                    <a:lnTo>
                      <a:pt x="3104" y="1"/>
                    </a:lnTo>
                  </a:path>
                </a:pathLst>
              </a:custGeom>
              <a:noFill/>
              <a:ln w="19000" cap="rnd" cmpd="sng">
                <a:solidFill>
                  <a:srgbClr val="231F20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735500" y="1289025"/>
                <a:ext cx="11800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1744" extrusionOk="0">
                    <a:moveTo>
                      <a:pt x="4719" y="1"/>
                    </a:moveTo>
                    <a:lnTo>
                      <a:pt x="1" y="33"/>
                    </a:lnTo>
                    <a:cubicBezTo>
                      <a:pt x="1" y="964"/>
                      <a:pt x="1006" y="1744"/>
                      <a:pt x="2269" y="1744"/>
                    </a:cubicBezTo>
                    <a:cubicBezTo>
                      <a:pt x="2294" y="1744"/>
                      <a:pt x="2319" y="1743"/>
                      <a:pt x="2344" y="1743"/>
                    </a:cubicBezTo>
                    <a:cubicBezTo>
                      <a:pt x="3643" y="1743"/>
                      <a:pt x="4719" y="983"/>
                      <a:pt x="47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513025" y="1135425"/>
                <a:ext cx="942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246" extrusionOk="0">
                    <a:moveTo>
                      <a:pt x="1412" y="0"/>
                    </a:moveTo>
                    <a:cubicBezTo>
                      <a:pt x="1254" y="0"/>
                      <a:pt x="1098" y="31"/>
                      <a:pt x="951" y="96"/>
                    </a:cubicBezTo>
                    <a:cubicBezTo>
                      <a:pt x="191" y="445"/>
                      <a:pt x="1" y="1616"/>
                      <a:pt x="507" y="2756"/>
                    </a:cubicBezTo>
                    <a:cubicBezTo>
                      <a:pt x="920" y="3658"/>
                      <a:pt x="1667" y="4246"/>
                      <a:pt x="2358" y="4246"/>
                    </a:cubicBezTo>
                    <a:cubicBezTo>
                      <a:pt x="2516" y="4246"/>
                      <a:pt x="2672" y="4215"/>
                      <a:pt x="2819" y="4150"/>
                    </a:cubicBezTo>
                    <a:cubicBezTo>
                      <a:pt x="3579" y="3801"/>
                      <a:pt x="3769" y="2598"/>
                      <a:pt x="3263" y="1490"/>
                    </a:cubicBezTo>
                    <a:cubicBezTo>
                      <a:pt x="2850" y="588"/>
                      <a:pt x="2103" y="0"/>
                      <a:pt x="1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975400" y="1134175"/>
                <a:ext cx="91850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325" extrusionOk="0">
                    <a:moveTo>
                      <a:pt x="2208" y="1"/>
                    </a:moveTo>
                    <a:cubicBezTo>
                      <a:pt x="1497" y="1"/>
                      <a:pt x="737" y="679"/>
                      <a:pt x="380" y="1666"/>
                    </a:cubicBezTo>
                    <a:cubicBezTo>
                      <a:pt x="0" y="2838"/>
                      <a:pt x="317" y="4010"/>
                      <a:pt x="1140" y="4263"/>
                    </a:cubicBezTo>
                    <a:cubicBezTo>
                      <a:pt x="1257" y="4305"/>
                      <a:pt x="1376" y="4325"/>
                      <a:pt x="1497" y="4325"/>
                    </a:cubicBezTo>
                    <a:cubicBezTo>
                      <a:pt x="2199" y="4325"/>
                      <a:pt x="2938" y="3648"/>
                      <a:pt x="3262" y="2648"/>
                    </a:cubicBezTo>
                    <a:cubicBezTo>
                      <a:pt x="3674" y="1476"/>
                      <a:pt x="3326" y="336"/>
                      <a:pt x="2534" y="51"/>
                    </a:cubicBezTo>
                    <a:cubicBezTo>
                      <a:pt x="2428" y="17"/>
                      <a:pt x="2318" y="1"/>
                      <a:pt x="2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539150" y="1142575"/>
                <a:ext cx="4515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679" fill="none" extrusionOk="0">
                    <a:moveTo>
                      <a:pt x="1806" y="1679"/>
                    </a:moveTo>
                    <a:cubicBezTo>
                      <a:pt x="1806" y="1679"/>
                      <a:pt x="1426" y="0"/>
                      <a:pt x="1" y="539"/>
                    </a:cubicBezTo>
                  </a:path>
                </a:pathLst>
              </a:custGeom>
              <a:noFill/>
              <a:ln w="7125" cap="rnd" cmpd="sng">
                <a:solidFill>
                  <a:srgbClr val="231F20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537575" y="1156825"/>
                <a:ext cx="285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154" fill="none" extrusionOk="0">
                    <a:moveTo>
                      <a:pt x="1140" y="0"/>
                    </a:moveTo>
                    <a:cubicBezTo>
                      <a:pt x="1140" y="0"/>
                      <a:pt x="0" y="602"/>
                      <a:pt x="665" y="2154"/>
                    </a:cubicBezTo>
                  </a:path>
                </a:pathLst>
              </a:custGeom>
              <a:noFill/>
              <a:ln w="7125" cap="rnd" cmpd="sng">
                <a:solidFill>
                  <a:srgbClr val="231F20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003900" y="1137825"/>
                <a:ext cx="45150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647" fill="none" extrusionOk="0">
                    <a:moveTo>
                      <a:pt x="0" y="1647"/>
                    </a:moveTo>
                    <a:cubicBezTo>
                      <a:pt x="0" y="1647"/>
                      <a:pt x="412" y="0"/>
                      <a:pt x="1806" y="507"/>
                    </a:cubicBezTo>
                  </a:path>
                </a:pathLst>
              </a:custGeom>
              <a:noFill/>
              <a:ln w="7125" cap="rnd" cmpd="sng">
                <a:solidFill>
                  <a:srgbClr val="231F20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1022900" y="1152075"/>
                <a:ext cx="285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123" fill="none" extrusionOk="0">
                    <a:moveTo>
                      <a:pt x="1" y="0"/>
                    </a:moveTo>
                    <a:cubicBezTo>
                      <a:pt x="1" y="0"/>
                      <a:pt x="1141" y="602"/>
                      <a:pt x="444" y="2122"/>
                    </a:cubicBezTo>
                  </a:path>
                </a:pathLst>
              </a:custGeom>
              <a:solidFill>
                <a:schemeClr val="accent2"/>
              </a:solidFill>
              <a:ln w="7125" cap="rnd" cmpd="sng">
                <a:solidFill>
                  <a:srgbClr val="231F20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923150" y="1870250"/>
                <a:ext cx="87900" cy="7595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038" extrusionOk="0">
                    <a:moveTo>
                      <a:pt x="1524" y="1"/>
                    </a:moveTo>
                    <a:cubicBezTo>
                      <a:pt x="747" y="1"/>
                      <a:pt x="0" y="613"/>
                      <a:pt x="0" y="1517"/>
                    </a:cubicBezTo>
                    <a:cubicBezTo>
                      <a:pt x="0" y="2340"/>
                      <a:pt x="665" y="3037"/>
                      <a:pt x="1489" y="3037"/>
                    </a:cubicBezTo>
                    <a:cubicBezTo>
                      <a:pt x="2850" y="3037"/>
                      <a:pt x="3515" y="1390"/>
                      <a:pt x="2565" y="440"/>
                    </a:cubicBezTo>
                    <a:cubicBezTo>
                      <a:pt x="2261" y="136"/>
                      <a:pt x="1889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595375" y="761750"/>
                <a:ext cx="15837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2344" extrusionOk="0">
                    <a:moveTo>
                      <a:pt x="3705" y="0"/>
                    </a:moveTo>
                    <a:cubicBezTo>
                      <a:pt x="3389" y="64"/>
                      <a:pt x="3104" y="127"/>
                      <a:pt x="2819" y="190"/>
                    </a:cubicBezTo>
                    <a:cubicBezTo>
                      <a:pt x="1647" y="570"/>
                      <a:pt x="634" y="1330"/>
                      <a:pt x="0" y="2344"/>
                    </a:cubicBezTo>
                    <a:cubicBezTo>
                      <a:pt x="412" y="1932"/>
                      <a:pt x="887" y="1584"/>
                      <a:pt x="1362" y="1299"/>
                    </a:cubicBezTo>
                    <a:cubicBezTo>
                      <a:pt x="1869" y="982"/>
                      <a:pt x="2375" y="760"/>
                      <a:pt x="2914" y="570"/>
                    </a:cubicBezTo>
                    <a:cubicBezTo>
                      <a:pt x="3484" y="412"/>
                      <a:pt x="4022" y="317"/>
                      <a:pt x="4592" y="317"/>
                    </a:cubicBezTo>
                    <a:cubicBezTo>
                      <a:pt x="5194" y="317"/>
                      <a:pt x="5764" y="380"/>
                      <a:pt x="6334" y="475"/>
                    </a:cubicBezTo>
                    <a:cubicBezTo>
                      <a:pt x="6081" y="349"/>
                      <a:pt x="5796" y="254"/>
                      <a:pt x="5511" y="159"/>
                    </a:cubicBezTo>
                    <a:cubicBezTo>
                      <a:pt x="5226" y="95"/>
                      <a:pt x="4909" y="32"/>
                      <a:pt x="46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650000" y="787875"/>
                <a:ext cx="554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983" extrusionOk="0">
                    <a:moveTo>
                      <a:pt x="1584" y="0"/>
                    </a:moveTo>
                    <a:cubicBezTo>
                      <a:pt x="1362" y="0"/>
                      <a:pt x="1140" y="32"/>
                      <a:pt x="919" y="127"/>
                    </a:cubicBezTo>
                    <a:cubicBezTo>
                      <a:pt x="729" y="190"/>
                      <a:pt x="539" y="317"/>
                      <a:pt x="412" y="476"/>
                    </a:cubicBezTo>
                    <a:cubicBezTo>
                      <a:pt x="222" y="602"/>
                      <a:pt x="95" y="792"/>
                      <a:pt x="0" y="982"/>
                    </a:cubicBezTo>
                    <a:cubicBezTo>
                      <a:pt x="412" y="792"/>
                      <a:pt x="729" y="602"/>
                      <a:pt x="1077" y="476"/>
                    </a:cubicBezTo>
                    <a:cubicBezTo>
                      <a:pt x="1235" y="412"/>
                      <a:pt x="1425" y="349"/>
                      <a:pt x="1616" y="285"/>
                    </a:cubicBezTo>
                    <a:cubicBezTo>
                      <a:pt x="1806" y="254"/>
                      <a:pt x="1996" y="222"/>
                      <a:pt x="2217" y="190"/>
                    </a:cubicBezTo>
                    <a:cubicBezTo>
                      <a:pt x="2027" y="64"/>
                      <a:pt x="1806" y="0"/>
                      <a:pt x="1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916025" y="858350"/>
                <a:ext cx="109275" cy="1227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909" extrusionOk="0">
                    <a:moveTo>
                      <a:pt x="4276" y="0"/>
                    </a:moveTo>
                    <a:cubicBezTo>
                      <a:pt x="4212" y="570"/>
                      <a:pt x="4086" y="1140"/>
                      <a:pt x="3864" y="1710"/>
                    </a:cubicBezTo>
                    <a:cubicBezTo>
                      <a:pt x="3674" y="2217"/>
                      <a:pt x="3357" y="2724"/>
                      <a:pt x="2977" y="3135"/>
                    </a:cubicBezTo>
                    <a:cubicBezTo>
                      <a:pt x="2565" y="3547"/>
                      <a:pt x="2122" y="3895"/>
                      <a:pt x="1615" y="4180"/>
                    </a:cubicBezTo>
                    <a:cubicBezTo>
                      <a:pt x="1109" y="4465"/>
                      <a:pt x="570" y="4719"/>
                      <a:pt x="0" y="4909"/>
                    </a:cubicBezTo>
                    <a:cubicBezTo>
                      <a:pt x="602" y="4877"/>
                      <a:pt x="1204" y="4719"/>
                      <a:pt x="1742" y="4465"/>
                    </a:cubicBezTo>
                    <a:cubicBezTo>
                      <a:pt x="2312" y="4212"/>
                      <a:pt x="2819" y="3832"/>
                      <a:pt x="3262" y="3389"/>
                    </a:cubicBezTo>
                    <a:cubicBezTo>
                      <a:pt x="3357" y="3294"/>
                      <a:pt x="3452" y="3167"/>
                      <a:pt x="3547" y="3040"/>
                    </a:cubicBezTo>
                    <a:lnTo>
                      <a:pt x="3800" y="2660"/>
                    </a:lnTo>
                    <a:cubicBezTo>
                      <a:pt x="3895" y="2502"/>
                      <a:pt x="3959" y="2375"/>
                      <a:pt x="4022" y="2217"/>
                    </a:cubicBezTo>
                    <a:cubicBezTo>
                      <a:pt x="4086" y="2090"/>
                      <a:pt x="4149" y="1932"/>
                      <a:pt x="4181" y="1805"/>
                    </a:cubicBezTo>
                    <a:cubicBezTo>
                      <a:pt x="4339" y="1203"/>
                      <a:pt x="4371" y="602"/>
                      <a:pt x="4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904925" y="901875"/>
                <a:ext cx="5782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901" extrusionOk="0">
                    <a:moveTo>
                      <a:pt x="2281" y="1"/>
                    </a:moveTo>
                    <a:lnTo>
                      <a:pt x="2281" y="1"/>
                    </a:lnTo>
                    <a:cubicBezTo>
                      <a:pt x="2154" y="222"/>
                      <a:pt x="2028" y="412"/>
                      <a:pt x="1838" y="603"/>
                    </a:cubicBezTo>
                    <a:cubicBezTo>
                      <a:pt x="1679" y="793"/>
                      <a:pt x="1489" y="951"/>
                      <a:pt x="1299" y="1109"/>
                    </a:cubicBezTo>
                    <a:cubicBezTo>
                      <a:pt x="1109" y="1236"/>
                      <a:pt x="888" y="1363"/>
                      <a:pt x="666" y="1489"/>
                    </a:cubicBezTo>
                    <a:lnTo>
                      <a:pt x="1" y="1901"/>
                    </a:lnTo>
                    <a:cubicBezTo>
                      <a:pt x="286" y="1901"/>
                      <a:pt x="539" y="1869"/>
                      <a:pt x="793" y="1774"/>
                    </a:cubicBezTo>
                    <a:cubicBezTo>
                      <a:pt x="1078" y="1679"/>
                      <a:pt x="1299" y="1553"/>
                      <a:pt x="1521" y="1394"/>
                    </a:cubicBezTo>
                    <a:cubicBezTo>
                      <a:pt x="1743" y="1236"/>
                      <a:pt x="1933" y="1014"/>
                      <a:pt x="2091" y="793"/>
                    </a:cubicBezTo>
                    <a:cubicBezTo>
                      <a:pt x="2249" y="539"/>
                      <a:pt x="2313" y="254"/>
                      <a:pt x="22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548650" y="908225"/>
                <a:ext cx="139375" cy="49175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196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81" y="349"/>
                      <a:pt x="792" y="665"/>
                      <a:pt x="1236" y="919"/>
                    </a:cubicBezTo>
                    <a:cubicBezTo>
                      <a:pt x="1648" y="1172"/>
                      <a:pt x="2123" y="1362"/>
                      <a:pt x="2598" y="1552"/>
                    </a:cubicBezTo>
                    <a:cubicBezTo>
                      <a:pt x="3073" y="1710"/>
                      <a:pt x="3579" y="1837"/>
                      <a:pt x="4086" y="1900"/>
                    </a:cubicBezTo>
                    <a:cubicBezTo>
                      <a:pt x="4399" y="1939"/>
                      <a:pt x="4712" y="1966"/>
                      <a:pt x="5018" y="1966"/>
                    </a:cubicBezTo>
                    <a:cubicBezTo>
                      <a:pt x="5207" y="1966"/>
                      <a:pt x="5393" y="1956"/>
                      <a:pt x="5574" y="1932"/>
                    </a:cubicBezTo>
                    <a:cubicBezTo>
                      <a:pt x="5099" y="1837"/>
                      <a:pt x="4593" y="1742"/>
                      <a:pt x="4118" y="1615"/>
                    </a:cubicBezTo>
                    <a:cubicBezTo>
                      <a:pt x="3674" y="1489"/>
                      <a:pt x="3199" y="1330"/>
                      <a:pt x="2724" y="1172"/>
                    </a:cubicBezTo>
                    <a:cubicBezTo>
                      <a:pt x="2249" y="1045"/>
                      <a:pt x="1806" y="855"/>
                      <a:pt x="1363" y="634"/>
                    </a:cubicBezTo>
                    <a:cubicBezTo>
                      <a:pt x="919" y="444"/>
                      <a:pt x="444" y="222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5"/>
          <p:cNvSpPr/>
          <p:nvPr/>
        </p:nvSpPr>
        <p:spPr>
          <a:xfrm>
            <a:off x="855875" y="1365950"/>
            <a:ext cx="2423700" cy="242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5"/>
          <p:cNvSpPr txBox="1">
            <a:spLocks noGrp="1"/>
          </p:cNvSpPr>
          <p:nvPr>
            <p:ph type="title"/>
          </p:nvPr>
        </p:nvSpPr>
        <p:spPr>
          <a:xfrm>
            <a:off x="2913000" y="1949398"/>
            <a:ext cx="52377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US</a:t>
            </a:r>
            <a:endParaRPr dirty="0"/>
          </a:p>
        </p:txBody>
      </p:sp>
      <p:sp>
        <p:nvSpPr>
          <p:cNvPr id="940" name="Google Shape;940;p35"/>
          <p:cNvSpPr txBox="1">
            <a:spLocks noGrp="1"/>
          </p:cNvSpPr>
          <p:nvPr>
            <p:ph type="subTitle" idx="1"/>
          </p:nvPr>
        </p:nvSpPr>
        <p:spPr>
          <a:xfrm>
            <a:off x="2913000" y="2695348"/>
            <a:ext cx="52377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Here you could see our work and experience.</a:t>
            </a:r>
          </a:p>
        </p:txBody>
      </p:sp>
      <p:sp>
        <p:nvSpPr>
          <p:cNvPr id="941" name="Google Shape;941;p35"/>
          <p:cNvSpPr txBox="1">
            <a:spLocks noGrp="1"/>
          </p:cNvSpPr>
          <p:nvPr>
            <p:ph type="title" idx="2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85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8"/>
          <p:cNvSpPr/>
          <p:nvPr/>
        </p:nvSpPr>
        <p:spPr>
          <a:xfrm>
            <a:off x="713225" y="2248391"/>
            <a:ext cx="2383900" cy="2355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8"/>
          <p:cNvSpPr/>
          <p:nvPr/>
        </p:nvSpPr>
        <p:spPr>
          <a:xfrm>
            <a:off x="3182850" y="1212325"/>
            <a:ext cx="2778300" cy="27783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8"/>
          <p:cNvSpPr/>
          <p:nvPr/>
        </p:nvSpPr>
        <p:spPr>
          <a:xfrm>
            <a:off x="5961099" y="2248391"/>
            <a:ext cx="2469626" cy="2355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US	</a:t>
            </a:r>
            <a:endParaRPr dirty="0"/>
          </a:p>
        </p:txBody>
      </p:sp>
      <p:sp>
        <p:nvSpPr>
          <p:cNvPr id="1035" name="Google Shape;1035;p38"/>
          <p:cNvSpPr txBox="1">
            <a:spLocks noGrp="1"/>
          </p:cNvSpPr>
          <p:nvPr>
            <p:ph type="subTitle" idx="1"/>
          </p:nvPr>
        </p:nvSpPr>
        <p:spPr>
          <a:xfrm>
            <a:off x="3467168" y="1831643"/>
            <a:ext cx="2209613" cy="1263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Our qualified pharmacy staff are there to give discreet guidance</a:t>
            </a:r>
            <a:endParaRPr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7" name="Google Shape;1037;p38"/>
          <p:cNvSpPr txBox="1">
            <a:spLocks noGrp="1"/>
          </p:cNvSpPr>
          <p:nvPr>
            <p:ph type="subTitle" idx="4"/>
          </p:nvPr>
        </p:nvSpPr>
        <p:spPr>
          <a:xfrm>
            <a:off x="6159725" y="2871975"/>
            <a:ext cx="2184450" cy="111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We investigate new drugs and treat serious diseases</a:t>
            </a:r>
            <a:endParaRPr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8" name="Google Shape;1038;p38"/>
          <p:cNvSpPr txBox="1">
            <a:spLocks noGrp="1"/>
          </p:cNvSpPr>
          <p:nvPr>
            <p:ph type="title" idx="5"/>
          </p:nvPr>
        </p:nvSpPr>
        <p:spPr>
          <a:xfrm flipH="1">
            <a:off x="1035581" y="2867400"/>
            <a:ext cx="18629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Gudea" panose="020B0604020202020204" charset="0"/>
              </a:rPr>
              <a:t>We recommend medicines at affordable prices</a:t>
            </a:r>
            <a:endParaRPr sz="1800" dirty="0">
              <a:solidFill>
                <a:schemeClr val="tx1">
                  <a:lumMod val="60000"/>
                  <a:lumOff val="40000"/>
                </a:schemeClr>
              </a:solidFill>
              <a:latin typeface="Gudea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armacy Slideshow by Slidesgo">
  <a:themeElements>
    <a:clrScheme name="Simple Light">
      <a:dk1>
        <a:srgbClr val="424242"/>
      </a:dk1>
      <a:lt1>
        <a:srgbClr val="197270"/>
      </a:lt1>
      <a:dk2>
        <a:srgbClr val="56BCA5"/>
      </a:dk2>
      <a:lt2>
        <a:srgbClr val="6998FF"/>
      </a:lt2>
      <a:accent1>
        <a:srgbClr val="97B8FF"/>
      </a:accent1>
      <a:accent2>
        <a:srgbClr val="FFAA97"/>
      </a:accent2>
      <a:accent3>
        <a:srgbClr val="FFDCD6"/>
      </a:accent3>
      <a:accent4>
        <a:srgbClr val="5B412C"/>
      </a:accent4>
      <a:accent5>
        <a:srgbClr val="A57F66"/>
      </a:accent5>
      <a:accent6>
        <a:srgbClr val="FFFFFF"/>
      </a:accent6>
      <a:hlink>
        <a:srgbClr val="58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410</Words>
  <Application>Microsoft Office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Josefin Sans</vt:lpstr>
      <vt:lpstr>Arial</vt:lpstr>
      <vt:lpstr>Wingdings</vt:lpstr>
      <vt:lpstr>Gudea</vt:lpstr>
      <vt:lpstr>Pharmacy Slideshow by Slidesgo</vt:lpstr>
      <vt:lpstr>VIKASH PHARMACY</vt:lpstr>
      <vt:lpstr>TABLE OF CONTENTS</vt:lpstr>
      <vt:lpstr>INTRODUCTION</vt:lpstr>
      <vt:lpstr>MISSION</vt:lpstr>
      <vt:lpstr>DASHBOARD</vt:lpstr>
      <vt:lpstr>DASHBOARD</vt:lpstr>
      <vt:lpstr>Web-based or Mobile based application for consumers transmits their prescriptions and place requests for medicines</vt:lpstr>
      <vt:lpstr>ABOUT US</vt:lpstr>
      <vt:lpstr>ABOUT US </vt:lpstr>
      <vt:lpstr>SERVICES</vt:lpstr>
      <vt:lpstr>SERVICES</vt:lpstr>
      <vt:lpstr>REGISTER</vt:lpstr>
      <vt:lpstr>REGISTERATION</vt:lpstr>
      <vt:lpstr> CONTACT US </vt:lpstr>
      <vt:lpstr>QUALITY MEASURES</vt:lpstr>
      <vt:lpstr>FOLLOW US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SLIDESHOW</dc:title>
  <cp:lastModifiedBy>janesia philomin</cp:lastModifiedBy>
  <cp:revision>14</cp:revision>
  <dcterms:modified xsi:type="dcterms:W3CDTF">2021-07-15T16:46:38Z</dcterms:modified>
</cp:coreProperties>
</file>