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Fira Sans Black"/>
      <p:bold r:id="rId27"/>
      <p:boldItalic r:id="rId28"/>
    </p:embeddedFont>
    <p:embeddedFont>
      <p:font typeface="Anton"/>
      <p:regular r:id="rId29"/>
    </p:embeddedFont>
    <p:embeddedFont>
      <p:font typeface="Fira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319C3A-63F8-415A-8452-E05EE2F8748C}">
  <a:tblStyle styleId="{18319C3A-63F8-415A-8452-E05EE2F874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FiraSansBlack-boldItalic.fntdata"/><Relationship Id="rId27" Type="http://schemas.openxmlformats.org/officeDocument/2006/relationships/font" Target="fonts/FiraSansBlac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nto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bold.fntdata"/><Relationship Id="rId30" Type="http://schemas.openxmlformats.org/officeDocument/2006/relationships/font" Target="fonts/FiraSans-regular.fntdata"/><Relationship Id="rId11" Type="http://schemas.openxmlformats.org/officeDocument/2006/relationships/slide" Target="slides/slide6.xml"/><Relationship Id="rId33" Type="http://schemas.openxmlformats.org/officeDocument/2006/relationships/font" Target="fonts/FiraSans-boldItalic.fntdata"/><Relationship Id="rId10" Type="http://schemas.openxmlformats.org/officeDocument/2006/relationships/slide" Target="slides/slide5.xml"/><Relationship Id="rId32" Type="http://schemas.openxmlformats.org/officeDocument/2006/relationships/font" Target="fonts/Fira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9646c4d463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9646c4d463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2da2a8f59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2da2a8f59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2da2a8f59b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2da2a8f59b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da2a8f59b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2da2a8f59b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9646c4d463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9646c4d463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9646c4d463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9646c4d463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1488434a752c4a0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1488434a752c4a0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7dc1230979c55e02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7dc1230979c55e0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5f05524f27edc5e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5f05524f27edc5e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28f2d0a2913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28f2d0a291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62ef9112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62ef9112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28f2d0a291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28f2d0a291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28f2d0a291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8" name="Google Shape;1418;g28f2d0a291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62ef91124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62ef91124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8f2d0a291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8f2d0a291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62ef91124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62ef91124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62ef91124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962ef91124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9646c4d46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9646c4d46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8f2d0a291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8f2d0a291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9646c4d46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9646c4d46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766850" y="1445000"/>
            <a:ext cx="3567000" cy="14241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0" name="Google Shape;10;p2"/>
          <p:cNvSpPr txBox="1"/>
          <p:nvPr>
            <p:ph idx="1" type="subTitle"/>
          </p:nvPr>
        </p:nvSpPr>
        <p:spPr>
          <a:xfrm>
            <a:off x="4766850" y="2905900"/>
            <a:ext cx="35670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p:txBody>
      </p:sp>
      <p:sp>
        <p:nvSpPr>
          <p:cNvPr id="16" name="Google Shape;16;p4"/>
          <p:cNvSpPr txBox="1"/>
          <p:nvPr>
            <p:ph idx="1" type="body"/>
          </p:nvPr>
        </p:nvSpPr>
        <p:spPr>
          <a:xfrm>
            <a:off x="457200" y="1152475"/>
            <a:ext cx="8229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Fira Sans"/>
              <a:buChar char="●"/>
              <a:defRPr>
                <a:latin typeface="Fira Sans"/>
                <a:ea typeface="Fira Sans"/>
                <a:cs typeface="Fira Sans"/>
                <a:sym typeface="Fira Sans"/>
              </a:defRPr>
            </a:lvl1pPr>
            <a:lvl2pPr indent="-317500" lvl="1" marL="914400" rtl="0">
              <a:spcBef>
                <a:spcPts val="1600"/>
              </a:spcBef>
              <a:spcAft>
                <a:spcPts val="0"/>
              </a:spcAft>
              <a:buSzPts val="1400"/>
              <a:buFont typeface="Fira Sans"/>
              <a:buChar char="○"/>
              <a:defRPr>
                <a:latin typeface="Fira Sans"/>
                <a:ea typeface="Fira Sans"/>
                <a:cs typeface="Fira Sans"/>
                <a:sym typeface="Fira Sans"/>
              </a:defRPr>
            </a:lvl2pPr>
            <a:lvl3pPr indent="-317500" lvl="2" marL="1371600" rtl="0">
              <a:spcBef>
                <a:spcPts val="1600"/>
              </a:spcBef>
              <a:spcAft>
                <a:spcPts val="0"/>
              </a:spcAft>
              <a:buSzPts val="1400"/>
              <a:buFont typeface="Fira Sans"/>
              <a:buChar char="■"/>
              <a:defRPr>
                <a:latin typeface="Fira Sans"/>
                <a:ea typeface="Fira Sans"/>
                <a:cs typeface="Fira Sans"/>
                <a:sym typeface="Fira Sans"/>
              </a:defRPr>
            </a:lvl3pPr>
            <a:lvl4pPr indent="-317500" lvl="3" marL="1828800" rtl="0">
              <a:spcBef>
                <a:spcPts val="1600"/>
              </a:spcBef>
              <a:spcAft>
                <a:spcPts val="0"/>
              </a:spcAft>
              <a:buSzPts val="1400"/>
              <a:buFont typeface="Fira Sans"/>
              <a:buChar char="●"/>
              <a:defRPr>
                <a:latin typeface="Fira Sans"/>
                <a:ea typeface="Fira Sans"/>
                <a:cs typeface="Fira Sans"/>
                <a:sym typeface="Fira Sans"/>
              </a:defRPr>
            </a:lvl4pPr>
            <a:lvl5pPr indent="-317500" lvl="4" marL="2286000" rtl="0">
              <a:spcBef>
                <a:spcPts val="1600"/>
              </a:spcBef>
              <a:spcAft>
                <a:spcPts val="0"/>
              </a:spcAft>
              <a:buSzPts val="1400"/>
              <a:buFont typeface="Fira Sans"/>
              <a:buChar char="○"/>
              <a:defRPr>
                <a:latin typeface="Fira Sans"/>
                <a:ea typeface="Fira Sans"/>
                <a:cs typeface="Fira Sans"/>
                <a:sym typeface="Fira Sans"/>
              </a:defRPr>
            </a:lvl5pPr>
            <a:lvl6pPr indent="-317500" lvl="5" marL="2743200" rtl="0">
              <a:spcBef>
                <a:spcPts val="1600"/>
              </a:spcBef>
              <a:spcAft>
                <a:spcPts val="0"/>
              </a:spcAft>
              <a:buSzPts val="1400"/>
              <a:buFont typeface="Fira Sans"/>
              <a:buChar char="■"/>
              <a:defRPr>
                <a:latin typeface="Fira Sans"/>
                <a:ea typeface="Fira Sans"/>
                <a:cs typeface="Fira Sans"/>
                <a:sym typeface="Fira Sans"/>
              </a:defRPr>
            </a:lvl6pPr>
            <a:lvl7pPr indent="-317500" lvl="6" marL="3200400" rtl="0">
              <a:spcBef>
                <a:spcPts val="1600"/>
              </a:spcBef>
              <a:spcAft>
                <a:spcPts val="0"/>
              </a:spcAft>
              <a:buSzPts val="1400"/>
              <a:buFont typeface="Fira Sans"/>
              <a:buChar char="●"/>
              <a:defRPr>
                <a:latin typeface="Fira Sans"/>
                <a:ea typeface="Fira Sans"/>
                <a:cs typeface="Fira Sans"/>
                <a:sym typeface="Fira Sans"/>
              </a:defRPr>
            </a:lvl7pPr>
            <a:lvl8pPr indent="-317500" lvl="7" marL="3657600" rtl="0">
              <a:spcBef>
                <a:spcPts val="1600"/>
              </a:spcBef>
              <a:spcAft>
                <a:spcPts val="0"/>
              </a:spcAft>
              <a:buSzPts val="1400"/>
              <a:buFont typeface="Fira Sans"/>
              <a:buChar char="○"/>
              <a:defRPr>
                <a:latin typeface="Fira Sans"/>
                <a:ea typeface="Fira Sans"/>
                <a:cs typeface="Fira Sans"/>
                <a:sym typeface="Fira Sans"/>
              </a:defRPr>
            </a:lvl8pPr>
            <a:lvl9pPr indent="-317500" lvl="8" marL="4114800" rtl="0">
              <a:spcBef>
                <a:spcPts val="1600"/>
              </a:spcBef>
              <a:spcAft>
                <a:spcPts val="1600"/>
              </a:spcAft>
              <a:buSzPts val="1400"/>
              <a:buFont typeface="Fira Sans"/>
              <a:buChar char="■"/>
              <a:defRPr>
                <a:latin typeface="Fira Sans"/>
                <a:ea typeface="Fira Sans"/>
                <a:cs typeface="Fira Sans"/>
                <a:sym typeface="Fira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 name="Google Shape;2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4" name="Google Shape;34;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indent="-317500" lvl="1" marL="9144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indent="-317500" lvl="2" marL="13716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indent="-317500" lvl="3" marL="18288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indent="-317500" lvl="4" marL="22860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indent="-317500" lvl="5" marL="27432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indent="-317500" lvl="6" marL="32004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indent="-317500" lvl="7" marL="36576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indent="-317500" lvl="8" marL="41148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www.alrajhibank.com.sa/ir23/corporate_governance/risk_management.html" TargetMode="External"/><Relationship Id="rId4" Type="http://schemas.openxmlformats.org/officeDocument/2006/relationships/hyperlink" Target="https://cve.mitre.org/cgi-bin/cvekey.cgi?keyword=alrajhi+bank" TargetMode="External"/><Relationship Id="rId5" Type="http://schemas.openxmlformats.org/officeDocument/2006/relationships/hyperlink" Target="https://www.alrajhibank.com.sa/ir/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www.alrajhibank.com.sa/en/About-alrajhi-bank/Governance" TargetMode="External"/><Relationship Id="rId4" Type="http://schemas.openxmlformats.org/officeDocument/2006/relationships/hyperlink" Target="https://www.alrajhibank.com.sa/en/About-alrajhi-bank/Compliance" TargetMode="External"/><Relationship Id="rId11" Type="http://schemas.openxmlformats.org/officeDocument/2006/relationships/hyperlink" Target="https://papers.ssrn.com/sol3/papers.cfm?abstract_id=4762074" TargetMode="External"/><Relationship Id="rId10" Type="http://schemas.openxmlformats.org/officeDocument/2006/relationships/hyperlink" Target="https://www.mdpi.com/2079-9292/13/6/1106" TargetMode="External"/><Relationship Id="rId9" Type="http://schemas.openxmlformats.org/officeDocument/2006/relationships/hyperlink" Target="https://papers.ssrn.com/sol3/papers.cfm?abstract_id=4766985" TargetMode="External"/><Relationship Id="rId5" Type="http://schemas.openxmlformats.org/officeDocument/2006/relationships/hyperlink" Target="https://www.fitchratings.com/research/banks/fitch-affirms-al-rajhi-banking-investment-corporation-at-a-stable-outlook-10-01-2024" TargetMode="External"/><Relationship Id="rId6" Type="http://schemas.openxmlformats.org/officeDocument/2006/relationships/hyperlink" Target="https://www.privacyaffairs.com/anonymous-arabia-bank-al-rajhi/" TargetMode="External"/><Relationship Id="rId7" Type="http://schemas.openxmlformats.org/officeDocument/2006/relationships/hyperlink" Target="https://papers.ssrn.com/sol3/papers.cfm?abstract_id=4781054" TargetMode="External"/><Relationship Id="rId8" Type="http://schemas.openxmlformats.org/officeDocument/2006/relationships/hyperlink" Target="https://ir.mallareddyecw.com/id/eprint/425/1/17.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3"/>
          <p:cNvSpPr txBox="1"/>
          <p:nvPr>
            <p:ph type="ctrTitle"/>
          </p:nvPr>
        </p:nvSpPr>
        <p:spPr>
          <a:xfrm>
            <a:off x="4572000" y="77700"/>
            <a:ext cx="4146000" cy="2340900"/>
          </a:xfrm>
          <a:prstGeom prst="rect">
            <a:avLst/>
          </a:prstGeom>
          <a:ln cap="flat" cmpd="sng" w="952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50000"/>
              </a:lnSpc>
              <a:spcBef>
                <a:spcPts val="1200"/>
              </a:spcBef>
              <a:spcAft>
                <a:spcPts val="0"/>
              </a:spcAft>
              <a:buNone/>
            </a:pPr>
            <a:r>
              <a:rPr b="0" lang="en" sz="1400">
                <a:latin typeface="Times New Roman"/>
                <a:ea typeface="Times New Roman"/>
                <a:cs typeface="Times New Roman"/>
                <a:sym typeface="Times New Roman"/>
              </a:rPr>
              <a:t>CYS403 Project deliverable</a:t>
            </a:r>
            <a:endParaRPr b="0" sz="1400">
              <a:latin typeface="Times New Roman"/>
              <a:ea typeface="Times New Roman"/>
              <a:cs typeface="Times New Roman"/>
              <a:sym typeface="Times New Roman"/>
            </a:endParaRPr>
          </a:p>
          <a:p>
            <a:pPr indent="0" lvl="0" marL="0" rtl="0" algn="ctr">
              <a:lnSpc>
                <a:spcPct val="150000"/>
              </a:lnSpc>
              <a:spcBef>
                <a:spcPts val="1200"/>
              </a:spcBef>
              <a:spcAft>
                <a:spcPts val="0"/>
              </a:spcAft>
              <a:buClr>
                <a:schemeClr val="dk1"/>
              </a:buClr>
              <a:buSzPts val="1100"/>
              <a:buFont typeface="Arial"/>
              <a:buNone/>
            </a:pPr>
            <a:r>
              <a:rPr b="0" lang="en" sz="3300">
                <a:solidFill>
                  <a:srgbClr val="2F5274"/>
                </a:solidFill>
                <a:latin typeface="Anton"/>
                <a:ea typeface="Anton"/>
                <a:cs typeface="Anton"/>
                <a:sym typeface="Anton"/>
              </a:rPr>
              <a:t>Payment Gateway - MADA Pay Alrajhi Bank</a:t>
            </a:r>
            <a:endParaRPr b="0" sz="3300">
              <a:solidFill>
                <a:srgbClr val="2F5274"/>
              </a:solidFill>
              <a:latin typeface="Anton"/>
              <a:ea typeface="Anton"/>
              <a:cs typeface="Anton"/>
              <a:sym typeface="Anton"/>
            </a:endParaRPr>
          </a:p>
        </p:txBody>
      </p:sp>
      <p:sp>
        <p:nvSpPr>
          <p:cNvPr id="51" name="Google Shape;51;p13"/>
          <p:cNvSpPr txBox="1"/>
          <p:nvPr>
            <p:ph idx="1" type="subTitle"/>
          </p:nvPr>
        </p:nvSpPr>
        <p:spPr>
          <a:xfrm>
            <a:off x="4766850" y="2905900"/>
            <a:ext cx="3567000" cy="792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1600">
                <a:latin typeface="Arial"/>
                <a:ea typeface="Arial"/>
                <a:cs typeface="Arial"/>
                <a:sym typeface="Arial"/>
              </a:rPr>
              <a:t>Instructor</a:t>
            </a:r>
            <a:r>
              <a:rPr lang="en" sz="1600">
                <a:latin typeface="Arial"/>
                <a:ea typeface="Arial"/>
                <a:cs typeface="Arial"/>
                <a:sym typeface="Arial"/>
              </a:rPr>
              <a:t>: Dr. Abeer Mirdad</a:t>
            </a:r>
            <a:endParaRPr sz="1600">
              <a:latin typeface="Arial"/>
              <a:ea typeface="Arial"/>
              <a:cs typeface="Arial"/>
              <a:sym typeface="Arial"/>
            </a:endParaRPr>
          </a:p>
          <a:p>
            <a:pPr indent="0" lvl="0" marL="914400" rtl="0" algn="l">
              <a:lnSpc>
                <a:spcPct val="150000"/>
              </a:lnSpc>
              <a:spcBef>
                <a:spcPts val="0"/>
              </a:spcBef>
              <a:spcAft>
                <a:spcPts val="0"/>
              </a:spcAft>
              <a:buClr>
                <a:schemeClr val="dk1"/>
              </a:buClr>
              <a:buSzPts val="1100"/>
              <a:buFont typeface="Arial"/>
              <a:buNone/>
            </a:pPr>
            <a:r>
              <a:rPr b="1" lang="en" sz="1600">
                <a:latin typeface="Arial"/>
                <a:ea typeface="Arial"/>
                <a:cs typeface="Arial"/>
                <a:sym typeface="Arial"/>
              </a:rPr>
              <a:t>     Section</a:t>
            </a:r>
            <a:r>
              <a:rPr lang="en" sz="1600">
                <a:latin typeface="Arial"/>
                <a:ea typeface="Arial"/>
                <a:cs typeface="Arial"/>
                <a:sym typeface="Arial"/>
              </a:rPr>
              <a:t>: 1267</a:t>
            </a:r>
            <a:endParaRPr sz="1600">
              <a:latin typeface="Arial"/>
              <a:ea typeface="Arial"/>
              <a:cs typeface="Arial"/>
              <a:sym typeface="Arial"/>
            </a:endParaRPr>
          </a:p>
          <a:p>
            <a:pPr indent="0" lvl="0" marL="0" rtl="0" algn="ctr">
              <a:lnSpc>
                <a:spcPct val="150000"/>
              </a:lnSpc>
              <a:spcBef>
                <a:spcPts val="0"/>
              </a:spcBef>
              <a:spcAft>
                <a:spcPts val="0"/>
              </a:spcAft>
              <a:buClr>
                <a:schemeClr val="dk1"/>
              </a:buClr>
              <a:buSzPts val="1100"/>
              <a:buFont typeface="Arial"/>
              <a:buNone/>
            </a:pPr>
            <a:r>
              <a:rPr b="1" lang="en" sz="1600">
                <a:latin typeface="Arial"/>
                <a:ea typeface="Arial"/>
                <a:cs typeface="Arial"/>
                <a:sym typeface="Arial"/>
              </a:rPr>
              <a:t>Students</a:t>
            </a:r>
            <a:r>
              <a:rPr lang="en" sz="1600">
                <a:latin typeface="Arial"/>
                <a:ea typeface="Arial"/>
                <a:cs typeface="Arial"/>
                <a:sym typeface="Arial"/>
              </a:rPr>
              <a:t>: </a:t>
            </a:r>
            <a:endParaRPr sz="1600">
              <a:latin typeface="Arial"/>
              <a:ea typeface="Arial"/>
              <a:cs typeface="Arial"/>
              <a:sym typeface="Arial"/>
            </a:endParaRPr>
          </a:p>
          <a:p>
            <a:pPr indent="0" lvl="0" marL="0" rtl="0" algn="ctr">
              <a:lnSpc>
                <a:spcPct val="150000"/>
              </a:lnSpc>
              <a:spcBef>
                <a:spcPts val="0"/>
              </a:spcBef>
              <a:spcAft>
                <a:spcPts val="0"/>
              </a:spcAft>
              <a:buClr>
                <a:schemeClr val="dk1"/>
              </a:buClr>
              <a:buSzPts val="1100"/>
              <a:buFont typeface="Arial"/>
              <a:buNone/>
            </a:pPr>
            <a:r>
              <a:rPr lang="en" sz="1600">
                <a:latin typeface="Arial"/>
                <a:ea typeface="Arial"/>
                <a:cs typeface="Arial"/>
                <a:sym typeface="Arial"/>
              </a:rPr>
              <a:t>Sarah Aljurbua 220410528</a:t>
            </a:r>
            <a:endParaRPr sz="1600">
              <a:latin typeface="Arial"/>
              <a:ea typeface="Arial"/>
              <a:cs typeface="Arial"/>
              <a:sym typeface="Arial"/>
            </a:endParaRPr>
          </a:p>
          <a:p>
            <a:pPr indent="0" lvl="0" marL="0" rtl="0" algn="ctr">
              <a:lnSpc>
                <a:spcPct val="150000"/>
              </a:lnSpc>
              <a:spcBef>
                <a:spcPts val="0"/>
              </a:spcBef>
              <a:spcAft>
                <a:spcPts val="0"/>
              </a:spcAft>
              <a:buClr>
                <a:schemeClr val="dk1"/>
              </a:buClr>
              <a:buSzPts val="1100"/>
              <a:buFont typeface="Arial"/>
              <a:buNone/>
            </a:pPr>
            <a:r>
              <a:rPr lang="en" sz="1600">
                <a:latin typeface="Arial"/>
                <a:ea typeface="Arial"/>
                <a:cs typeface="Arial"/>
                <a:sym typeface="Arial"/>
              </a:rPr>
              <a:t>Noura Alsaud 220410204</a:t>
            </a:r>
            <a:endParaRPr sz="1600">
              <a:latin typeface="Arial"/>
              <a:ea typeface="Arial"/>
              <a:cs typeface="Arial"/>
              <a:sym typeface="Arial"/>
            </a:endParaRPr>
          </a:p>
          <a:p>
            <a:pPr indent="0" lvl="0" marL="0" rtl="0" algn="ctr">
              <a:spcBef>
                <a:spcPts val="0"/>
              </a:spcBef>
              <a:spcAft>
                <a:spcPts val="0"/>
              </a:spcAft>
              <a:buNone/>
            </a:pPr>
            <a:r>
              <a:t/>
            </a:r>
            <a:endParaRPr sz="1600">
              <a:latin typeface="Arial"/>
              <a:ea typeface="Arial"/>
              <a:cs typeface="Arial"/>
              <a:sym typeface="Arial"/>
            </a:endParaRPr>
          </a:p>
        </p:txBody>
      </p:sp>
      <p:grpSp>
        <p:nvGrpSpPr>
          <p:cNvPr id="52" name="Google Shape;52;p13"/>
          <p:cNvGrpSpPr/>
          <p:nvPr/>
        </p:nvGrpSpPr>
        <p:grpSpPr>
          <a:xfrm>
            <a:off x="-2395492" y="1206887"/>
            <a:ext cx="6967495" cy="3975885"/>
            <a:chOff x="2925068" y="2092209"/>
            <a:chExt cx="3288881" cy="1876746"/>
          </a:xfrm>
        </p:grpSpPr>
        <p:sp>
          <p:nvSpPr>
            <p:cNvPr id="53" name="Google Shape;53;p13"/>
            <p:cNvSpPr/>
            <p:nvPr/>
          </p:nvSpPr>
          <p:spPr>
            <a:xfrm>
              <a:off x="3215525" y="2092209"/>
              <a:ext cx="2707966" cy="1691850"/>
            </a:xfrm>
            <a:custGeom>
              <a:rect b="b" l="l" r="r" t="t"/>
              <a:pathLst>
                <a:path extrusionOk="0" h="51424" w="82309">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323634" y="2235192"/>
              <a:ext cx="2492537" cy="1468557"/>
            </a:xfrm>
            <a:custGeom>
              <a:rect b="b" l="l" r="r" t="t"/>
              <a:pathLst>
                <a:path extrusionOk="0" h="44637" w="75761">
                  <a:moveTo>
                    <a:pt x="1" y="0"/>
                  </a:moveTo>
                  <a:lnTo>
                    <a:pt x="1" y="44637"/>
                  </a:lnTo>
                  <a:lnTo>
                    <a:pt x="75760" y="44637"/>
                  </a:lnTo>
                  <a:lnTo>
                    <a:pt x="757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2925068" y="3784023"/>
              <a:ext cx="3288881" cy="184931"/>
            </a:xfrm>
            <a:custGeom>
              <a:rect b="b" l="l" r="r" t="t"/>
              <a:pathLst>
                <a:path extrusionOk="0" h="5621" w="99966">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4180924" y="3783234"/>
              <a:ext cx="777592" cy="56062"/>
            </a:xfrm>
            <a:custGeom>
              <a:rect b="b" l="l" r="r" t="t"/>
              <a:pathLst>
                <a:path extrusionOk="0" h="1704" w="23635">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3323059" y="2235192"/>
              <a:ext cx="2492899" cy="1468557"/>
            </a:xfrm>
            <a:custGeom>
              <a:rect b="b" l="l" r="r" t="t"/>
              <a:pathLst>
                <a:path extrusionOk="0" h="44637" w="75772">
                  <a:moveTo>
                    <a:pt x="1" y="0"/>
                  </a:moveTo>
                  <a:lnTo>
                    <a:pt x="1" y="44637"/>
                  </a:lnTo>
                  <a:lnTo>
                    <a:pt x="757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4150738" y="2399297"/>
              <a:ext cx="837535" cy="1077278"/>
            </a:xfrm>
            <a:custGeom>
              <a:rect b="b" l="l" r="r" t="t"/>
              <a:pathLst>
                <a:path extrusionOk="0" h="32744" w="25457">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176203" y="2431835"/>
              <a:ext cx="786606" cy="1012201"/>
            </a:xfrm>
            <a:custGeom>
              <a:rect b="b" l="l" r="r" t="t"/>
              <a:pathLst>
                <a:path extrusionOk="0" fill="none" h="30766" w="23909">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cap="flat" cmpd="sng" w="7750">
              <a:solidFill>
                <a:srgbClr val="FCFCFC"/>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479392" y="2781627"/>
              <a:ext cx="180226" cy="313011"/>
            </a:xfrm>
            <a:custGeom>
              <a:rect b="b" l="l" r="r" t="t"/>
              <a:pathLst>
                <a:path extrusionOk="0" h="9514" w="5478">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 name="Google Shape;61;p13"/>
          <p:cNvPicPr preferRelativeResize="0"/>
          <p:nvPr/>
        </p:nvPicPr>
        <p:blipFill>
          <a:blip r:embed="rId3">
            <a:alphaModFix/>
          </a:blip>
          <a:stretch>
            <a:fillRect/>
          </a:stretch>
        </p:blipFill>
        <p:spPr>
          <a:xfrm>
            <a:off x="-212525" y="139650"/>
            <a:ext cx="2601555" cy="902087"/>
          </a:xfrm>
          <a:prstGeom prst="rect">
            <a:avLst/>
          </a:prstGeom>
          <a:noFill/>
          <a:ln>
            <a:noFill/>
          </a:ln>
        </p:spPr>
      </p:pic>
      <p:pic>
        <p:nvPicPr>
          <p:cNvPr id="62" name="Google Shape;62;p13"/>
          <p:cNvPicPr preferRelativeResize="0"/>
          <p:nvPr/>
        </p:nvPicPr>
        <p:blipFill>
          <a:blip r:embed="rId4">
            <a:alphaModFix/>
          </a:blip>
          <a:stretch>
            <a:fillRect/>
          </a:stretch>
        </p:blipFill>
        <p:spPr>
          <a:xfrm>
            <a:off x="1970450" y="183856"/>
            <a:ext cx="2601549" cy="8136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22"/>
          <p:cNvSpPr txBox="1"/>
          <p:nvPr>
            <p:ph type="title"/>
          </p:nvPr>
        </p:nvSpPr>
        <p:spPr>
          <a:xfrm>
            <a:off x="1135000" y="263725"/>
            <a:ext cx="8229600" cy="572700"/>
          </a:xfrm>
          <a:prstGeom prst="rect">
            <a:avLst/>
          </a:prstGeom>
        </p:spPr>
        <p:txBody>
          <a:bodyPr anchorCtr="0" anchor="t" bIns="91425" lIns="91425" spcFirstLastPara="1" rIns="91425" wrap="square" tIns="91425">
            <a:noAutofit/>
          </a:bodyPr>
          <a:lstStyle/>
          <a:p>
            <a:pPr indent="457200" lvl="0" marL="0" rtl="0" algn="l">
              <a:lnSpc>
                <a:spcPct val="150000"/>
              </a:lnSpc>
              <a:spcBef>
                <a:spcPts val="1800"/>
              </a:spcBef>
              <a:spcAft>
                <a:spcPts val="600"/>
              </a:spcAft>
              <a:buClr>
                <a:schemeClr val="dk1"/>
              </a:buClr>
              <a:buSzPts val="1100"/>
              <a:buFont typeface="Arial"/>
              <a:buNone/>
            </a:pPr>
            <a:r>
              <a:rPr lang="en" sz="1900">
                <a:solidFill>
                  <a:srgbClr val="26425C"/>
                </a:solidFill>
                <a:latin typeface="Arial"/>
                <a:ea typeface="Arial"/>
                <a:cs typeface="Arial"/>
                <a:sym typeface="Arial"/>
              </a:rPr>
              <a:t>2.4. Analysis of Current Security Situation</a:t>
            </a:r>
            <a:endParaRPr sz="1900">
              <a:solidFill>
                <a:srgbClr val="26425C"/>
              </a:solidFill>
              <a:latin typeface="Arial"/>
              <a:ea typeface="Arial"/>
              <a:cs typeface="Arial"/>
              <a:sym typeface="Arial"/>
            </a:endParaRPr>
          </a:p>
        </p:txBody>
      </p:sp>
      <p:sp>
        <p:nvSpPr>
          <p:cNvPr id="809" name="Google Shape;809;p22"/>
          <p:cNvSpPr/>
          <p:nvPr/>
        </p:nvSpPr>
        <p:spPr>
          <a:xfrm>
            <a:off x="52337" y="1367468"/>
            <a:ext cx="3230254" cy="3230254"/>
          </a:xfrm>
          <a:custGeom>
            <a:rect b="b" l="l" r="r" t="t"/>
            <a:pathLst>
              <a:path extrusionOk="0" fill="none" h="83642" w="83642">
                <a:moveTo>
                  <a:pt x="83642" y="41815"/>
                </a:moveTo>
                <a:cubicBezTo>
                  <a:pt x="83642" y="64913"/>
                  <a:pt x="64913" y="83642"/>
                  <a:pt x="41815" y="83642"/>
                </a:cubicBezTo>
                <a:cubicBezTo>
                  <a:pt x="18717" y="83642"/>
                  <a:pt x="1" y="64913"/>
                  <a:pt x="1" y="41815"/>
                </a:cubicBezTo>
                <a:cubicBezTo>
                  <a:pt x="1" y="18717"/>
                  <a:pt x="18717" y="0"/>
                  <a:pt x="41815" y="0"/>
                </a:cubicBezTo>
                <a:cubicBezTo>
                  <a:pt x="64913" y="0"/>
                  <a:pt x="83642" y="18717"/>
                  <a:pt x="83642" y="41815"/>
                </a:cubicBezTo>
                <a:close/>
              </a:path>
            </a:pathLst>
          </a:custGeom>
          <a:solidFill>
            <a:schemeClr val="accent6"/>
          </a:solidFill>
          <a:ln cap="flat" cmpd="sng" w="640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2"/>
          <p:cNvSpPr/>
          <p:nvPr/>
        </p:nvSpPr>
        <p:spPr>
          <a:xfrm>
            <a:off x="990370" y="4114894"/>
            <a:ext cx="1381322" cy="104853"/>
          </a:xfrm>
          <a:custGeom>
            <a:rect b="b" l="l" r="r" t="t"/>
            <a:pathLst>
              <a:path extrusionOk="0" h="2715" w="35767">
                <a:moveTo>
                  <a:pt x="0" y="0"/>
                </a:moveTo>
                <a:lnTo>
                  <a:pt x="0" y="2715"/>
                </a:lnTo>
                <a:lnTo>
                  <a:pt x="35767" y="2715"/>
                </a:lnTo>
                <a:lnTo>
                  <a:pt x="357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2"/>
          <p:cNvSpPr/>
          <p:nvPr/>
        </p:nvSpPr>
        <p:spPr>
          <a:xfrm>
            <a:off x="233502" y="2679311"/>
            <a:ext cx="2887231" cy="1389161"/>
          </a:xfrm>
          <a:custGeom>
            <a:rect b="b" l="l" r="r" t="t"/>
            <a:pathLst>
              <a:path extrusionOk="0" h="35970" w="7476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2"/>
          <p:cNvSpPr/>
          <p:nvPr/>
        </p:nvSpPr>
        <p:spPr>
          <a:xfrm>
            <a:off x="1112215" y="2748287"/>
            <a:ext cx="1129828" cy="372490"/>
          </a:xfrm>
          <a:custGeom>
            <a:rect b="b" l="l" r="r" t="t"/>
            <a:pathLst>
              <a:path extrusionOk="0" h="9645" w="29255">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2"/>
          <p:cNvSpPr/>
          <p:nvPr/>
        </p:nvSpPr>
        <p:spPr>
          <a:xfrm>
            <a:off x="966464" y="1219862"/>
            <a:ext cx="1421332" cy="1697349"/>
          </a:xfrm>
          <a:custGeom>
            <a:rect b="b" l="l" r="r" t="t"/>
            <a:pathLst>
              <a:path extrusionOk="0" h="43950" w="36803">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2"/>
          <p:cNvSpPr/>
          <p:nvPr/>
        </p:nvSpPr>
        <p:spPr>
          <a:xfrm>
            <a:off x="1137510" y="1700372"/>
            <a:ext cx="1078772" cy="1045212"/>
          </a:xfrm>
          <a:custGeom>
            <a:rect b="b" l="l" r="r" t="t"/>
            <a:pathLst>
              <a:path extrusionOk="0" h="27064" w="27933">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2"/>
          <p:cNvSpPr/>
          <p:nvPr/>
        </p:nvSpPr>
        <p:spPr>
          <a:xfrm>
            <a:off x="1213823" y="1637383"/>
            <a:ext cx="909115" cy="862346"/>
          </a:xfrm>
          <a:custGeom>
            <a:rect b="b" l="l" r="r" t="t"/>
            <a:pathLst>
              <a:path extrusionOk="0" h="22329" w="2354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2"/>
          <p:cNvSpPr/>
          <p:nvPr/>
        </p:nvSpPr>
        <p:spPr>
          <a:xfrm>
            <a:off x="1210617" y="1548171"/>
            <a:ext cx="933021" cy="604712"/>
          </a:xfrm>
          <a:custGeom>
            <a:rect b="b" l="l" r="r" t="t"/>
            <a:pathLst>
              <a:path extrusionOk="0" h="15658" w="24159">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2"/>
          <p:cNvSpPr/>
          <p:nvPr/>
        </p:nvSpPr>
        <p:spPr>
          <a:xfrm>
            <a:off x="1226452" y="1884473"/>
            <a:ext cx="890770" cy="265242"/>
          </a:xfrm>
          <a:custGeom>
            <a:rect b="b" l="l" r="r" t="t"/>
            <a:pathLst>
              <a:path extrusionOk="0" h="6868" w="23065">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2"/>
          <p:cNvSpPr/>
          <p:nvPr/>
        </p:nvSpPr>
        <p:spPr>
          <a:xfrm>
            <a:off x="1313693" y="1944064"/>
            <a:ext cx="285981" cy="138221"/>
          </a:xfrm>
          <a:custGeom>
            <a:rect b="b" l="l" r="r" t="t"/>
            <a:pathLst>
              <a:path extrusionOk="0" h="3579" w="7405">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2"/>
          <p:cNvSpPr/>
          <p:nvPr/>
        </p:nvSpPr>
        <p:spPr>
          <a:xfrm>
            <a:off x="1739398" y="1944064"/>
            <a:ext cx="286445" cy="138221"/>
          </a:xfrm>
          <a:custGeom>
            <a:rect b="b" l="l" r="r" t="t"/>
            <a:pathLst>
              <a:path extrusionOk="0" h="3579" w="7417">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2"/>
          <p:cNvSpPr/>
          <p:nvPr/>
        </p:nvSpPr>
        <p:spPr>
          <a:xfrm>
            <a:off x="1468558" y="2445738"/>
            <a:ext cx="420804" cy="124009"/>
          </a:xfrm>
          <a:custGeom>
            <a:rect b="b" l="l" r="r" t="t"/>
            <a:pathLst>
              <a:path extrusionOk="0" h="3211" w="10896">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2"/>
          <p:cNvSpPr/>
          <p:nvPr/>
        </p:nvSpPr>
        <p:spPr>
          <a:xfrm>
            <a:off x="1468558" y="2511469"/>
            <a:ext cx="420804" cy="233999"/>
          </a:xfrm>
          <a:custGeom>
            <a:rect b="b" l="l" r="r" t="t"/>
            <a:pathLst>
              <a:path extrusionOk="0" h="6059" w="10896">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2"/>
          <p:cNvSpPr/>
          <p:nvPr/>
        </p:nvSpPr>
        <p:spPr>
          <a:xfrm>
            <a:off x="745289" y="3303295"/>
            <a:ext cx="1840668" cy="83728"/>
          </a:xfrm>
          <a:custGeom>
            <a:rect b="b" l="l" r="r" t="t"/>
            <a:pathLst>
              <a:path extrusionOk="0" h="2168" w="47661">
                <a:moveTo>
                  <a:pt x="1548" y="1"/>
                </a:moveTo>
                <a:lnTo>
                  <a:pt x="0" y="2108"/>
                </a:lnTo>
                <a:lnTo>
                  <a:pt x="47661" y="2167"/>
                </a:lnTo>
                <a:lnTo>
                  <a:pt x="46054" y="108"/>
                </a:lnTo>
                <a:lnTo>
                  <a:pt x="15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2"/>
          <p:cNvSpPr/>
          <p:nvPr/>
        </p:nvSpPr>
        <p:spPr>
          <a:xfrm>
            <a:off x="745289" y="3384667"/>
            <a:ext cx="1840668" cy="730690"/>
          </a:xfrm>
          <a:custGeom>
            <a:rect b="b" l="l" r="r" t="t"/>
            <a:pathLst>
              <a:path extrusionOk="0" h="18920" w="47661">
                <a:moveTo>
                  <a:pt x="0" y="1"/>
                </a:moveTo>
                <a:lnTo>
                  <a:pt x="6299" y="18920"/>
                </a:lnTo>
                <a:lnTo>
                  <a:pt x="42113" y="18920"/>
                </a:lnTo>
                <a:lnTo>
                  <a:pt x="47661" y="6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2"/>
          <p:cNvSpPr/>
          <p:nvPr/>
        </p:nvSpPr>
        <p:spPr>
          <a:xfrm>
            <a:off x="1479140" y="3615962"/>
            <a:ext cx="398249" cy="268139"/>
          </a:xfrm>
          <a:custGeom>
            <a:rect b="b" l="l" r="r" t="t"/>
            <a:pathLst>
              <a:path extrusionOk="0" h="6943" w="10312">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2"/>
          <p:cNvSpPr/>
          <p:nvPr/>
        </p:nvSpPr>
        <p:spPr>
          <a:xfrm>
            <a:off x="1522355" y="2298132"/>
            <a:ext cx="295713" cy="16259"/>
          </a:xfrm>
          <a:custGeom>
            <a:rect b="b" l="l" r="r" t="t"/>
            <a:pathLst>
              <a:path extrusionOk="0" h="421" w="7657">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2"/>
          <p:cNvSpPr/>
          <p:nvPr/>
        </p:nvSpPr>
        <p:spPr>
          <a:xfrm>
            <a:off x="1593609" y="2351505"/>
            <a:ext cx="154943" cy="27575"/>
          </a:xfrm>
          <a:custGeom>
            <a:rect b="b" l="l" r="r" t="t"/>
            <a:pathLst>
              <a:path extrusionOk="0" h="714" w="4012">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2"/>
          <p:cNvSpPr/>
          <p:nvPr/>
        </p:nvSpPr>
        <p:spPr>
          <a:xfrm>
            <a:off x="1577543" y="2162035"/>
            <a:ext cx="180742" cy="50592"/>
          </a:xfrm>
          <a:custGeom>
            <a:rect b="b" l="l" r="r" t="t"/>
            <a:pathLst>
              <a:path extrusionOk="0" h="1310" w="468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2"/>
          <p:cNvSpPr/>
          <p:nvPr/>
        </p:nvSpPr>
        <p:spPr>
          <a:xfrm>
            <a:off x="2077358" y="2077419"/>
            <a:ext cx="138453" cy="273043"/>
          </a:xfrm>
          <a:custGeom>
            <a:rect b="b" l="l" r="r" t="t"/>
            <a:pathLst>
              <a:path extrusionOk="0" h="7070" w="3585">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2"/>
          <p:cNvSpPr/>
          <p:nvPr/>
        </p:nvSpPr>
        <p:spPr>
          <a:xfrm>
            <a:off x="2114163" y="2132761"/>
            <a:ext cx="102111" cy="162590"/>
          </a:xfrm>
          <a:custGeom>
            <a:rect b="b" l="l" r="r" t="t"/>
            <a:pathLst>
              <a:path extrusionOk="0" h="4210" w="2644">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2"/>
          <p:cNvSpPr/>
          <p:nvPr/>
        </p:nvSpPr>
        <p:spPr>
          <a:xfrm>
            <a:off x="1137974" y="2075565"/>
            <a:ext cx="144400" cy="274974"/>
          </a:xfrm>
          <a:custGeom>
            <a:rect b="b" l="l" r="r" t="t"/>
            <a:pathLst>
              <a:path extrusionOk="0" h="7120" w="3739">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2"/>
          <p:cNvSpPr/>
          <p:nvPr/>
        </p:nvSpPr>
        <p:spPr>
          <a:xfrm>
            <a:off x="1137510" y="2132607"/>
            <a:ext cx="103038" cy="162938"/>
          </a:xfrm>
          <a:custGeom>
            <a:rect b="b" l="l" r="r" t="t"/>
            <a:pathLst>
              <a:path extrusionOk="0" h="4219" w="2668">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2"/>
          <p:cNvSpPr/>
          <p:nvPr/>
        </p:nvSpPr>
        <p:spPr>
          <a:xfrm>
            <a:off x="1887002" y="2747823"/>
            <a:ext cx="59359" cy="59359"/>
          </a:xfrm>
          <a:custGeom>
            <a:rect b="b" l="l" r="r" t="t"/>
            <a:pathLst>
              <a:path extrusionOk="0" h="1537" w="1537">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2"/>
          <p:cNvSpPr/>
          <p:nvPr/>
        </p:nvSpPr>
        <p:spPr>
          <a:xfrm>
            <a:off x="1422601" y="2747823"/>
            <a:ext cx="59359" cy="59359"/>
          </a:xfrm>
          <a:custGeom>
            <a:rect b="b" l="l" r="r" t="t"/>
            <a:pathLst>
              <a:path extrusionOk="0" h="1537" w="1537">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2"/>
          <p:cNvSpPr/>
          <p:nvPr/>
        </p:nvSpPr>
        <p:spPr>
          <a:xfrm>
            <a:off x="1916430" y="2777715"/>
            <a:ext cx="39" cy="381681"/>
          </a:xfrm>
          <a:custGeom>
            <a:rect b="b" l="l" r="r" t="t"/>
            <a:pathLst>
              <a:path extrusionOk="0" h="9883" w="1">
                <a:moveTo>
                  <a:pt x="1" y="1"/>
                </a:moveTo>
                <a:lnTo>
                  <a:pt x="1" y="9883"/>
                </a:lnTo>
              </a:path>
            </a:pathLst>
          </a:custGeom>
          <a:solidFill>
            <a:srgbClr val="2517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2"/>
          <p:cNvSpPr/>
          <p:nvPr/>
        </p:nvSpPr>
        <p:spPr>
          <a:xfrm>
            <a:off x="1916430" y="2777715"/>
            <a:ext cx="39" cy="381681"/>
          </a:xfrm>
          <a:custGeom>
            <a:rect b="b" l="l" r="r" t="t"/>
            <a:pathLst>
              <a:path extrusionOk="0" fill="none" h="9883" w="1">
                <a:moveTo>
                  <a:pt x="1" y="1"/>
                </a:moveTo>
                <a:lnTo>
                  <a:pt x="1" y="9883"/>
                </a:lnTo>
              </a:path>
            </a:pathLst>
          </a:custGeom>
          <a:noFill/>
          <a:ln cap="rnd" cmpd="sng" w="7150">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2"/>
          <p:cNvSpPr/>
          <p:nvPr/>
        </p:nvSpPr>
        <p:spPr>
          <a:xfrm>
            <a:off x="1452492" y="2777715"/>
            <a:ext cx="39" cy="381681"/>
          </a:xfrm>
          <a:custGeom>
            <a:rect b="b" l="l" r="r" t="t"/>
            <a:pathLst>
              <a:path extrusionOk="0" h="9883" w="1">
                <a:moveTo>
                  <a:pt x="0" y="1"/>
                </a:moveTo>
                <a:lnTo>
                  <a:pt x="0" y="9883"/>
                </a:lnTo>
              </a:path>
            </a:pathLst>
          </a:custGeom>
          <a:solidFill>
            <a:srgbClr val="2517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2"/>
          <p:cNvSpPr/>
          <p:nvPr/>
        </p:nvSpPr>
        <p:spPr>
          <a:xfrm>
            <a:off x="1452492" y="2777715"/>
            <a:ext cx="39" cy="381681"/>
          </a:xfrm>
          <a:custGeom>
            <a:rect b="b" l="l" r="r" t="t"/>
            <a:pathLst>
              <a:path extrusionOk="0" fill="none" h="9883" w="1">
                <a:moveTo>
                  <a:pt x="0" y="1"/>
                </a:moveTo>
                <a:lnTo>
                  <a:pt x="0" y="9883"/>
                </a:lnTo>
              </a:path>
            </a:pathLst>
          </a:custGeom>
          <a:noFill/>
          <a:ln cap="rnd" cmpd="sng" w="7150">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2"/>
          <p:cNvSpPr/>
          <p:nvPr/>
        </p:nvSpPr>
        <p:spPr>
          <a:xfrm>
            <a:off x="1890207" y="3150630"/>
            <a:ext cx="52948" cy="80059"/>
          </a:xfrm>
          <a:custGeom>
            <a:rect b="b" l="l" r="r" t="t"/>
            <a:pathLst>
              <a:path extrusionOk="0" h="2073" w="1371">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2"/>
          <p:cNvSpPr/>
          <p:nvPr/>
        </p:nvSpPr>
        <p:spPr>
          <a:xfrm>
            <a:off x="1425806" y="3150630"/>
            <a:ext cx="52909" cy="80059"/>
          </a:xfrm>
          <a:custGeom>
            <a:rect b="b" l="l" r="r" t="t"/>
            <a:pathLst>
              <a:path extrusionOk="0" h="2073" w="137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2"/>
          <p:cNvSpPr/>
          <p:nvPr/>
        </p:nvSpPr>
        <p:spPr>
          <a:xfrm>
            <a:off x="497428" y="1868678"/>
            <a:ext cx="2283060" cy="2283021"/>
          </a:xfrm>
          <a:custGeom>
            <a:rect b="b" l="l" r="r" t="t"/>
            <a:pathLst>
              <a:path extrusionOk="0" fill="none" h="59115" w="59116">
                <a:moveTo>
                  <a:pt x="1" y="0"/>
                </a:moveTo>
                <a:lnTo>
                  <a:pt x="59115" y="59115"/>
                </a:lnTo>
              </a:path>
            </a:pathLst>
          </a:custGeom>
          <a:solidFill>
            <a:schemeClr val="accent6"/>
          </a:solidFill>
          <a:ln cap="flat" cmpd="sng" w="640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2"/>
          <p:cNvSpPr txBox="1"/>
          <p:nvPr/>
        </p:nvSpPr>
        <p:spPr>
          <a:xfrm>
            <a:off x="3822650" y="1219850"/>
            <a:ext cx="4731600" cy="2416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rPr>
              <a:t>Analyzing Alrajhi Bank’s (MADA Pay) current security situation data was taken from Alrajhi’s AR 2023 (in references), appears to be stable from a financial perspective, with “Fitch Ratings affirming the bank's Long-Term Issuer Default Rating at 'A-' with a Stable Outlook​” (Fitch, 2023) (refer to Fitch Ratings)​. This suggests that the bank maintains a strong position in terms of financial stability and creditworthiness. </a:t>
            </a:r>
            <a:endParaRPr sz="12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lang="en" sz="1200">
                <a:solidFill>
                  <a:schemeClr val="dk1"/>
                </a:solidFill>
              </a:rPr>
              <a:t>In response to cyber threats and to ensure the safety of its operations, Al Rajhi Bank has ongoing security measures in place to protect its digital infrastructure and customer data safety. These measures are critical in safeguarding against the evolving landscape of cyber threats. </a:t>
            </a:r>
            <a:endParaRPr sz="1200">
              <a:solidFill>
                <a:schemeClr val="dk1"/>
              </a:solidFill>
            </a:endParaRPr>
          </a:p>
          <a:p>
            <a:pPr indent="0" lvl="0" marL="0" rtl="0" algn="l">
              <a:spcBef>
                <a:spcPts val="1200"/>
              </a:spcBef>
              <a:spcAft>
                <a:spcPts val="0"/>
              </a:spcAft>
              <a:buNone/>
            </a:pPr>
            <a:r>
              <a:t/>
            </a:r>
            <a:endParaRPr sz="1200">
              <a:solidFill>
                <a:schemeClr val="dk1"/>
              </a:solidFill>
            </a:endParaRPr>
          </a:p>
        </p:txBody>
      </p:sp>
      <p:grpSp>
        <p:nvGrpSpPr>
          <p:cNvPr id="842" name="Google Shape;842;p22"/>
          <p:cNvGrpSpPr/>
          <p:nvPr/>
        </p:nvGrpSpPr>
        <p:grpSpPr>
          <a:xfrm>
            <a:off x="2633451" y="4328906"/>
            <a:ext cx="681701" cy="464172"/>
            <a:chOff x="1848726" y="3371631"/>
            <a:chExt cx="681701" cy="464172"/>
          </a:xfrm>
        </p:grpSpPr>
        <p:sp>
          <p:nvSpPr>
            <p:cNvPr id="843" name="Google Shape;843;p22"/>
            <p:cNvSpPr/>
            <p:nvPr/>
          </p:nvSpPr>
          <p:spPr>
            <a:xfrm>
              <a:off x="1848726" y="3527418"/>
              <a:ext cx="566042" cy="308385"/>
            </a:xfrm>
            <a:custGeom>
              <a:rect b="b" l="l" r="r" t="t"/>
              <a:pathLst>
                <a:path extrusionOk="0" h="10444" w="19170">
                  <a:moveTo>
                    <a:pt x="18437" y="0"/>
                  </a:moveTo>
                  <a:cubicBezTo>
                    <a:pt x="18423" y="0"/>
                    <a:pt x="18409" y="1"/>
                    <a:pt x="18395" y="2"/>
                  </a:cubicBezTo>
                  <a:lnTo>
                    <a:pt x="786" y="2"/>
                  </a:lnTo>
                  <a:cubicBezTo>
                    <a:pt x="357" y="2"/>
                    <a:pt x="0" y="323"/>
                    <a:pt x="0" y="728"/>
                  </a:cubicBezTo>
                  <a:lnTo>
                    <a:pt x="0" y="9705"/>
                  </a:lnTo>
                  <a:cubicBezTo>
                    <a:pt x="0" y="10110"/>
                    <a:pt x="357" y="10443"/>
                    <a:pt x="786" y="10443"/>
                  </a:cubicBezTo>
                  <a:lnTo>
                    <a:pt x="18384" y="10443"/>
                  </a:lnTo>
                  <a:cubicBezTo>
                    <a:pt x="18812" y="10443"/>
                    <a:pt x="19169" y="10098"/>
                    <a:pt x="19169" y="9705"/>
                  </a:cubicBezTo>
                  <a:lnTo>
                    <a:pt x="19169" y="728"/>
                  </a:lnTo>
                  <a:cubicBezTo>
                    <a:pt x="19169" y="336"/>
                    <a:pt x="18846" y="0"/>
                    <a:pt x="18437" y="0"/>
                  </a:cubicBezTo>
                  <a:close/>
                </a:path>
              </a:pathLst>
            </a:custGeom>
            <a:solidFill>
              <a:srgbClr val="383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2"/>
            <p:cNvSpPr/>
            <p:nvPr/>
          </p:nvSpPr>
          <p:spPr>
            <a:xfrm>
              <a:off x="1907427" y="3590016"/>
              <a:ext cx="146988" cy="176515"/>
            </a:xfrm>
            <a:custGeom>
              <a:rect b="b" l="l" r="r" t="t"/>
              <a:pathLst>
                <a:path extrusionOk="0" h="5978" w="4978">
                  <a:moveTo>
                    <a:pt x="298" y="1"/>
                  </a:moveTo>
                  <a:cubicBezTo>
                    <a:pt x="144" y="1"/>
                    <a:pt x="1" y="144"/>
                    <a:pt x="1" y="299"/>
                  </a:cubicBezTo>
                  <a:lnTo>
                    <a:pt x="1" y="5680"/>
                  </a:lnTo>
                  <a:cubicBezTo>
                    <a:pt x="1" y="5835"/>
                    <a:pt x="144" y="5978"/>
                    <a:pt x="298" y="5978"/>
                  </a:cubicBezTo>
                  <a:lnTo>
                    <a:pt x="4680" y="5978"/>
                  </a:lnTo>
                  <a:cubicBezTo>
                    <a:pt x="4846" y="5978"/>
                    <a:pt x="4977" y="5835"/>
                    <a:pt x="4977" y="5680"/>
                  </a:cubicBezTo>
                  <a:lnTo>
                    <a:pt x="4977" y="299"/>
                  </a:lnTo>
                  <a:cubicBezTo>
                    <a:pt x="4977" y="144"/>
                    <a:pt x="4846" y="1"/>
                    <a:pt x="4680" y="1"/>
                  </a:cubicBezTo>
                  <a:close/>
                </a:path>
              </a:pathLst>
            </a:custGeom>
            <a:solidFill>
              <a:srgbClr val="4D52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2"/>
            <p:cNvSpPr/>
            <p:nvPr/>
          </p:nvSpPr>
          <p:spPr>
            <a:xfrm>
              <a:off x="1956649" y="3615351"/>
              <a:ext cx="48543" cy="48189"/>
            </a:xfrm>
            <a:custGeom>
              <a:rect b="b" l="l" r="r" t="t"/>
              <a:pathLst>
                <a:path extrusionOk="0" h="1632" w="1644">
                  <a:moveTo>
                    <a:pt x="822" y="0"/>
                  </a:moveTo>
                  <a:cubicBezTo>
                    <a:pt x="370" y="0"/>
                    <a:pt x="1" y="357"/>
                    <a:pt x="1" y="810"/>
                  </a:cubicBezTo>
                  <a:cubicBezTo>
                    <a:pt x="1" y="1262"/>
                    <a:pt x="370" y="1631"/>
                    <a:pt x="822" y="1631"/>
                  </a:cubicBezTo>
                  <a:cubicBezTo>
                    <a:pt x="1274" y="1631"/>
                    <a:pt x="1644" y="1262"/>
                    <a:pt x="1644" y="810"/>
                  </a:cubicBezTo>
                  <a:cubicBezTo>
                    <a:pt x="1644" y="357"/>
                    <a:pt x="1274" y="0"/>
                    <a:pt x="822" y="0"/>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2"/>
            <p:cNvSpPr/>
            <p:nvPr/>
          </p:nvSpPr>
          <p:spPr>
            <a:xfrm>
              <a:off x="1940822" y="3675114"/>
              <a:ext cx="80551" cy="66821"/>
            </a:xfrm>
            <a:custGeom>
              <a:rect b="b" l="l" r="r" t="t"/>
              <a:pathLst>
                <a:path extrusionOk="0" h="2263" w="2728">
                  <a:moveTo>
                    <a:pt x="584" y="0"/>
                  </a:moveTo>
                  <a:cubicBezTo>
                    <a:pt x="275" y="0"/>
                    <a:pt x="1" y="250"/>
                    <a:pt x="1" y="572"/>
                  </a:cubicBezTo>
                  <a:lnTo>
                    <a:pt x="1" y="1989"/>
                  </a:lnTo>
                  <a:cubicBezTo>
                    <a:pt x="1" y="2143"/>
                    <a:pt x="120" y="2262"/>
                    <a:pt x="275" y="2262"/>
                  </a:cubicBezTo>
                  <a:lnTo>
                    <a:pt x="2465" y="2262"/>
                  </a:lnTo>
                  <a:cubicBezTo>
                    <a:pt x="2608" y="2262"/>
                    <a:pt x="2727" y="2143"/>
                    <a:pt x="2727" y="1989"/>
                  </a:cubicBezTo>
                  <a:lnTo>
                    <a:pt x="2727" y="572"/>
                  </a:lnTo>
                  <a:cubicBezTo>
                    <a:pt x="2727" y="262"/>
                    <a:pt x="2477" y="0"/>
                    <a:pt x="2144" y="0"/>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2"/>
            <p:cNvSpPr/>
            <p:nvPr/>
          </p:nvSpPr>
          <p:spPr>
            <a:xfrm>
              <a:off x="2110281" y="3591079"/>
              <a:ext cx="146279" cy="20079"/>
            </a:xfrm>
            <a:custGeom>
              <a:rect b="b" l="l" r="r" t="t"/>
              <a:pathLst>
                <a:path extrusionOk="0" h="680" w="4954">
                  <a:moveTo>
                    <a:pt x="334" y="1"/>
                  </a:moveTo>
                  <a:cubicBezTo>
                    <a:pt x="143" y="1"/>
                    <a:pt x="1" y="144"/>
                    <a:pt x="1" y="346"/>
                  </a:cubicBezTo>
                  <a:cubicBezTo>
                    <a:pt x="1" y="536"/>
                    <a:pt x="143" y="679"/>
                    <a:pt x="334" y="679"/>
                  </a:cubicBezTo>
                  <a:lnTo>
                    <a:pt x="4608" y="679"/>
                  </a:lnTo>
                  <a:cubicBezTo>
                    <a:pt x="4787" y="679"/>
                    <a:pt x="4954" y="536"/>
                    <a:pt x="4954" y="346"/>
                  </a:cubicBezTo>
                  <a:cubicBezTo>
                    <a:pt x="4954" y="144"/>
                    <a:pt x="4799" y="1"/>
                    <a:pt x="4608" y="1"/>
                  </a:cubicBezTo>
                  <a:close/>
                </a:path>
              </a:pathLst>
            </a:custGeom>
            <a:solidFill>
              <a:srgbClr val="4D52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2"/>
            <p:cNvSpPr/>
            <p:nvPr/>
          </p:nvSpPr>
          <p:spPr>
            <a:xfrm>
              <a:off x="2109926" y="3631148"/>
              <a:ext cx="246466" cy="20079"/>
            </a:xfrm>
            <a:custGeom>
              <a:rect b="b" l="l" r="r" t="t"/>
              <a:pathLst>
                <a:path extrusionOk="0" h="680" w="8347">
                  <a:moveTo>
                    <a:pt x="346" y="1"/>
                  </a:moveTo>
                  <a:cubicBezTo>
                    <a:pt x="155" y="1"/>
                    <a:pt x="1" y="144"/>
                    <a:pt x="1" y="334"/>
                  </a:cubicBezTo>
                  <a:cubicBezTo>
                    <a:pt x="1" y="537"/>
                    <a:pt x="155" y="680"/>
                    <a:pt x="346" y="680"/>
                  </a:cubicBezTo>
                  <a:lnTo>
                    <a:pt x="8002" y="680"/>
                  </a:lnTo>
                  <a:cubicBezTo>
                    <a:pt x="8180" y="680"/>
                    <a:pt x="8323" y="537"/>
                    <a:pt x="8347" y="334"/>
                  </a:cubicBezTo>
                  <a:cubicBezTo>
                    <a:pt x="8347" y="144"/>
                    <a:pt x="8192" y="1"/>
                    <a:pt x="8002" y="1"/>
                  </a:cubicBezTo>
                  <a:close/>
                </a:path>
              </a:pathLst>
            </a:custGeom>
            <a:solidFill>
              <a:srgbClr val="4D52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2"/>
            <p:cNvSpPr/>
            <p:nvPr/>
          </p:nvSpPr>
          <p:spPr>
            <a:xfrm>
              <a:off x="2109926" y="3670892"/>
              <a:ext cx="246466" cy="20404"/>
            </a:xfrm>
            <a:custGeom>
              <a:rect b="b" l="l" r="r" t="t"/>
              <a:pathLst>
                <a:path extrusionOk="0" h="691" w="8347">
                  <a:moveTo>
                    <a:pt x="346" y="0"/>
                  </a:moveTo>
                  <a:cubicBezTo>
                    <a:pt x="155" y="0"/>
                    <a:pt x="1" y="155"/>
                    <a:pt x="1" y="346"/>
                  </a:cubicBezTo>
                  <a:cubicBezTo>
                    <a:pt x="1" y="536"/>
                    <a:pt x="155" y="691"/>
                    <a:pt x="346" y="691"/>
                  </a:cubicBezTo>
                  <a:lnTo>
                    <a:pt x="8002" y="691"/>
                  </a:lnTo>
                  <a:cubicBezTo>
                    <a:pt x="8180" y="691"/>
                    <a:pt x="8323" y="536"/>
                    <a:pt x="8347" y="346"/>
                  </a:cubicBezTo>
                  <a:cubicBezTo>
                    <a:pt x="8347" y="155"/>
                    <a:pt x="8192" y="0"/>
                    <a:pt x="8002" y="0"/>
                  </a:cubicBezTo>
                  <a:close/>
                </a:path>
              </a:pathLst>
            </a:custGeom>
            <a:solidFill>
              <a:srgbClr val="4D52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2"/>
            <p:cNvSpPr/>
            <p:nvPr/>
          </p:nvSpPr>
          <p:spPr>
            <a:xfrm>
              <a:off x="2109926" y="3710961"/>
              <a:ext cx="246466" cy="20433"/>
            </a:xfrm>
            <a:custGeom>
              <a:rect b="b" l="l" r="r" t="t"/>
              <a:pathLst>
                <a:path extrusionOk="0" h="692" w="8347">
                  <a:moveTo>
                    <a:pt x="346" y="1"/>
                  </a:moveTo>
                  <a:cubicBezTo>
                    <a:pt x="155" y="1"/>
                    <a:pt x="1" y="155"/>
                    <a:pt x="1" y="346"/>
                  </a:cubicBezTo>
                  <a:cubicBezTo>
                    <a:pt x="1" y="536"/>
                    <a:pt x="155" y="691"/>
                    <a:pt x="346" y="691"/>
                  </a:cubicBezTo>
                  <a:lnTo>
                    <a:pt x="8002" y="691"/>
                  </a:lnTo>
                  <a:cubicBezTo>
                    <a:pt x="8180" y="691"/>
                    <a:pt x="8323" y="536"/>
                    <a:pt x="8347" y="346"/>
                  </a:cubicBezTo>
                  <a:cubicBezTo>
                    <a:pt x="8347" y="155"/>
                    <a:pt x="8192" y="1"/>
                    <a:pt x="8002" y="1"/>
                  </a:cubicBezTo>
                  <a:close/>
                </a:path>
              </a:pathLst>
            </a:custGeom>
            <a:solidFill>
              <a:srgbClr val="4D52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2"/>
            <p:cNvSpPr/>
            <p:nvPr/>
          </p:nvSpPr>
          <p:spPr>
            <a:xfrm>
              <a:off x="2109926" y="3751059"/>
              <a:ext cx="246466" cy="20049"/>
            </a:xfrm>
            <a:custGeom>
              <a:rect b="b" l="l" r="r" t="t"/>
              <a:pathLst>
                <a:path extrusionOk="0" h="679" w="8347">
                  <a:moveTo>
                    <a:pt x="346" y="0"/>
                  </a:moveTo>
                  <a:cubicBezTo>
                    <a:pt x="155" y="0"/>
                    <a:pt x="1" y="143"/>
                    <a:pt x="1" y="345"/>
                  </a:cubicBezTo>
                  <a:cubicBezTo>
                    <a:pt x="1" y="536"/>
                    <a:pt x="155" y="679"/>
                    <a:pt x="346" y="679"/>
                  </a:cubicBezTo>
                  <a:lnTo>
                    <a:pt x="8002" y="679"/>
                  </a:lnTo>
                  <a:cubicBezTo>
                    <a:pt x="8180" y="679"/>
                    <a:pt x="8323" y="536"/>
                    <a:pt x="8347" y="345"/>
                  </a:cubicBezTo>
                  <a:cubicBezTo>
                    <a:pt x="8347" y="143"/>
                    <a:pt x="8192" y="0"/>
                    <a:pt x="8002" y="0"/>
                  </a:cubicBezTo>
                  <a:close/>
                </a:path>
              </a:pathLst>
            </a:custGeom>
            <a:solidFill>
              <a:srgbClr val="4D52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2"/>
            <p:cNvSpPr/>
            <p:nvPr/>
          </p:nvSpPr>
          <p:spPr>
            <a:xfrm>
              <a:off x="2299080" y="3371631"/>
              <a:ext cx="231348" cy="296131"/>
            </a:xfrm>
            <a:custGeom>
              <a:rect b="b" l="l" r="r" t="t"/>
              <a:pathLst>
                <a:path extrusionOk="0" h="10029" w="7835">
                  <a:moveTo>
                    <a:pt x="3923" y="0"/>
                  </a:moveTo>
                  <a:cubicBezTo>
                    <a:pt x="3769" y="0"/>
                    <a:pt x="3614" y="57"/>
                    <a:pt x="3489" y="170"/>
                  </a:cubicBezTo>
                  <a:cubicBezTo>
                    <a:pt x="2965" y="622"/>
                    <a:pt x="1977" y="1337"/>
                    <a:pt x="488" y="1777"/>
                  </a:cubicBezTo>
                  <a:cubicBezTo>
                    <a:pt x="191" y="1861"/>
                    <a:pt x="0" y="2111"/>
                    <a:pt x="0" y="2408"/>
                  </a:cubicBezTo>
                  <a:lnTo>
                    <a:pt x="0" y="5004"/>
                  </a:lnTo>
                  <a:cubicBezTo>
                    <a:pt x="12" y="5421"/>
                    <a:pt x="107" y="5837"/>
                    <a:pt x="250" y="6218"/>
                  </a:cubicBezTo>
                  <a:cubicBezTo>
                    <a:pt x="1107" y="8409"/>
                    <a:pt x="3810" y="9969"/>
                    <a:pt x="3917" y="10028"/>
                  </a:cubicBezTo>
                  <a:cubicBezTo>
                    <a:pt x="4036" y="9969"/>
                    <a:pt x="7787" y="7814"/>
                    <a:pt x="7835" y="5004"/>
                  </a:cubicBezTo>
                  <a:lnTo>
                    <a:pt x="7835" y="2420"/>
                  </a:lnTo>
                  <a:cubicBezTo>
                    <a:pt x="7835" y="2122"/>
                    <a:pt x="7632" y="1849"/>
                    <a:pt x="7358" y="1777"/>
                  </a:cubicBezTo>
                  <a:cubicBezTo>
                    <a:pt x="7061" y="1682"/>
                    <a:pt x="6787" y="1599"/>
                    <a:pt x="6537" y="1491"/>
                  </a:cubicBezTo>
                  <a:cubicBezTo>
                    <a:pt x="5489" y="1075"/>
                    <a:pt x="4775" y="539"/>
                    <a:pt x="4358" y="170"/>
                  </a:cubicBezTo>
                  <a:cubicBezTo>
                    <a:pt x="4233" y="57"/>
                    <a:pt x="4078" y="0"/>
                    <a:pt x="39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2"/>
            <p:cNvSpPr/>
            <p:nvPr/>
          </p:nvSpPr>
          <p:spPr>
            <a:xfrm>
              <a:off x="2357072" y="3432516"/>
              <a:ext cx="115334" cy="166328"/>
            </a:xfrm>
            <a:custGeom>
              <a:rect b="b" l="l" r="r" t="t"/>
              <a:pathLst>
                <a:path extrusionOk="0" h="5633" w="3906">
                  <a:moveTo>
                    <a:pt x="1965" y="203"/>
                  </a:moveTo>
                  <a:cubicBezTo>
                    <a:pt x="2572" y="203"/>
                    <a:pt x="3084" y="692"/>
                    <a:pt x="3084" y="1323"/>
                  </a:cubicBezTo>
                  <a:lnTo>
                    <a:pt x="3084" y="1989"/>
                  </a:lnTo>
                  <a:lnTo>
                    <a:pt x="846" y="1989"/>
                  </a:lnTo>
                  <a:lnTo>
                    <a:pt x="846" y="1323"/>
                  </a:lnTo>
                  <a:cubicBezTo>
                    <a:pt x="846" y="715"/>
                    <a:pt x="1358" y="203"/>
                    <a:pt x="1965" y="203"/>
                  </a:cubicBezTo>
                  <a:close/>
                  <a:moveTo>
                    <a:pt x="1953" y="1"/>
                  </a:moveTo>
                  <a:cubicBezTo>
                    <a:pt x="1227" y="1"/>
                    <a:pt x="632" y="596"/>
                    <a:pt x="632" y="1323"/>
                  </a:cubicBezTo>
                  <a:lnTo>
                    <a:pt x="632" y="1989"/>
                  </a:lnTo>
                  <a:lnTo>
                    <a:pt x="513" y="1989"/>
                  </a:lnTo>
                  <a:cubicBezTo>
                    <a:pt x="227" y="1989"/>
                    <a:pt x="1" y="2216"/>
                    <a:pt x="1" y="2501"/>
                  </a:cubicBezTo>
                  <a:lnTo>
                    <a:pt x="1" y="5133"/>
                  </a:lnTo>
                  <a:cubicBezTo>
                    <a:pt x="1" y="5418"/>
                    <a:pt x="227" y="5633"/>
                    <a:pt x="513" y="5633"/>
                  </a:cubicBezTo>
                  <a:lnTo>
                    <a:pt x="3394" y="5633"/>
                  </a:lnTo>
                  <a:cubicBezTo>
                    <a:pt x="3680" y="5633"/>
                    <a:pt x="3894" y="5418"/>
                    <a:pt x="3894" y="5133"/>
                  </a:cubicBezTo>
                  <a:lnTo>
                    <a:pt x="3894" y="2501"/>
                  </a:lnTo>
                  <a:cubicBezTo>
                    <a:pt x="3906" y="2216"/>
                    <a:pt x="3680" y="1989"/>
                    <a:pt x="3394" y="1989"/>
                  </a:cubicBezTo>
                  <a:lnTo>
                    <a:pt x="3275" y="1989"/>
                  </a:lnTo>
                  <a:lnTo>
                    <a:pt x="3275" y="1323"/>
                  </a:lnTo>
                  <a:cubicBezTo>
                    <a:pt x="3275" y="596"/>
                    <a:pt x="2680" y="1"/>
                    <a:pt x="1953"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2"/>
            <p:cNvSpPr/>
            <p:nvPr/>
          </p:nvSpPr>
          <p:spPr>
            <a:xfrm>
              <a:off x="2400684" y="3520420"/>
              <a:ext cx="28848" cy="56634"/>
            </a:xfrm>
            <a:custGeom>
              <a:rect b="b" l="l" r="r" t="t"/>
              <a:pathLst>
                <a:path extrusionOk="0" h="1918" w="977">
                  <a:moveTo>
                    <a:pt x="488" y="1"/>
                  </a:moveTo>
                  <a:cubicBezTo>
                    <a:pt x="214" y="1"/>
                    <a:pt x="0" y="215"/>
                    <a:pt x="0" y="489"/>
                  </a:cubicBezTo>
                  <a:cubicBezTo>
                    <a:pt x="0" y="655"/>
                    <a:pt x="72" y="786"/>
                    <a:pt x="191" y="870"/>
                  </a:cubicBezTo>
                  <a:lnTo>
                    <a:pt x="0" y="1917"/>
                  </a:lnTo>
                  <a:lnTo>
                    <a:pt x="976" y="1917"/>
                  </a:lnTo>
                  <a:lnTo>
                    <a:pt x="786" y="870"/>
                  </a:lnTo>
                  <a:cubicBezTo>
                    <a:pt x="893" y="786"/>
                    <a:pt x="976" y="632"/>
                    <a:pt x="976" y="489"/>
                  </a:cubicBezTo>
                  <a:cubicBezTo>
                    <a:pt x="976" y="215"/>
                    <a:pt x="750" y="1"/>
                    <a:pt x="488" y="1"/>
                  </a:cubicBez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2"/>
          <p:cNvGrpSpPr/>
          <p:nvPr/>
        </p:nvGrpSpPr>
        <p:grpSpPr>
          <a:xfrm>
            <a:off x="8111393" y="-53794"/>
            <a:ext cx="1573896" cy="1126171"/>
            <a:chOff x="2874288" y="1572950"/>
            <a:chExt cx="3360871" cy="2758870"/>
          </a:xfrm>
        </p:grpSpPr>
        <p:sp>
          <p:nvSpPr>
            <p:cNvPr id="856" name="Google Shape;856;p22"/>
            <p:cNvSpPr/>
            <p:nvPr/>
          </p:nvSpPr>
          <p:spPr>
            <a:xfrm>
              <a:off x="2874288" y="1848875"/>
              <a:ext cx="3360871" cy="2282562"/>
            </a:xfrm>
            <a:custGeom>
              <a:rect b="b" l="l" r="r" t="t"/>
              <a:pathLst>
                <a:path extrusionOk="0" h="57615" w="84833">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2"/>
            <p:cNvSpPr/>
            <p:nvPr/>
          </p:nvSpPr>
          <p:spPr>
            <a:xfrm>
              <a:off x="2874288" y="3930851"/>
              <a:ext cx="3360871" cy="400969"/>
            </a:xfrm>
            <a:custGeom>
              <a:rect b="b" l="l" r="r" t="t"/>
              <a:pathLst>
                <a:path extrusionOk="0" h="10121" w="84833">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2"/>
            <p:cNvSpPr/>
            <p:nvPr/>
          </p:nvSpPr>
          <p:spPr>
            <a:xfrm>
              <a:off x="2874288" y="2124800"/>
              <a:ext cx="2059001" cy="2195800"/>
            </a:xfrm>
            <a:custGeom>
              <a:rect b="b" l="l" r="r" t="t"/>
              <a:pathLst>
                <a:path extrusionOk="0" h="55425" w="51972">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2"/>
            <p:cNvSpPr/>
            <p:nvPr/>
          </p:nvSpPr>
          <p:spPr>
            <a:xfrm>
              <a:off x="3261059" y="2124800"/>
              <a:ext cx="1500037" cy="1918913"/>
            </a:xfrm>
            <a:custGeom>
              <a:rect b="b" l="l" r="r" t="t"/>
              <a:pathLst>
                <a:path extrusionOk="0" h="48436" w="37863">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2"/>
            <p:cNvSpPr/>
            <p:nvPr/>
          </p:nvSpPr>
          <p:spPr>
            <a:xfrm>
              <a:off x="3976128" y="1963959"/>
              <a:ext cx="69846" cy="2014193"/>
            </a:xfrm>
            <a:custGeom>
              <a:rect b="b" l="l" r="r" t="t"/>
              <a:pathLst>
                <a:path extrusionOk="0" h="50841" w="1763">
                  <a:moveTo>
                    <a:pt x="1" y="1"/>
                  </a:moveTo>
                  <a:lnTo>
                    <a:pt x="1763" y="1"/>
                  </a:lnTo>
                  <a:lnTo>
                    <a:pt x="1763" y="50840"/>
                  </a:lnTo>
                  <a:lnTo>
                    <a:pt x="1" y="5084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2"/>
            <p:cNvSpPr/>
            <p:nvPr/>
          </p:nvSpPr>
          <p:spPr>
            <a:xfrm>
              <a:off x="4378468" y="2284254"/>
              <a:ext cx="1268433" cy="1108022"/>
            </a:xfrm>
            <a:custGeom>
              <a:rect b="b" l="l" r="r" t="t"/>
              <a:pathLst>
                <a:path extrusionOk="0" h="27968" w="32017">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2"/>
            <p:cNvSpPr/>
            <p:nvPr/>
          </p:nvSpPr>
          <p:spPr>
            <a:xfrm>
              <a:off x="5297282" y="2284254"/>
              <a:ext cx="493911" cy="1108498"/>
            </a:xfrm>
            <a:custGeom>
              <a:rect b="b" l="l" r="r" t="t"/>
              <a:pathLst>
                <a:path extrusionOk="0" h="27980" w="12467">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2"/>
            <p:cNvSpPr/>
            <p:nvPr/>
          </p:nvSpPr>
          <p:spPr>
            <a:xfrm>
              <a:off x="3779910" y="2935144"/>
              <a:ext cx="786843" cy="1108537"/>
            </a:xfrm>
            <a:custGeom>
              <a:rect b="b" l="l" r="r" t="t"/>
              <a:pathLst>
                <a:path extrusionOk="0" h="27981" w="19861">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a:off x="3593596" y="2935144"/>
              <a:ext cx="372682" cy="1108537"/>
            </a:xfrm>
            <a:custGeom>
              <a:rect b="b" l="l" r="r" t="t"/>
              <a:pathLst>
                <a:path extrusionOk="0" h="27981" w="9407">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2"/>
            <p:cNvSpPr/>
            <p:nvPr/>
          </p:nvSpPr>
          <p:spPr>
            <a:xfrm>
              <a:off x="3966224" y="3360619"/>
              <a:ext cx="1150492" cy="332074"/>
            </a:xfrm>
            <a:custGeom>
              <a:rect b="b" l="l" r="r" t="t"/>
              <a:pathLst>
                <a:path extrusionOk="0" h="8382" w="2904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2"/>
            <p:cNvSpPr/>
            <p:nvPr/>
          </p:nvSpPr>
          <p:spPr>
            <a:xfrm>
              <a:off x="3966224" y="3692680"/>
              <a:ext cx="1150492" cy="350496"/>
            </a:xfrm>
            <a:custGeom>
              <a:rect b="b" l="l" r="r" t="t"/>
              <a:pathLst>
                <a:path extrusionOk="0" h="8847" w="2904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a:off x="4909124" y="3211069"/>
              <a:ext cx="259455" cy="149596"/>
            </a:xfrm>
            <a:custGeom>
              <a:rect b="b" l="l" r="r" t="t"/>
              <a:pathLst>
                <a:path extrusionOk="0" h="3776" w="6549">
                  <a:moveTo>
                    <a:pt x="0" y="1"/>
                  </a:moveTo>
                  <a:lnTo>
                    <a:pt x="0" y="3775"/>
                  </a:lnTo>
                  <a:lnTo>
                    <a:pt x="6549" y="3775"/>
                  </a:lnTo>
                  <a:lnTo>
                    <a:pt x="6549" y="1"/>
                  </a:lnTo>
                  <a:close/>
                </a:path>
              </a:pathLst>
            </a:custGeom>
            <a:solidFill>
              <a:srgbClr val="763B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a:off x="4553452" y="2567548"/>
              <a:ext cx="320347" cy="384924"/>
            </a:xfrm>
            <a:custGeom>
              <a:rect b="b" l="l" r="r" t="t"/>
              <a:pathLst>
                <a:path extrusionOk="0" h="9716" w="8086">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2"/>
            <p:cNvSpPr/>
            <p:nvPr/>
          </p:nvSpPr>
          <p:spPr>
            <a:xfrm>
              <a:off x="4265285" y="2811582"/>
              <a:ext cx="553338" cy="155697"/>
            </a:xfrm>
            <a:custGeom>
              <a:rect b="b" l="l" r="r" t="t"/>
              <a:pathLst>
                <a:path extrusionOk="0" h="3930" w="13967">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2"/>
            <p:cNvSpPr/>
            <p:nvPr/>
          </p:nvSpPr>
          <p:spPr>
            <a:xfrm>
              <a:off x="4179913" y="2811582"/>
              <a:ext cx="216985" cy="207120"/>
            </a:xfrm>
            <a:custGeom>
              <a:rect b="b" l="l" r="r" t="t"/>
              <a:pathLst>
                <a:path extrusionOk="0" h="5228" w="5477">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2"/>
            <p:cNvSpPr/>
            <p:nvPr/>
          </p:nvSpPr>
          <p:spPr>
            <a:xfrm>
              <a:off x="4226580" y="2915336"/>
              <a:ext cx="21750" cy="103798"/>
            </a:xfrm>
            <a:custGeom>
              <a:rect b="b" l="l" r="r" t="t"/>
              <a:pathLst>
                <a:path extrusionOk="0" h="2620" w="549">
                  <a:moveTo>
                    <a:pt x="1" y="1"/>
                  </a:moveTo>
                  <a:lnTo>
                    <a:pt x="1" y="2620"/>
                  </a:lnTo>
                  <a:lnTo>
                    <a:pt x="548" y="2620"/>
                  </a:lnTo>
                  <a:lnTo>
                    <a:pt x="548" y="1"/>
                  </a:lnTo>
                  <a:close/>
                </a:path>
              </a:pathLst>
            </a:custGeom>
            <a:solidFill>
              <a:srgbClr val="FFA1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2"/>
            <p:cNvSpPr/>
            <p:nvPr/>
          </p:nvSpPr>
          <p:spPr>
            <a:xfrm>
              <a:off x="4277051" y="2915336"/>
              <a:ext cx="21750" cy="103798"/>
            </a:xfrm>
            <a:custGeom>
              <a:rect b="b" l="l" r="r" t="t"/>
              <a:pathLst>
                <a:path extrusionOk="0" h="2620" w="549">
                  <a:moveTo>
                    <a:pt x="1" y="1"/>
                  </a:moveTo>
                  <a:lnTo>
                    <a:pt x="1" y="2620"/>
                  </a:lnTo>
                  <a:lnTo>
                    <a:pt x="548" y="2620"/>
                  </a:lnTo>
                  <a:lnTo>
                    <a:pt x="548" y="1"/>
                  </a:lnTo>
                  <a:close/>
                </a:path>
              </a:pathLst>
            </a:custGeom>
            <a:solidFill>
              <a:srgbClr val="FFA1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2"/>
            <p:cNvSpPr/>
            <p:nvPr/>
          </p:nvSpPr>
          <p:spPr>
            <a:xfrm>
              <a:off x="4328473" y="2915336"/>
              <a:ext cx="21750" cy="103798"/>
            </a:xfrm>
            <a:custGeom>
              <a:rect b="b" l="l" r="r" t="t"/>
              <a:pathLst>
                <a:path extrusionOk="0" h="2620" w="549">
                  <a:moveTo>
                    <a:pt x="1" y="1"/>
                  </a:moveTo>
                  <a:lnTo>
                    <a:pt x="1" y="2620"/>
                  </a:lnTo>
                  <a:lnTo>
                    <a:pt x="548" y="2620"/>
                  </a:lnTo>
                  <a:lnTo>
                    <a:pt x="548" y="1"/>
                  </a:lnTo>
                  <a:close/>
                </a:path>
              </a:pathLst>
            </a:custGeom>
            <a:solidFill>
              <a:srgbClr val="FFA1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2"/>
            <p:cNvSpPr/>
            <p:nvPr/>
          </p:nvSpPr>
          <p:spPr>
            <a:xfrm>
              <a:off x="3932273" y="3071264"/>
              <a:ext cx="809465" cy="289604"/>
            </a:xfrm>
            <a:custGeom>
              <a:rect b="b" l="l" r="r" t="t"/>
              <a:pathLst>
                <a:path extrusionOk="0" h="7310" w="20432">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2"/>
            <p:cNvSpPr/>
            <p:nvPr/>
          </p:nvSpPr>
          <p:spPr>
            <a:xfrm>
              <a:off x="4693534" y="2398863"/>
              <a:ext cx="475053" cy="812278"/>
            </a:xfrm>
            <a:custGeom>
              <a:rect b="b" l="l" r="r" t="t"/>
              <a:pathLst>
                <a:path extrusionOk="0" h="20503" w="11991">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2"/>
            <p:cNvSpPr/>
            <p:nvPr/>
          </p:nvSpPr>
          <p:spPr>
            <a:xfrm>
              <a:off x="4646391" y="2344035"/>
              <a:ext cx="308066" cy="287187"/>
            </a:xfrm>
            <a:custGeom>
              <a:rect b="b" l="l" r="r" t="t"/>
              <a:pathLst>
                <a:path extrusionOk="0" h="7249" w="7776">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2"/>
            <p:cNvSpPr/>
            <p:nvPr/>
          </p:nvSpPr>
          <p:spPr>
            <a:xfrm>
              <a:off x="4562445" y="2263495"/>
              <a:ext cx="354260" cy="337303"/>
            </a:xfrm>
            <a:custGeom>
              <a:rect b="b" l="l" r="r" t="t"/>
              <a:pathLst>
                <a:path extrusionOk="0" h="8514" w="8942">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2"/>
            <p:cNvSpPr/>
            <p:nvPr/>
          </p:nvSpPr>
          <p:spPr>
            <a:xfrm>
              <a:off x="4475171" y="2088472"/>
              <a:ext cx="483056" cy="364679"/>
            </a:xfrm>
            <a:custGeom>
              <a:rect b="b" l="l" r="r" t="t"/>
              <a:pathLst>
                <a:path extrusionOk="0" h="9205" w="12193">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2"/>
            <p:cNvSpPr/>
            <p:nvPr/>
          </p:nvSpPr>
          <p:spPr>
            <a:xfrm>
              <a:off x="3962460" y="2766776"/>
              <a:ext cx="536342" cy="336828"/>
            </a:xfrm>
            <a:custGeom>
              <a:rect b="b" l="l" r="r" t="t"/>
              <a:pathLst>
                <a:path extrusionOk="0" h="8502" w="13538">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2"/>
            <p:cNvSpPr/>
            <p:nvPr/>
          </p:nvSpPr>
          <p:spPr>
            <a:xfrm>
              <a:off x="4474220" y="3067699"/>
              <a:ext cx="258068" cy="35893"/>
            </a:xfrm>
            <a:custGeom>
              <a:rect b="b" l="l" r="r" t="t"/>
              <a:pathLst>
                <a:path extrusionOk="0" h="906" w="6514">
                  <a:moveTo>
                    <a:pt x="1" y="0"/>
                  </a:moveTo>
                  <a:lnTo>
                    <a:pt x="1" y="905"/>
                  </a:lnTo>
                  <a:lnTo>
                    <a:pt x="6513" y="905"/>
                  </a:lnTo>
                  <a:lnTo>
                    <a:pt x="6513" y="0"/>
                  </a:lnTo>
                  <a:close/>
                </a:path>
              </a:pathLst>
            </a:custGeom>
            <a:solidFill>
              <a:srgbClr val="D7D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2"/>
            <p:cNvSpPr/>
            <p:nvPr/>
          </p:nvSpPr>
          <p:spPr>
            <a:xfrm>
              <a:off x="3937463" y="2766776"/>
              <a:ext cx="536817" cy="336828"/>
            </a:xfrm>
            <a:custGeom>
              <a:rect b="b" l="l" r="r" t="t"/>
              <a:pathLst>
                <a:path extrusionOk="0" h="8502" w="1355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4125163" y="2915336"/>
              <a:ext cx="155697" cy="39657"/>
            </a:xfrm>
            <a:custGeom>
              <a:rect b="b" l="l" r="r" t="t"/>
              <a:pathLst>
                <a:path extrusionOk="0" h="1001" w="3930">
                  <a:moveTo>
                    <a:pt x="1" y="1"/>
                  </a:moveTo>
                  <a:lnTo>
                    <a:pt x="334" y="1001"/>
                  </a:lnTo>
                  <a:lnTo>
                    <a:pt x="3930" y="1001"/>
                  </a:lnTo>
                  <a:lnTo>
                    <a:pt x="3585" y="1"/>
                  </a:lnTo>
                  <a:close/>
                </a:path>
              </a:pathLst>
            </a:custGeom>
            <a:solidFill>
              <a:srgbClr val="D7D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2"/>
            <p:cNvSpPr/>
            <p:nvPr/>
          </p:nvSpPr>
          <p:spPr>
            <a:xfrm>
              <a:off x="3906800" y="3068650"/>
              <a:ext cx="639189" cy="437298"/>
            </a:xfrm>
            <a:custGeom>
              <a:rect b="b" l="l" r="r" t="t"/>
              <a:pathLst>
                <a:path extrusionOk="0" h="11038" w="16134">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2"/>
            <p:cNvSpPr/>
            <p:nvPr/>
          </p:nvSpPr>
          <p:spPr>
            <a:xfrm>
              <a:off x="4554878" y="3095628"/>
              <a:ext cx="630235" cy="383260"/>
            </a:xfrm>
            <a:custGeom>
              <a:rect b="b" l="l" r="r" t="t"/>
              <a:pathLst>
                <a:path extrusionOk="0" h="9674" w="15908">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4944026" y="2631409"/>
              <a:ext cx="181646" cy="414637"/>
            </a:xfrm>
            <a:custGeom>
              <a:rect b="b" l="l" r="r" t="t"/>
              <a:pathLst>
                <a:path extrusionOk="0" h="10466" w="4585">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4257719" y="3222875"/>
              <a:ext cx="470775" cy="379298"/>
            </a:xfrm>
            <a:custGeom>
              <a:rect b="b" l="l" r="r" t="t"/>
              <a:pathLst>
                <a:path extrusionOk="0" h="9574" w="11883">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2"/>
            <p:cNvSpPr/>
            <p:nvPr/>
          </p:nvSpPr>
          <p:spPr>
            <a:xfrm>
              <a:off x="4428464" y="3229134"/>
              <a:ext cx="298280" cy="361391"/>
            </a:xfrm>
            <a:custGeom>
              <a:rect b="b" l="l" r="r" t="t"/>
              <a:pathLst>
                <a:path extrusionOk="0" h="9122" w="7529">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2"/>
            <p:cNvSpPr/>
            <p:nvPr/>
          </p:nvSpPr>
          <p:spPr>
            <a:xfrm>
              <a:off x="4572349" y="2864390"/>
              <a:ext cx="553338" cy="181646"/>
            </a:xfrm>
            <a:custGeom>
              <a:rect b="b" l="l" r="r" t="t"/>
              <a:pathLst>
                <a:path extrusionOk="0" h="4585" w="13967">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2"/>
            <p:cNvSpPr/>
            <p:nvPr/>
          </p:nvSpPr>
          <p:spPr>
            <a:xfrm>
              <a:off x="4486976" y="2864390"/>
              <a:ext cx="216985" cy="206645"/>
            </a:xfrm>
            <a:custGeom>
              <a:rect b="b" l="l" r="r" t="t"/>
              <a:pathLst>
                <a:path extrusionOk="0" h="5216" w="5477">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2"/>
            <p:cNvSpPr/>
            <p:nvPr/>
          </p:nvSpPr>
          <p:spPr>
            <a:xfrm>
              <a:off x="4533644" y="2967233"/>
              <a:ext cx="21750" cy="103798"/>
            </a:xfrm>
            <a:custGeom>
              <a:rect b="b" l="l" r="r" t="t"/>
              <a:pathLst>
                <a:path extrusionOk="0" h="2620" w="549">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2"/>
            <p:cNvSpPr/>
            <p:nvPr/>
          </p:nvSpPr>
          <p:spPr>
            <a:xfrm>
              <a:off x="4584115" y="2967233"/>
              <a:ext cx="21750" cy="103798"/>
            </a:xfrm>
            <a:custGeom>
              <a:rect b="b" l="l" r="r" t="t"/>
              <a:pathLst>
                <a:path extrusionOk="0" h="2620" w="549">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4635536" y="2967233"/>
              <a:ext cx="21750" cy="103798"/>
            </a:xfrm>
            <a:custGeom>
              <a:rect b="b" l="l" r="r" t="t"/>
              <a:pathLst>
                <a:path extrusionOk="0" h="2620" w="549">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2"/>
            <p:cNvSpPr/>
            <p:nvPr/>
          </p:nvSpPr>
          <p:spPr>
            <a:xfrm>
              <a:off x="3910564" y="3222875"/>
              <a:ext cx="470775" cy="379298"/>
            </a:xfrm>
            <a:custGeom>
              <a:rect b="b" l="l" r="r" t="t"/>
              <a:pathLst>
                <a:path extrusionOk="0" h="9574" w="11883">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3912346" y="3229134"/>
              <a:ext cx="298241" cy="361391"/>
            </a:xfrm>
            <a:custGeom>
              <a:rect b="b" l="l" r="r" t="t"/>
              <a:pathLst>
                <a:path extrusionOk="0" h="9122" w="7528">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4227531" y="3077603"/>
              <a:ext cx="584477" cy="418440"/>
            </a:xfrm>
            <a:custGeom>
              <a:rect b="b" l="l" r="r" t="t"/>
              <a:pathLst>
                <a:path extrusionOk="0" h="10562" w="14753">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2"/>
            <p:cNvSpPr/>
            <p:nvPr/>
          </p:nvSpPr>
          <p:spPr>
            <a:xfrm>
              <a:off x="4147824" y="3452132"/>
              <a:ext cx="99559" cy="75788"/>
            </a:xfrm>
            <a:custGeom>
              <a:rect b="b" l="l" r="r" t="t"/>
              <a:pathLst>
                <a:path extrusionOk="0" h="1913" w="2513">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2"/>
            <p:cNvSpPr/>
            <p:nvPr/>
          </p:nvSpPr>
          <p:spPr>
            <a:xfrm>
              <a:off x="4587443" y="2346491"/>
              <a:ext cx="38706" cy="39182"/>
            </a:xfrm>
            <a:custGeom>
              <a:rect b="b" l="l" r="r" t="t"/>
              <a:pathLst>
                <a:path extrusionOk="0" h="989" w="977">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2"/>
            <p:cNvSpPr/>
            <p:nvPr/>
          </p:nvSpPr>
          <p:spPr>
            <a:xfrm>
              <a:off x="4703914" y="2346491"/>
              <a:ext cx="39221" cy="39182"/>
            </a:xfrm>
            <a:custGeom>
              <a:rect b="b" l="l" r="r" t="t"/>
              <a:pathLst>
                <a:path extrusionOk="0" h="989" w="99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2"/>
            <p:cNvSpPr/>
            <p:nvPr/>
          </p:nvSpPr>
          <p:spPr>
            <a:xfrm>
              <a:off x="4626108" y="2453097"/>
              <a:ext cx="136839" cy="34467"/>
            </a:xfrm>
            <a:custGeom>
              <a:rect b="b" l="l" r="r" t="t"/>
              <a:pathLst>
                <a:path extrusionOk="0" fill="none" h="870" w="3454">
                  <a:moveTo>
                    <a:pt x="0" y="179"/>
                  </a:moveTo>
                  <a:cubicBezTo>
                    <a:pt x="0" y="179"/>
                    <a:pt x="381" y="870"/>
                    <a:pt x="1548" y="870"/>
                  </a:cubicBezTo>
                  <a:cubicBezTo>
                    <a:pt x="2715" y="870"/>
                    <a:pt x="3453" y="0"/>
                    <a:pt x="3453" y="0"/>
                  </a:cubicBezTo>
                </a:path>
              </a:pathLst>
            </a:custGeom>
            <a:solidFill>
              <a:schemeClr val="dk1"/>
            </a:solidFill>
            <a:ln cap="rnd" cmpd="sng" w="7450">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2"/>
            <p:cNvSpPr/>
            <p:nvPr/>
          </p:nvSpPr>
          <p:spPr>
            <a:xfrm>
              <a:off x="4875609" y="2370538"/>
              <a:ext cx="82127" cy="87317"/>
            </a:xfrm>
            <a:custGeom>
              <a:rect b="b" l="l" r="r" t="t"/>
              <a:pathLst>
                <a:path extrusionOk="0" h="2204" w="2073">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2"/>
            <p:cNvSpPr/>
            <p:nvPr/>
          </p:nvSpPr>
          <p:spPr>
            <a:xfrm>
              <a:off x="4931270" y="2935144"/>
              <a:ext cx="859937" cy="1108537"/>
            </a:xfrm>
            <a:custGeom>
              <a:rect b="b" l="l" r="r" t="t"/>
              <a:pathLst>
                <a:path extrusionOk="0" h="27981" w="21706">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4744480" y="2935144"/>
              <a:ext cx="372682" cy="1108537"/>
            </a:xfrm>
            <a:custGeom>
              <a:rect b="b" l="l" r="r" t="t"/>
              <a:pathLst>
                <a:path extrusionOk="0" h="27981" w="9407">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5583626" y="2780444"/>
              <a:ext cx="318406" cy="697189"/>
            </a:xfrm>
            <a:custGeom>
              <a:rect b="b" l="l" r="r" t="t"/>
              <a:pathLst>
                <a:path extrusionOk="0" h="17598" w="8037">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2"/>
            <p:cNvSpPr/>
            <p:nvPr/>
          </p:nvSpPr>
          <p:spPr>
            <a:xfrm>
              <a:off x="5743517" y="2780444"/>
              <a:ext cx="158985" cy="696238"/>
            </a:xfrm>
            <a:custGeom>
              <a:rect b="b" l="l" r="r" t="t"/>
              <a:pathLst>
                <a:path extrusionOk="0" h="17574" w="4013">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5421359" y="3154022"/>
              <a:ext cx="324547" cy="324547"/>
            </a:xfrm>
            <a:custGeom>
              <a:rect b="b" l="l" r="r" t="t"/>
              <a:pathLst>
                <a:path extrusionOk="0" h="8192" w="8192">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2"/>
            <p:cNvSpPr/>
            <p:nvPr/>
          </p:nvSpPr>
          <p:spPr>
            <a:xfrm>
              <a:off x="5427936" y="3154497"/>
              <a:ext cx="317970" cy="318406"/>
            </a:xfrm>
            <a:custGeom>
              <a:rect b="b" l="l" r="r" t="t"/>
              <a:pathLst>
                <a:path extrusionOk="0" h="8037" w="8026">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2"/>
            <p:cNvSpPr/>
            <p:nvPr/>
          </p:nvSpPr>
          <p:spPr>
            <a:xfrm>
              <a:off x="5734999" y="3149744"/>
              <a:ext cx="324586" cy="324111"/>
            </a:xfrm>
            <a:custGeom>
              <a:rect b="b" l="l" r="r" t="t"/>
              <a:pathLst>
                <a:path extrusionOk="0" h="8181" w="8193">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2"/>
            <p:cNvSpPr/>
            <p:nvPr/>
          </p:nvSpPr>
          <p:spPr>
            <a:xfrm>
              <a:off x="5734999" y="3148832"/>
              <a:ext cx="317970" cy="318406"/>
            </a:xfrm>
            <a:custGeom>
              <a:rect b="b" l="l" r="r" t="t"/>
              <a:pathLst>
                <a:path extrusionOk="0" h="8037" w="8026">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2"/>
            <p:cNvSpPr/>
            <p:nvPr/>
          </p:nvSpPr>
          <p:spPr>
            <a:xfrm>
              <a:off x="5461451" y="3451617"/>
              <a:ext cx="564668" cy="614666"/>
            </a:xfrm>
            <a:custGeom>
              <a:rect b="b" l="l" r="r" t="t"/>
              <a:pathLst>
                <a:path extrusionOk="0" h="15515" w="14253">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2"/>
            <p:cNvSpPr/>
            <p:nvPr/>
          </p:nvSpPr>
          <p:spPr>
            <a:xfrm>
              <a:off x="3622832" y="1572950"/>
              <a:ext cx="777414" cy="551911"/>
            </a:xfrm>
            <a:custGeom>
              <a:rect b="b" l="l" r="r" t="t"/>
              <a:pathLst>
                <a:path extrusionOk="0" h="13931" w="19623">
                  <a:moveTo>
                    <a:pt x="19622" y="13931"/>
                  </a:moveTo>
                  <a:lnTo>
                    <a:pt x="1" y="13931"/>
                  </a:lnTo>
                  <a:lnTo>
                    <a:pt x="4561" y="0"/>
                  </a:lnTo>
                  <a:lnTo>
                    <a:pt x="15062" y="0"/>
                  </a:ln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2"/>
            <p:cNvSpPr/>
            <p:nvPr/>
          </p:nvSpPr>
          <p:spPr>
            <a:xfrm>
              <a:off x="3857280" y="1572950"/>
              <a:ext cx="308501" cy="551911"/>
            </a:xfrm>
            <a:custGeom>
              <a:rect b="b" l="l" r="r" t="t"/>
              <a:pathLst>
                <a:path extrusionOk="0" h="13931" w="7787">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2874288" y="4047441"/>
              <a:ext cx="1125018" cy="273083"/>
            </a:xfrm>
            <a:custGeom>
              <a:rect b="b" l="l" r="r" t="t"/>
              <a:pathLst>
                <a:path extrusionOk="0" h="6893" w="28397">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23"/>
          <p:cNvSpPr txBox="1"/>
          <p:nvPr>
            <p:ph type="title"/>
          </p:nvPr>
        </p:nvSpPr>
        <p:spPr>
          <a:xfrm>
            <a:off x="457200" y="185325"/>
            <a:ext cx="8229600" cy="572700"/>
          </a:xfrm>
          <a:prstGeom prst="rect">
            <a:avLst/>
          </a:prstGeom>
        </p:spPr>
        <p:txBody>
          <a:bodyPr anchorCtr="0" anchor="t" bIns="91425" lIns="91425" spcFirstLastPara="1" rIns="91425" wrap="square" tIns="91425">
            <a:noAutofit/>
          </a:bodyPr>
          <a:lstStyle/>
          <a:p>
            <a:pPr indent="457200" lvl="0" marL="0" rtl="0" algn="l">
              <a:lnSpc>
                <a:spcPct val="150000"/>
              </a:lnSpc>
              <a:spcBef>
                <a:spcPts val="1800"/>
              </a:spcBef>
              <a:spcAft>
                <a:spcPts val="0"/>
              </a:spcAft>
              <a:buClr>
                <a:schemeClr val="dk1"/>
              </a:buClr>
              <a:buSzPts val="1100"/>
              <a:buFont typeface="Arial"/>
              <a:buNone/>
            </a:pPr>
            <a:r>
              <a:rPr lang="en" sz="2100">
                <a:solidFill>
                  <a:srgbClr val="26425C"/>
                </a:solidFill>
                <a:latin typeface="Times New Roman"/>
                <a:ea typeface="Times New Roman"/>
                <a:cs typeface="Times New Roman"/>
                <a:sym typeface="Times New Roman"/>
              </a:rPr>
              <a:t>2.5. National Policies, Compliances and Guidelines</a:t>
            </a:r>
            <a:endParaRPr sz="2100">
              <a:solidFill>
                <a:srgbClr val="26425C"/>
              </a:solidFill>
              <a:latin typeface="Times New Roman"/>
              <a:ea typeface="Times New Roman"/>
              <a:cs typeface="Times New Roman"/>
              <a:sym typeface="Times New Roman"/>
            </a:endParaRPr>
          </a:p>
          <a:p>
            <a:pPr indent="457200" lvl="0" marL="0" rtl="0" algn="l">
              <a:lnSpc>
                <a:spcPct val="150000"/>
              </a:lnSpc>
              <a:spcBef>
                <a:spcPts val="1800"/>
              </a:spcBef>
              <a:spcAft>
                <a:spcPts val="600"/>
              </a:spcAft>
              <a:buClr>
                <a:schemeClr val="dk1"/>
              </a:buClr>
              <a:buSzPts val="1100"/>
              <a:buFont typeface="Arial"/>
              <a:buNone/>
            </a:pPr>
            <a:r>
              <a:t/>
            </a:r>
            <a:endParaRPr sz="2200">
              <a:solidFill>
                <a:srgbClr val="26425C"/>
              </a:solidFill>
              <a:latin typeface="Arial"/>
              <a:ea typeface="Arial"/>
              <a:cs typeface="Arial"/>
              <a:sym typeface="Arial"/>
            </a:endParaRPr>
          </a:p>
        </p:txBody>
      </p:sp>
      <p:grpSp>
        <p:nvGrpSpPr>
          <p:cNvPr id="918" name="Google Shape;918;p23"/>
          <p:cNvGrpSpPr/>
          <p:nvPr/>
        </p:nvGrpSpPr>
        <p:grpSpPr>
          <a:xfrm>
            <a:off x="-62098" y="3255451"/>
            <a:ext cx="2260675" cy="1887986"/>
            <a:chOff x="4103636" y="1310849"/>
            <a:chExt cx="2120311" cy="2125153"/>
          </a:xfrm>
        </p:grpSpPr>
        <p:sp>
          <p:nvSpPr>
            <p:cNvPr id="919" name="Google Shape;919;p23"/>
            <p:cNvSpPr/>
            <p:nvPr/>
          </p:nvSpPr>
          <p:spPr>
            <a:xfrm>
              <a:off x="5066911" y="2499213"/>
              <a:ext cx="418050" cy="242450"/>
            </a:xfrm>
            <a:custGeom>
              <a:rect b="b" l="l" r="r" t="t"/>
              <a:pathLst>
                <a:path extrusionOk="0" h="8211" w="14158">
                  <a:moveTo>
                    <a:pt x="4086" y="1"/>
                  </a:moveTo>
                  <a:cubicBezTo>
                    <a:pt x="3790" y="1"/>
                    <a:pt x="3495" y="66"/>
                    <a:pt x="3275" y="197"/>
                  </a:cubicBezTo>
                  <a:lnTo>
                    <a:pt x="1787" y="1055"/>
                  </a:lnTo>
                  <a:lnTo>
                    <a:pt x="346" y="1888"/>
                  </a:lnTo>
                  <a:cubicBezTo>
                    <a:pt x="120" y="2031"/>
                    <a:pt x="1" y="2210"/>
                    <a:pt x="1" y="2376"/>
                  </a:cubicBezTo>
                  <a:lnTo>
                    <a:pt x="1" y="2400"/>
                  </a:lnTo>
                  <a:lnTo>
                    <a:pt x="1" y="2436"/>
                  </a:lnTo>
                  <a:cubicBezTo>
                    <a:pt x="13" y="2436"/>
                    <a:pt x="13" y="2448"/>
                    <a:pt x="13" y="2460"/>
                  </a:cubicBezTo>
                  <a:lnTo>
                    <a:pt x="13" y="2495"/>
                  </a:lnTo>
                  <a:cubicBezTo>
                    <a:pt x="13" y="2495"/>
                    <a:pt x="25" y="2507"/>
                    <a:pt x="25" y="2519"/>
                  </a:cubicBezTo>
                  <a:cubicBezTo>
                    <a:pt x="25" y="2531"/>
                    <a:pt x="48" y="2531"/>
                    <a:pt x="48" y="2555"/>
                  </a:cubicBezTo>
                  <a:cubicBezTo>
                    <a:pt x="48" y="2555"/>
                    <a:pt x="60" y="2567"/>
                    <a:pt x="60" y="2579"/>
                  </a:cubicBezTo>
                  <a:cubicBezTo>
                    <a:pt x="60" y="2591"/>
                    <a:pt x="72" y="2591"/>
                    <a:pt x="72" y="2614"/>
                  </a:cubicBezTo>
                  <a:cubicBezTo>
                    <a:pt x="96" y="2614"/>
                    <a:pt x="96" y="2626"/>
                    <a:pt x="108" y="2638"/>
                  </a:cubicBezTo>
                  <a:cubicBezTo>
                    <a:pt x="108" y="2650"/>
                    <a:pt x="108" y="2650"/>
                    <a:pt x="120" y="2674"/>
                  </a:cubicBezTo>
                  <a:lnTo>
                    <a:pt x="156" y="2698"/>
                  </a:lnTo>
                  <a:lnTo>
                    <a:pt x="179" y="2733"/>
                  </a:lnTo>
                  <a:cubicBezTo>
                    <a:pt x="191" y="2733"/>
                    <a:pt x="215" y="2745"/>
                    <a:pt x="227" y="2757"/>
                  </a:cubicBezTo>
                  <a:cubicBezTo>
                    <a:pt x="239" y="2757"/>
                    <a:pt x="239" y="2769"/>
                    <a:pt x="251" y="2769"/>
                  </a:cubicBezTo>
                  <a:cubicBezTo>
                    <a:pt x="275" y="2793"/>
                    <a:pt x="298" y="2805"/>
                    <a:pt x="334" y="2817"/>
                  </a:cubicBezTo>
                  <a:lnTo>
                    <a:pt x="9300" y="7996"/>
                  </a:lnTo>
                  <a:lnTo>
                    <a:pt x="9395" y="8044"/>
                  </a:lnTo>
                  <a:cubicBezTo>
                    <a:pt x="9407" y="8044"/>
                    <a:pt x="9407" y="8055"/>
                    <a:pt x="9419" y="8055"/>
                  </a:cubicBezTo>
                  <a:cubicBezTo>
                    <a:pt x="9442" y="8067"/>
                    <a:pt x="9466" y="8067"/>
                    <a:pt x="9478" y="8091"/>
                  </a:cubicBezTo>
                  <a:cubicBezTo>
                    <a:pt x="9514" y="8103"/>
                    <a:pt x="9562" y="8115"/>
                    <a:pt x="9597" y="8127"/>
                  </a:cubicBezTo>
                  <a:cubicBezTo>
                    <a:pt x="9621" y="8151"/>
                    <a:pt x="9633" y="8151"/>
                    <a:pt x="9645" y="8151"/>
                  </a:cubicBezTo>
                  <a:cubicBezTo>
                    <a:pt x="9681" y="8151"/>
                    <a:pt x="9693" y="8163"/>
                    <a:pt x="9716" y="8163"/>
                  </a:cubicBezTo>
                  <a:cubicBezTo>
                    <a:pt x="9740" y="8175"/>
                    <a:pt x="9752" y="8175"/>
                    <a:pt x="9764" y="8175"/>
                  </a:cubicBezTo>
                  <a:cubicBezTo>
                    <a:pt x="9776" y="8186"/>
                    <a:pt x="9812" y="8186"/>
                    <a:pt x="9823" y="8186"/>
                  </a:cubicBezTo>
                  <a:cubicBezTo>
                    <a:pt x="9835" y="8210"/>
                    <a:pt x="9859" y="8210"/>
                    <a:pt x="9871" y="8210"/>
                  </a:cubicBezTo>
                  <a:lnTo>
                    <a:pt x="10335" y="8210"/>
                  </a:lnTo>
                  <a:cubicBezTo>
                    <a:pt x="10371" y="8210"/>
                    <a:pt x="10419" y="8210"/>
                    <a:pt x="10466" y="8186"/>
                  </a:cubicBezTo>
                  <a:cubicBezTo>
                    <a:pt x="10478" y="8175"/>
                    <a:pt x="10490" y="8175"/>
                    <a:pt x="10514" y="8175"/>
                  </a:cubicBezTo>
                  <a:cubicBezTo>
                    <a:pt x="10526" y="8175"/>
                    <a:pt x="10550" y="8163"/>
                    <a:pt x="10574" y="8163"/>
                  </a:cubicBezTo>
                  <a:cubicBezTo>
                    <a:pt x="10585" y="8163"/>
                    <a:pt x="10597" y="8151"/>
                    <a:pt x="10609" y="8151"/>
                  </a:cubicBezTo>
                  <a:cubicBezTo>
                    <a:pt x="10633" y="8151"/>
                    <a:pt x="10657" y="8127"/>
                    <a:pt x="10669" y="8127"/>
                  </a:cubicBezTo>
                  <a:cubicBezTo>
                    <a:pt x="10693" y="8127"/>
                    <a:pt x="10693" y="8115"/>
                    <a:pt x="10705" y="8115"/>
                  </a:cubicBezTo>
                  <a:cubicBezTo>
                    <a:pt x="10728" y="8115"/>
                    <a:pt x="10764" y="8103"/>
                    <a:pt x="10788" y="8091"/>
                  </a:cubicBezTo>
                  <a:cubicBezTo>
                    <a:pt x="10812" y="8091"/>
                    <a:pt x="10812" y="8067"/>
                    <a:pt x="10824" y="8067"/>
                  </a:cubicBezTo>
                  <a:cubicBezTo>
                    <a:pt x="10847" y="8055"/>
                    <a:pt x="10895" y="8032"/>
                    <a:pt x="10931" y="8008"/>
                  </a:cubicBezTo>
                  <a:lnTo>
                    <a:pt x="12371" y="7174"/>
                  </a:lnTo>
                  <a:lnTo>
                    <a:pt x="13860" y="6317"/>
                  </a:lnTo>
                  <a:cubicBezTo>
                    <a:pt x="13884" y="6305"/>
                    <a:pt x="13907" y="6281"/>
                    <a:pt x="13931" y="6270"/>
                  </a:cubicBezTo>
                  <a:lnTo>
                    <a:pt x="13943" y="6258"/>
                  </a:lnTo>
                  <a:cubicBezTo>
                    <a:pt x="13967" y="6258"/>
                    <a:pt x="13979" y="6246"/>
                    <a:pt x="13991" y="6222"/>
                  </a:cubicBezTo>
                  <a:lnTo>
                    <a:pt x="14003" y="6210"/>
                  </a:lnTo>
                  <a:lnTo>
                    <a:pt x="14038" y="6186"/>
                  </a:lnTo>
                  <a:lnTo>
                    <a:pt x="14050" y="6162"/>
                  </a:lnTo>
                  <a:lnTo>
                    <a:pt x="14086" y="6139"/>
                  </a:lnTo>
                  <a:cubicBezTo>
                    <a:pt x="14086" y="6127"/>
                    <a:pt x="14098" y="6127"/>
                    <a:pt x="14098" y="6103"/>
                  </a:cubicBezTo>
                  <a:cubicBezTo>
                    <a:pt x="14098" y="6103"/>
                    <a:pt x="14110" y="6091"/>
                    <a:pt x="14110" y="6079"/>
                  </a:cubicBezTo>
                  <a:cubicBezTo>
                    <a:pt x="14122" y="6067"/>
                    <a:pt x="14122" y="6067"/>
                    <a:pt x="14122" y="6043"/>
                  </a:cubicBezTo>
                  <a:cubicBezTo>
                    <a:pt x="14122" y="6043"/>
                    <a:pt x="14145" y="6031"/>
                    <a:pt x="14145" y="6020"/>
                  </a:cubicBezTo>
                  <a:lnTo>
                    <a:pt x="14145" y="5984"/>
                  </a:lnTo>
                  <a:cubicBezTo>
                    <a:pt x="14157" y="5984"/>
                    <a:pt x="14157" y="5972"/>
                    <a:pt x="14157" y="5960"/>
                  </a:cubicBezTo>
                  <a:lnTo>
                    <a:pt x="14157" y="5924"/>
                  </a:lnTo>
                  <a:lnTo>
                    <a:pt x="14157" y="5912"/>
                  </a:lnTo>
                  <a:cubicBezTo>
                    <a:pt x="14157" y="5734"/>
                    <a:pt x="14050" y="5555"/>
                    <a:pt x="13884" y="5377"/>
                  </a:cubicBezTo>
                  <a:lnTo>
                    <a:pt x="4906" y="197"/>
                  </a:lnTo>
                  <a:cubicBezTo>
                    <a:pt x="4680" y="66"/>
                    <a:pt x="4382" y="1"/>
                    <a:pt x="40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3"/>
            <p:cNvSpPr/>
            <p:nvPr/>
          </p:nvSpPr>
          <p:spPr>
            <a:xfrm>
              <a:off x="5066557" y="2573238"/>
              <a:ext cx="418405" cy="184252"/>
            </a:xfrm>
            <a:custGeom>
              <a:rect b="b" l="l" r="r" t="t"/>
              <a:pathLst>
                <a:path extrusionOk="0" h="6240" w="14170">
                  <a:moveTo>
                    <a:pt x="1" y="0"/>
                  </a:moveTo>
                  <a:lnTo>
                    <a:pt x="1" y="429"/>
                  </a:lnTo>
                  <a:cubicBezTo>
                    <a:pt x="1" y="607"/>
                    <a:pt x="120" y="774"/>
                    <a:pt x="346" y="905"/>
                  </a:cubicBezTo>
                  <a:lnTo>
                    <a:pt x="9312" y="6084"/>
                  </a:lnTo>
                  <a:lnTo>
                    <a:pt x="9407" y="6132"/>
                  </a:lnTo>
                  <a:cubicBezTo>
                    <a:pt x="9419" y="6132"/>
                    <a:pt x="9419" y="6144"/>
                    <a:pt x="9431" y="6144"/>
                  </a:cubicBezTo>
                  <a:cubicBezTo>
                    <a:pt x="9466" y="6144"/>
                    <a:pt x="9478" y="6156"/>
                    <a:pt x="9490" y="6156"/>
                  </a:cubicBezTo>
                  <a:cubicBezTo>
                    <a:pt x="9526" y="6180"/>
                    <a:pt x="9574" y="6191"/>
                    <a:pt x="9609" y="6203"/>
                  </a:cubicBezTo>
                  <a:lnTo>
                    <a:pt x="9657" y="6203"/>
                  </a:lnTo>
                  <a:cubicBezTo>
                    <a:pt x="9693" y="6203"/>
                    <a:pt x="9705" y="6215"/>
                    <a:pt x="9728" y="6215"/>
                  </a:cubicBezTo>
                  <a:lnTo>
                    <a:pt x="9776" y="6215"/>
                  </a:lnTo>
                  <a:cubicBezTo>
                    <a:pt x="9788" y="6239"/>
                    <a:pt x="9824" y="6239"/>
                    <a:pt x="9835" y="6239"/>
                  </a:cubicBezTo>
                  <a:lnTo>
                    <a:pt x="10359" y="6239"/>
                  </a:lnTo>
                  <a:cubicBezTo>
                    <a:pt x="10407" y="6239"/>
                    <a:pt x="10443" y="6215"/>
                    <a:pt x="10490" y="6215"/>
                  </a:cubicBezTo>
                  <a:lnTo>
                    <a:pt x="10526" y="6215"/>
                  </a:lnTo>
                  <a:cubicBezTo>
                    <a:pt x="10538" y="6215"/>
                    <a:pt x="10562" y="6203"/>
                    <a:pt x="10586" y="6203"/>
                  </a:cubicBezTo>
                  <a:cubicBezTo>
                    <a:pt x="10597" y="6203"/>
                    <a:pt x="10609" y="6191"/>
                    <a:pt x="10621" y="6191"/>
                  </a:cubicBezTo>
                  <a:cubicBezTo>
                    <a:pt x="10645" y="6191"/>
                    <a:pt x="10669" y="6180"/>
                    <a:pt x="10681" y="6180"/>
                  </a:cubicBezTo>
                  <a:lnTo>
                    <a:pt x="10705" y="6180"/>
                  </a:lnTo>
                  <a:cubicBezTo>
                    <a:pt x="10705" y="6156"/>
                    <a:pt x="10717" y="6156"/>
                    <a:pt x="10717" y="6156"/>
                  </a:cubicBezTo>
                  <a:cubicBezTo>
                    <a:pt x="10740" y="6156"/>
                    <a:pt x="10776" y="6144"/>
                    <a:pt x="10800" y="6132"/>
                  </a:cubicBezTo>
                  <a:cubicBezTo>
                    <a:pt x="10824" y="6132"/>
                    <a:pt x="10824" y="6120"/>
                    <a:pt x="10836" y="6120"/>
                  </a:cubicBezTo>
                  <a:cubicBezTo>
                    <a:pt x="10859" y="6096"/>
                    <a:pt x="10907" y="6072"/>
                    <a:pt x="10943" y="6060"/>
                  </a:cubicBezTo>
                  <a:lnTo>
                    <a:pt x="12800" y="4965"/>
                  </a:lnTo>
                  <a:lnTo>
                    <a:pt x="13860" y="4358"/>
                  </a:lnTo>
                  <a:cubicBezTo>
                    <a:pt x="13860" y="4346"/>
                    <a:pt x="13872" y="4346"/>
                    <a:pt x="13872" y="4346"/>
                  </a:cubicBezTo>
                  <a:cubicBezTo>
                    <a:pt x="13884" y="4346"/>
                    <a:pt x="13884" y="4334"/>
                    <a:pt x="13896" y="4334"/>
                  </a:cubicBezTo>
                  <a:cubicBezTo>
                    <a:pt x="13919" y="4310"/>
                    <a:pt x="13931" y="4310"/>
                    <a:pt x="13943" y="4298"/>
                  </a:cubicBezTo>
                  <a:lnTo>
                    <a:pt x="13979" y="4275"/>
                  </a:lnTo>
                  <a:cubicBezTo>
                    <a:pt x="13979" y="4251"/>
                    <a:pt x="13991" y="4251"/>
                    <a:pt x="14003" y="4239"/>
                  </a:cubicBezTo>
                  <a:lnTo>
                    <a:pt x="14003" y="4227"/>
                  </a:lnTo>
                  <a:lnTo>
                    <a:pt x="14050" y="4179"/>
                  </a:lnTo>
                  <a:lnTo>
                    <a:pt x="14062" y="4167"/>
                  </a:lnTo>
                  <a:cubicBezTo>
                    <a:pt x="14062" y="4155"/>
                    <a:pt x="14074" y="4155"/>
                    <a:pt x="14074" y="4132"/>
                  </a:cubicBezTo>
                  <a:lnTo>
                    <a:pt x="14098" y="4120"/>
                  </a:lnTo>
                  <a:lnTo>
                    <a:pt x="14098" y="4108"/>
                  </a:lnTo>
                  <a:cubicBezTo>
                    <a:pt x="14110" y="4096"/>
                    <a:pt x="14110" y="4072"/>
                    <a:pt x="14122" y="4060"/>
                  </a:cubicBezTo>
                  <a:cubicBezTo>
                    <a:pt x="14122" y="4060"/>
                    <a:pt x="14134" y="4048"/>
                    <a:pt x="14134" y="4036"/>
                  </a:cubicBezTo>
                  <a:cubicBezTo>
                    <a:pt x="14157" y="4013"/>
                    <a:pt x="14157" y="4001"/>
                    <a:pt x="14157" y="4001"/>
                  </a:cubicBezTo>
                  <a:cubicBezTo>
                    <a:pt x="14169" y="4001"/>
                    <a:pt x="14169" y="3989"/>
                    <a:pt x="14169" y="3977"/>
                  </a:cubicBezTo>
                  <a:lnTo>
                    <a:pt x="14169" y="3941"/>
                  </a:lnTo>
                  <a:lnTo>
                    <a:pt x="14169" y="3917"/>
                  </a:lnTo>
                  <a:lnTo>
                    <a:pt x="14169" y="3882"/>
                  </a:lnTo>
                  <a:lnTo>
                    <a:pt x="14169" y="3393"/>
                  </a:lnTo>
                  <a:cubicBezTo>
                    <a:pt x="14169" y="3405"/>
                    <a:pt x="14169" y="3405"/>
                    <a:pt x="14157" y="3477"/>
                  </a:cubicBezTo>
                  <a:lnTo>
                    <a:pt x="14157" y="3501"/>
                  </a:lnTo>
                  <a:lnTo>
                    <a:pt x="14157" y="3524"/>
                  </a:lnTo>
                  <a:cubicBezTo>
                    <a:pt x="14134" y="3524"/>
                    <a:pt x="14134" y="3536"/>
                    <a:pt x="14134" y="3560"/>
                  </a:cubicBezTo>
                  <a:lnTo>
                    <a:pt x="14134" y="3584"/>
                  </a:lnTo>
                  <a:cubicBezTo>
                    <a:pt x="14134" y="3596"/>
                    <a:pt x="14122" y="3596"/>
                    <a:pt x="14122" y="3620"/>
                  </a:cubicBezTo>
                  <a:cubicBezTo>
                    <a:pt x="14110" y="3632"/>
                    <a:pt x="14110" y="3632"/>
                    <a:pt x="14110" y="3643"/>
                  </a:cubicBezTo>
                  <a:cubicBezTo>
                    <a:pt x="14110" y="3643"/>
                    <a:pt x="14098" y="3655"/>
                    <a:pt x="14098" y="3679"/>
                  </a:cubicBezTo>
                  <a:cubicBezTo>
                    <a:pt x="14098" y="3691"/>
                    <a:pt x="14074" y="3691"/>
                    <a:pt x="14074" y="3703"/>
                  </a:cubicBezTo>
                  <a:lnTo>
                    <a:pt x="14050" y="3739"/>
                  </a:lnTo>
                  <a:lnTo>
                    <a:pt x="14038" y="3751"/>
                  </a:lnTo>
                  <a:lnTo>
                    <a:pt x="14003" y="3774"/>
                  </a:lnTo>
                  <a:lnTo>
                    <a:pt x="13991" y="3798"/>
                  </a:lnTo>
                  <a:cubicBezTo>
                    <a:pt x="13979" y="3798"/>
                    <a:pt x="13955" y="3810"/>
                    <a:pt x="13943" y="3822"/>
                  </a:cubicBezTo>
                  <a:lnTo>
                    <a:pt x="13931" y="3834"/>
                  </a:lnTo>
                  <a:cubicBezTo>
                    <a:pt x="13919" y="3858"/>
                    <a:pt x="13884" y="3870"/>
                    <a:pt x="13860" y="3882"/>
                  </a:cubicBezTo>
                  <a:lnTo>
                    <a:pt x="12372" y="4751"/>
                  </a:lnTo>
                  <a:lnTo>
                    <a:pt x="10919" y="5584"/>
                  </a:lnTo>
                  <a:cubicBezTo>
                    <a:pt x="10895" y="5608"/>
                    <a:pt x="10859" y="5620"/>
                    <a:pt x="10824" y="5644"/>
                  </a:cubicBezTo>
                  <a:cubicBezTo>
                    <a:pt x="10824" y="5644"/>
                    <a:pt x="10800" y="5656"/>
                    <a:pt x="10788" y="5656"/>
                  </a:cubicBezTo>
                  <a:cubicBezTo>
                    <a:pt x="10764" y="5668"/>
                    <a:pt x="10728" y="5668"/>
                    <a:pt x="10705" y="5679"/>
                  </a:cubicBezTo>
                  <a:cubicBezTo>
                    <a:pt x="10681" y="5703"/>
                    <a:pt x="10681" y="5703"/>
                    <a:pt x="10669" y="5703"/>
                  </a:cubicBezTo>
                  <a:cubicBezTo>
                    <a:pt x="10657" y="5703"/>
                    <a:pt x="10621" y="5715"/>
                    <a:pt x="10609" y="5715"/>
                  </a:cubicBezTo>
                  <a:cubicBezTo>
                    <a:pt x="10597" y="5715"/>
                    <a:pt x="10586" y="5727"/>
                    <a:pt x="10562" y="5727"/>
                  </a:cubicBezTo>
                  <a:cubicBezTo>
                    <a:pt x="10550" y="5727"/>
                    <a:pt x="10526" y="5739"/>
                    <a:pt x="10502" y="5739"/>
                  </a:cubicBezTo>
                  <a:cubicBezTo>
                    <a:pt x="10490" y="5763"/>
                    <a:pt x="10478" y="5763"/>
                    <a:pt x="10467" y="5763"/>
                  </a:cubicBezTo>
                  <a:cubicBezTo>
                    <a:pt x="10419" y="5763"/>
                    <a:pt x="10371" y="5775"/>
                    <a:pt x="10324" y="5775"/>
                  </a:cubicBezTo>
                  <a:lnTo>
                    <a:pt x="9871" y="5775"/>
                  </a:lnTo>
                  <a:cubicBezTo>
                    <a:pt x="9847" y="5763"/>
                    <a:pt x="9835" y="5763"/>
                    <a:pt x="9824" y="5763"/>
                  </a:cubicBezTo>
                  <a:cubicBezTo>
                    <a:pt x="9812" y="5763"/>
                    <a:pt x="9776" y="5739"/>
                    <a:pt x="9764" y="5739"/>
                  </a:cubicBezTo>
                  <a:cubicBezTo>
                    <a:pt x="9752" y="5727"/>
                    <a:pt x="9728" y="5727"/>
                    <a:pt x="9716" y="5727"/>
                  </a:cubicBezTo>
                  <a:cubicBezTo>
                    <a:pt x="9693" y="5727"/>
                    <a:pt x="9669" y="5715"/>
                    <a:pt x="9645" y="5715"/>
                  </a:cubicBezTo>
                  <a:cubicBezTo>
                    <a:pt x="9633" y="5703"/>
                    <a:pt x="9609" y="5703"/>
                    <a:pt x="9597" y="5703"/>
                  </a:cubicBezTo>
                  <a:cubicBezTo>
                    <a:pt x="9550" y="5679"/>
                    <a:pt x="9526" y="5668"/>
                    <a:pt x="9478" y="5656"/>
                  </a:cubicBezTo>
                  <a:cubicBezTo>
                    <a:pt x="9466" y="5644"/>
                    <a:pt x="9431" y="5644"/>
                    <a:pt x="9419" y="5620"/>
                  </a:cubicBezTo>
                  <a:cubicBezTo>
                    <a:pt x="9407" y="5620"/>
                    <a:pt x="9407" y="5608"/>
                    <a:pt x="9395" y="5608"/>
                  </a:cubicBezTo>
                  <a:lnTo>
                    <a:pt x="9300" y="5560"/>
                  </a:lnTo>
                  <a:lnTo>
                    <a:pt x="322" y="381"/>
                  </a:lnTo>
                  <a:cubicBezTo>
                    <a:pt x="299" y="369"/>
                    <a:pt x="287" y="357"/>
                    <a:pt x="251" y="345"/>
                  </a:cubicBezTo>
                  <a:cubicBezTo>
                    <a:pt x="239" y="345"/>
                    <a:pt x="239" y="322"/>
                    <a:pt x="227" y="322"/>
                  </a:cubicBezTo>
                  <a:cubicBezTo>
                    <a:pt x="203" y="322"/>
                    <a:pt x="191" y="310"/>
                    <a:pt x="180" y="298"/>
                  </a:cubicBezTo>
                  <a:cubicBezTo>
                    <a:pt x="168" y="286"/>
                    <a:pt x="168" y="262"/>
                    <a:pt x="144" y="262"/>
                  </a:cubicBezTo>
                  <a:lnTo>
                    <a:pt x="120" y="238"/>
                  </a:lnTo>
                  <a:cubicBezTo>
                    <a:pt x="120" y="226"/>
                    <a:pt x="108" y="226"/>
                    <a:pt x="108" y="203"/>
                  </a:cubicBezTo>
                  <a:cubicBezTo>
                    <a:pt x="84" y="203"/>
                    <a:pt x="84" y="191"/>
                    <a:pt x="72" y="179"/>
                  </a:cubicBezTo>
                  <a:cubicBezTo>
                    <a:pt x="72" y="167"/>
                    <a:pt x="60" y="167"/>
                    <a:pt x="60" y="143"/>
                  </a:cubicBezTo>
                  <a:cubicBezTo>
                    <a:pt x="60" y="143"/>
                    <a:pt x="49" y="131"/>
                    <a:pt x="49" y="119"/>
                  </a:cubicBezTo>
                  <a:cubicBezTo>
                    <a:pt x="25" y="107"/>
                    <a:pt x="25" y="107"/>
                    <a:pt x="25" y="84"/>
                  </a:cubicBezTo>
                  <a:cubicBezTo>
                    <a:pt x="25" y="84"/>
                    <a:pt x="13" y="72"/>
                    <a:pt x="13" y="60"/>
                  </a:cubicBezTo>
                  <a:lnTo>
                    <a:pt x="13" y="24"/>
                  </a:lnTo>
                  <a:cubicBezTo>
                    <a:pt x="1" y="24"/>
                    <a:pt x="1" y="12"/>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3"/>
            <p:cNvSpPr/>
            <p:nvPr/>
          </p:nvSpPr>
          <p:spPr>
            <a:xfrm>
              <a:off x="5117551" y="2500364"/>
              <a:ext cx="367411" cy="219507"/>
            </a:xfrm>
            <a:custGeom>
              <a:rect b="b" l="l" r="r" t="t"/>
              <a:pathLst>
                <a:path extrusionOk="0" h="7434" w="12443">
                  <a:moveTo>
                    <a:pt x="2304" y="1"/>
                  </a:moveTo>
                  <a:cubicBezTo>
                    <a:pt x="2007" y="1"/>
                    <a:pt x="1709" y="69"/>
                    <a:pt x="1489" y="206"/>
                  </a:cubicBezTo>
                  <a:lnTo>
                    <a:pt x="0" y="1063"/>
                  </a:lnTo>
                  <a:lnTo>
                    <a:pt x="10609" y="7195"/>
                  </a:lnTo>
                  <a:lnTo>
                    <a:pt x="11026" y="7433"/>
                  </a:lnTo>
                  <a:lnTo>
                    <a:pt x="12085" y="6826"/>
                  </a:lnTo>
                  <a:cubicBezTo>
                    <a:pt x="12085" y="6826"/>
                    <a:pt x="12097" y="6826"/>
                    <a:pt x="12097" y="6814"/>
                  </a:cubicBezTo>
                  <a:cubicBezTo>
                    <a:pt x="12109" y="6814"/>
                    <a:pt x="12109" y="6802"/>
                    <a:pt x="12121" y="6802"/>
                  </a:cubicBezTo>
                  <a:cubicBezTo>
                    <a:pt x="12145" y="6778"/>
                    <a:pt x="12157" y="6778"/>
                    <a:pt x="12169" y="6766"/>
                  </a:cubicBezTo>
                  <a:lnTo>
                    <a:pt x="12204" y="6731"/>
                  </a:lnTo>
                  <a:cubicBezTo>
                    <a:pt x="12216" y="6719"/>
                    <a:pt x="12228" y="6719"/>
                    <a:pt x="12228" y="6707"/>
                  </a:cubicBezTo>
                  <a:lnTo>
                    <a:pt x="12228" y="6695"/>
                  </a:lnTo>
                  <a:lnTo>
                    <a:pt x="12276" y="6647"/>
                  </a:lnTo>
                  <a:lnTo>
                    <a:pt x="12288" y="6635"/>
                  </a:lnTo>
                  <a:cubicBezTo>
                    <a:pt x="12299" y="6612"/>
                    <a:pt x="12299" y="6612"/>
                    <a:pt x="12299" y="6600"/>
                  </a:cubicBezTo>
                  <a:lnTo>
                    <a:pt x="12323" y="6588"/>
                  </a:lnTo>
                  <a:lnTo>
                    <a:pt x="12323" y="6576"/>
                  </a:lnTo>
                  <a:cubicBezTo>
                    <a:pt x="12335" y="6552"/>
                    <a:pt x="12335" y="6540"/>
                    <a:pt x="12347" y="6528"/>
                  </a:cubicBezTo>
                  <a:cubicBezTo>
                    <a:pt x="12347" y="6516"/>
                    <a:pt x="12359" y="6492"/>
                    <a:pt x="12359" y="6492"/>
                  </a:cubicBezTo>
                  <a:cubicBezTo>
                    <a:pt x="12359" y="6481"/>
                    <a:pt x="12359" y="6481"/>
                    <a:pt x="12383" y="6469"/>
                  </a:cubicBezTo>
                  <a:cubicBezTo>
                    <a:pt x="12383" y="6457"/>
                    <a:pt x="12383" y="6433"/>
                    <a:pt x="12395" y="6433"/>
                  </a:cubicBezTo>
                  <a:lnTo>
                    <a:pt x="12395" y="6409"/>
                  </a:lnTo>
                  <a:lnTo>
                    <a:pt x="12395" y="6373"/>
                  </a:lnTo>
                  <a:lnTo>
                    <a:pt x="12395" y="6350"/>
                  </a:lnTo>
                  <a:lnTo>
                    <a:pt x="12395" y="5861"/>
                  </a:lnTo>
                  <a:lnTo>
                    <a:pt x="12442" y="5873"/>
                  </a:lnTo>
                  <a:cubicBezTo>
                    <a:pt x="12442" y="5695"/>
                    <a:pt x="12335" y="5516"/>
                    <a:pt x="12097" y="5385"/>
                  </a:cubicBezTo>
                  <a:lnTo>
                    <a:pt x="3120" y="206"/>
                  </a:lnTo>
                  <a:cubicBezTo>
                    <a:pt x="2899" y="69"/>
                    <a:pt x="2602" y="1"/>
                    <a:pt x="23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3"/>
            <p:cNvSpPr/>
            <p:nvPr/>
          </p:nvSpPr>
          <p:spPr>
            <a:xfrm>
              <a:off x="4892906" y="1758663"/>
              <a:ext cx="834979" cy="1076514"/>
            </a:xfrm>
            <a:custGeom>
              <a:rect b="b" l="l" r="r" t="t"/>
              <a:pathLst>
                <a:path extrusionOk="0" h="36458" w="28278">
                  <a:moveTo>
                    <a:pt x="1000" y="0"/>
                  </a:moveTo>
                  <a:cubicBezTo>
                    <a:pt x="977" y="0"/>
                    <a:pt x="965" y="0"/>
                    <a:pt x="953" y="24"/>
                  </a:cubicBezTo>
                  <a:cubicBezTo>
                    <a:pt x="941" y="24"/>
                    <a:pt x="917" y="24"/>
                    <a:pt x="905" y="36"/>
                  </a:cubicBezTo>
                  <a:cubicBezTo>
                    <a:pt x="893" y="36"/>
                    <a:pt x="881" y="48"/>
                    <a:pt x="857" y="48"/>
                  </a:cubicBezTo>
                  <a:lnTo>
                    <a:pt x="822" y="48"/>
                  </a:lnTo>
                  <a:cubicBezTo>
                    <a:pt x="798" y="48"/>
                    <a:pt x="786" y="60"/>
                    <a:pt x="774" y="60"/>
                  </a:cubicBezTo>
                  <a:lnTo>
                    <a:pt x="762" y="60"/>
                  </a:lnTo>
                  <a:cubicBezTo>
                    <a:pt x="738" y="60"/>
                    <a:pt x="738" y="60"/>
                    <a:pt x="727" y="84"/>
                  </a:cubicBezTo>
                  <a:cubicBezTo>
                    <a:pt x="715" y="84"/>
                    <a:pt x="703" y="96"/>
                    <a:pt x="703" y="96"/>
                  </a:cubicBezTo>
                  <a:cubicBezTo>
                    <a:pt x="679" y="96"/>
                    <a:pt x="667" y="108"/>
                    <a:pt x="655" y="108"/>
                  </a:cubicBezTo>
                  <a:cubicBezTo>
                    <a:pt x="286" y="334"/>
                    <a:pt x="48" y="798"/>
                    <a:pt x="48" y="1465"/>
                  </a:cubicBezTo>
                  <a:lnTo>
                    <a:pt x="0" y="18658"/>
                  </a:lnTo>
                  <a:cubicBezTo>
                    <a:pt x="0" y="19991"/>
                    <a:pt x="941" y="21610"/>
                    <a:pt x="2096" y="22289"/>
                  </a:cubicBezTo>
                  <a:lnTo>
                    <a:pt x="26146" y="36172"/>
                  </a:lnTo>
                  <a:cubicBezTo>
                    <a:pt x="26480" y="36365"/>
                    <a:pt x="26798" y="36458"/>
                    <a:pt x="27083" y="36458"/>
                  </a:cubicBezTo>
                  <a:cubicBezTo>
                    <a:pt x="27307" y="36458"/>
                    <a:pt x="27509" y="36401"/>
                    <a:pt x="27682" y="36291"/>
                  </a:cubicBezTo>
                  <a:cubicBezTo>
                    <a:pt x="27694" y="36291"/>
                    <a:pt x="27706" y="36279"/>
                    <a:pt x="27706" y="36279"/>
                  </a:cubicBezTo>
                  <a:cubicBezTo>
                    <a:pt x="27710" y="36283"/>
                    <a:pt x="27714" y="36284"/>
                    <a:pt x="27718" y="36284"/>
                  </a:cubicBezTo>
                  <a:cubicBezTo>
                    <a:pt x="27726" y="36284"/>
                    <a:pt x="27734" y="36279"/>
                    <a:pt x="27742" y="36279"/>
                  </a:cubicBezTo>
                  <a:cubicBezTo>
                    <a:pt x="27754" y="36255"/>
                    <a:pt x="27778" y="36255"/>
                    <a:pt x="27778" y="36243"/>
                  </a:cubicBezTo>
                  <a:lnTo>
                    <a:pt x="27801" y="36219"/>
                  </a:lnTo>
                  <a:lnTo>
                    <a:pt x="27837" y="36183"/>
                  </a:lnTo>
                  <a:lnTo>
                    <a:pt x="27861" y="36160"/>
                  </a:lnTo>
                  <a:lnTo>
                    <a:pt x="27897" y="36124"/>
                  </a:lnTo>
                  <a:cubicBezTo>
                    <a:pt x="27908" y="36112"/>
                    <a:pt x="27908" y="36100"/>
                    <a:pt x="27920" y="36100"/>
                  </a:cubicBezTo>
                  <a:lnTo>
                    <a:pt x="27932" y="36076"/>
                  </a:lnTo>
                  <a:lnTo>
                    <a:pt x="27956" y="36064"/>
                  </a:lnTo>
                  <a:cubicBezTo>
                    <a:pt x="27968" y="36053"/>
                    <a:pt x="27968" y="36041"/>
                    <a:pt x="27980" y="36041"/>
                  </a:cubicBezTo>
                  <a:cubicBezTo>
                    <a:pt x="27992" y="36017"/>
                    <a:pt x="27992" y="36005"/>
                    <a:pt x="28016" y="36005"/>
                  </a:cubicBezTo>
                  <a:cubicBezTo>
                    <a:pt x="28028" y="35993"/>
                    <a:pt x="28028" y="35981"/>
                    <a:pt x="28039" y="35957"/>
                  </a:cubicBezTo>
                  <a:cubicBezTo>
                    <a:pt x="28039" y="35945"/>
                    <a:pt x="28051" y="35933"/>
                    <a:pt x="28051" y="35933"/>
                  </a:cubicBezTo>
                  <a:cubicBezTo>
                    <a:pt x="28075" y="35922"/>
                    <a:pt x="28075" y="35898"/>
                    <a:pt x="28087" y="35886"/>
                  </a:cubicBezTo>
                  <a:cubicBezTo>
                    <a:pt x="28087" y="35874"/>
                    <a:pt x="28099" y="35874"/>
                    <a:pt x="28099" y="35862"/>
                  </a:cubicBezTo>
                  <a:lnTo>
                    <a:pt x="28099" y="35838"/>
                  </a:lnTo>
                  <a:cubicBezTo>
                    <a:pt x="28099" y="35826"/>
                    <a:pt x="28111" y="35814"/>
                    <a:pt x="28111" y="35802"/>
                  </a:cubicBezTo>
                  <a:cubicBezTo>
                    <a:pt x="28111" y="35779"/>
                    <a:pt x="28135" y="35767"/>
                    <a:pt x="28135" y="35755"/>
                  </a:cubicBezTo>
                  <a:cubicBezTo>
                    <a:pt x="28135" y="35743"/>
                    <a:pt x="28147" y="35719"/>
                    <a:pt x="28147" y="35707"/>
                  </a:cubicBezTo>
                  <a:cubicBezTo>
                    <a:pt x="28147" y="35695"/>
                    <a:pt x="28159" y="35683"/>
                    <a:pt x="28159" y="35660"/>
                  </a:cubicBezTo>
                  <a:cubicBezTo>
                    <a:pt x="28159" y="35648"/>
                    <a:pt x="28170" y="35636"/>
                    <a:pt x="28170" y="35600"/>
                  </a:cubicBezTo>
                  <a:lnTo>
                    <a:pt x="28170" y="35588"/>
                  </a:lnTo>
                  <a:cubicBezTo>
                    <a:pt x="28170" y="35576"/>
                    <a:pt x="28170" y="35576"/>
                    <a:pt x="28182" y="35564"/>
                  </a:cubicBezTo>
                  <a:cubicBezTo>
                    <a:pt x="28182" y="35541"/>
                    <a:pt x="28206" y="35517"/>
                    <a:pt x="28206" y="35505"/>
                  </a:cubicBezTo>
                  <a:lnTo>
                    <a:pt x="28206" y="35481"/>
                  </a:lnTo>
                  <a:lnTo>
                    <a:pt x="28206" y="35457"/>
                  </a:lnTo>
                  <a:cubicBezTo>
                    <a:pt x="28206" y="35445"/>
                    <a:pt x="28206" y="35410"/>
                    <a:pt x="28218" y="35398"/>
                  </a:cubicBezTo>
                  <a:lnTo>
                    <a:pt x="28218" y="35362"/>
                  </a:lnTo>
                  <a:lnTo>
                    <a:pt x="28218" y="35338"/>
                  </a:lnTo>
                  <a:cubicBezTo>
                    <a:pt x="28218" y="35326"/>
                    <a:pt x="28218" y="35291"/>
                    <a:pt x="28230" y="35267"/>
                  </a:cubicBezTo>
                  <a:lnTo>
                    <a:pt x="28230" y="35243"/>
                  </a:lnTo>
                  <a:lnTo>
                    <a:pt x="28230" y="35219"/>
                  </a:lnTo>
                  <a:lnTo>
                    <a:pt x="28230" y="35148"/>
                  </a:lnTo>
                  <a:lnTo>
                    <a:pt x="28230" y="35124"/>
                  </a:lnTo>
                  <a:lnTo>
                    <a:pt x="28230" y="35100"/>
                  </a:lnTo>
                  <a:lnTo>
                    <a:pt x="28230" y="34981"/>
                  </a:lnTo>
                  <a:lnTo>
                    <a:pt x="28278" y="17788"/>
                  </a:lnTo>
                  <a:cubicBezTo>
                    <a:pt x="28278" y="17717"/>
                    <a:pt x="28278" y="17622"/>
                    <a:pt x="28266" y="17550"/>
                  </a:cubicBezTo>
                  <a:lnTo>
                    <a:pt x="28266" y="17538"/>
                  </a:lnTo>
                  <a:cubicBezTo>
                    <a:pt x="28266" y="17467"/>
                    <a:pt x="28242" y="17372"/>
                    <a:pt x="28230" y="17288"/>
                  </a:cubicBezTo>
                  <a:cubicBezTo>
                    <a:pt x="28218" y="17193"/>
                    <a:pt x="28206" y="17122"/>
                    <a:pt x="28182" y="17026"/>
                  </a:cubicBezTo>
                  <a:lnTo>
                    <a:pt x="28182" y="17003"/>
                  </a:lnTo>
                  <a:cubicBezTo>
                    <a:pt x="28170" y="16931"/>
                    <a:pt x="28147" y="16836"/>
                    <a:pt x="28123" y="16764"/>
                  </a:cubicBezTo>
                  <a:lnTo>
                    <a:pt x="28123" y="16753"/>
                  </a:lnTo>
                  <a:cubicBezTo>
                    <a:pt x="28099" y="16657"/>
                    <a:pt x="28063" y="16586"/>
                    <a:pt x="28039" y="16491"/>
                  </a:cubicBezTo>
                  <a:lnTo>
                    <a:pt x="28039" y="16479"/>
                  </a:lnTo>
                  <a:cubicBezTo>
                    <a:pt x="28004" y="16407"/>
                    <a:pt x="27980" y="16312"/>
                    <a:pt x="27932" y="16241"/>
                  </a:cubicBezTo>
                  <a:lnTo>
                    <a:pt x="27932" y="16229"/>
                  </a:lnTo>
                  <a:cubicBezTo>
                    <a:pt x="27908" y="16157"/>
                    <a:pt x="27861" y="16062"/>
                    <a:pt x="27813" y="15991"/>
                  </a:cubicBezTo>
                  <a:cubicBezTo>
                    <a:pt x="27813" y="15991"/>
                    <a:pt x="27813" y="15979"/>
                    <a:pt x="27801" y="15979"/>
                  </a:cubicBezTo>
                  <a:cubicBezTo>
                    <a:pt x="27766" y="15919"/>
                    <a:pt x="27730" y="15836"/>
                    <a:pt x="27694" y="15776"/>
                  </a:cubicBezTo>
                  <a:cubicBezTo>
                    <a:pt x="27682" y="15764"/>
                    <a:pt x="27682" y="15752"/>
                    <a:pt x="27670" y="15717"/>
                  </a:cubicBezTo>
                  <a:cubicBezTo>
                    <a:pt x="27635" y="15681"/>
                    <a:pt x="27623" y="15645"/>
                    <a:pt x="27587" y="15598"/>
                  </a:cubicBezTo>
                  <a:lnTo>
                    <a:pt x="27504" y="15467"/>
                  </a:lnTo>
                  <a:cubicBezTo>
                    <a:pt x="27456" y="15395"/>
                    <a:pt x="27408" y="15324"/>
                    <a:pt x="27349" y="15264"/>
                  </a:cubicBezTo>
                  <a:lnTo>
                    <a:pt x="27170" y="15038"/>
                  </a:lnTo>
                  <a:cubicBezTo>
                    <a:pt x="27111" y="14967"/>
                    <a:pt x="27051" y="14907"/>
                    <a:pt x="26992" y="14824"/>
                  </a:cubicBezTo>
                  <a:lnTo>
                    <a:pt x="26980" y="14812"/>
                  </a:lnTo>
                  <a:lnTo>
                    <a:pt x="26801" y="14633"/>
                  </a:lnTo>
                  <a:lnTo>
                    <a:pt x="26789" y="14621"/>
                  </a:lnTo>
                  <a:cubicBezTo>
                    <a:pt x="26730" y="14562"/>
                    <a:pt x="26670" y="14514"/>
                    <a:pt x="26611" y="14467"/>
                  </a:cubicBezTo>
                  <a:lnTo>
                    <a:pt x="26599" y="14455"/>
                  </a:lnTo>
                  <a:cubicBezTo>
                    <a:pt x="26539" y="14407"/>
                    <a:pt x="26480" y="14347"/>
                    <a:pt x="26396" y="14312"/>
                  </a:cubicBezTo>
                  <a:cubicBezTo>
                    <a:pt x="26396" y="14312"/>
                    <a:pt x="26384" y="14312"/>
                    <a:pt x="26384" y="14288"/>
                  </a:cubicBezTo>
                  <a:cubicBezTo>
                    <a:pt x="26313" y="14252"/>
                    <a:pt x="26254" y="14205"/>
                    <a:pt x="26182" y="14157"/>
                  </a:cubicBezTo>
                  <a:lnTo>
                    <a:pt x="2131" y="274"/>
                  </a:lnTo>
                  <a:lnTo>
                    <a:pt x="2036" y="227"/>
                  </a:lnTo>
                  <a:cubicBezTo>
                    <a:pt x="2036" y="227"/>
                    <a:pt x="2024" y="227"/>
                    <a:pt x="2024" y="215"/>
                  </a:cubicBezTo>
                  <a:cubicBezTo>
                    <a:pt x="2012" y="215"/>
                    <a:pt x="1989" y="203"/>
                    <a:pt x="1989" y="203"/>
                  </a:cubicBezTo>
                  <a:cubicBezTo>
                    <a:pt x="1977" y="179"/>
                    <a:pt x="1965" y="179"/>
                    <a:pt x="1953" y="167"/>
                  </a:cubicBezTo>
                  <a:cubicBezTo>
                    <a:pt x="1953" y="167"/>
                    <a:pt x="1929" y="167"/>
                    <a:pt x="1929" y="155"/>
                  </a:cubicBezTo>
                  <a:cubicBezTo>
                    <a:pt x="1917" y="155"/>
                    <a:pt x="1905" y="143"/>
                    <a:pt x="1893" y="143"/>
                  </a:cubicBezTo>
                  <a:cubicBezTo>
                    <a:pt x="1870" y="120"/>
                    <a:pt x="1846" y="120"/>
                    <a:pt x="1834" y="108"/>
                  </a:cubicBezTo>
                  <a:cubicBezTo>
                    <a:pt x="1810" y="108"/>
                    <a:pt x="1798" y="96"/>
                    <a:pt x="1786" y="96"/>
                  </a:cubicBezTo>
                  <a:cubicBezTo>
                    <a:pt x="1774" y="96"/>
                    <a:pt x="1750" y="84"/>
                    <a:pt x="1739" y="84"/>
                  </a:cubicBezTo>
                  <a:cubicBezTo>
                    <a:pt x="1727" y="84"/>
                    <a:pt x="1715" y="60"/>
                    <a:pt x="1691" y="60"/>
                  </a:cubicBezTo>
                  <a:cubicBezTo>
                    <a:pt x="1679" y="60"/>
                    <a:pt x="1667" y="48"/>
                    <a:pt x="1655" y="48"/>
                  </a:cubicBezTo>
                  <a:lnTo>
                    <a:pt x="1631" y="48"/>
                  </a:lnTo>
                  <a:cubicBezTo>
                    <a:pt x="1619" y="48"/>
                    <a:pt x="1608" y="36"/>
                    <a:pt x="1596" y="36"/>
                  </a:cubicBezTo>
                  <a:cubicBezTo>
                    <a:pt x="1572" y="36"/>
                    <a:pt x="1560" y="36"/>
                    <a:pt x="1560" y="24"/>
                  </a:cubicBezTo>
                  <a:lnTo>
                    <a:pt x="1548" y="24"/>
                  </a:lnTo>
                  <a:cubicBezTo>
                    <a:pt x="1536" y="24"/>
                    <a:pt x="1512" y="24"/>
                    <a:pt x="15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3"/>
            <p:cNvSpPr/>
            <p:nvPr/>
          </p:nvSpPr>
          <p:spPr>
            <a:xfrm>
              <a:off x="4913988" y="1750573"/>
              <a:ext cx="834979" cy="1085992"/>
            </a:xfrm>
            <a:custGeom>
              <a:rect b="b" l="l" r="r" t="t"/>
              <a:pathLst>
                <a:path extrusionOk="0" h="36779" w="28278">
                  <a:moveTo>
                    <a:pt x="1132" y="1"/>
                  </a:moveTo>
                  <a:cubicBezTo>
                    <a:pt x="1108" y="1"/>
                    <a:pt x="1072" y="13"/>
                    <a:pt x="1025" y="13"/>
                  </a:cubicBezTo>
                  <a:lnTo>
                    <a:pt x="1013" y="13"/>
                  </a:lnTo>
                  <a:cubicBezTo>
                    <a:pt x="965" y="24"/>
                    <a:pt x="929" y="24"/>
                    <a:pt x="882" y="36"/>
                  </a:cubicBezTo>
                  <a:lnTo>
                    <a:pt x="870" y="36"/>
                  </a:lnTo>
                  <a:cubicBezTo>
                    <a:pt x="846" y="36"/>
                    <a:pt x="822" y="60"/>
                    <a:pt x="810" y="72"/>
                  </a:cubicBezTo>
                  <a:cubicBezTo>
                    <a:pt x="786" y="72"/>
                    <a:pt x="786" y="72"/>
                    <a:pt x="775" y="84"/>
                  </a:cubicBezTo>
                  <a:cubicBezTo>
                    <a:pt x="751" y="96"/>
                    <a:pt x="715" y="120"/>
                    <a:pt x="703" y="132"/>
                  </a:cubicBezTo>
                  <a:lnTo>
                    <a:pt x="1" y="536"/>
                  </a:lnTo>
                  <a:cubicBezTo>
                    <a:pt x="13" y="536"/>
                    <a:pt x="36" y="513"/>
                    <a:pt x="48" y="513"/>
                  </a:cubicBezTo>
                  <a:cubicBezTo>
                    <a:pt x="60" y="513"/>
                    <a:pt x="72" y="501"/>
                    <a:pt x="72" y="501"/>
                  </a:cubicBezTo>
                  <a:cubicBezTo>
                    <a:pt x="96" y="501"/>
                    <a:pt x="96" y="489"/>
                    <a:pt x="108" y="489"/>
                  </a:cubicBezTo>
                  <a:lnTo>
                    <a:pt x="120" y="489"/>
                  </a:lnTo>
                  <a:cubicBezTo>
                    <a:pt x="132" y="489"/>
                    <a:pt x="155" y="477"/>
                    <a:pt x="167" y="477"/>
                  </a:cubicBezTo>
                  <a:lnTo>
                    <a:pt x="215" y="477"/>
                  </a:lnTo>
                  <a:cubicBezTo>
                    <a:pt x="227" y="477"/>
                    <a:pt x="239" y="453"/>
                    <a:pt x="251" y="453"/>
                  </a:cubicBezTo>
                  <a:cubicBezTo>
                    <a:pt x="274" y="453"/>
                    <a:pt x="286" y="453"/>
                    <a:pt x="298" y="441"/>
                  </a:cubicBezTo>
                  <a:cubicBezTo>
                    <a:pt x="310" y="441"/>
                    <a:pt x="334" y="441"/>
                    <a:pt x="346" y="429"/>
                  </a:cubicBezTo>
                  <a:lnTo>
                    <a:pt x="846" y="429"/>
                  </a:lnTo>
                  <a:cubicBezTo>
                    <a:pt x="870" y="429"/>
                    <a:pt x="882" y="429"/>
                    <a:pt x="894" y="441"/>
                  </a:cubicBezTo>
                  <a:lnTo>
                    <a:pt x="905" y="441"/>
                  </a:lnTo>
                  <a:cubicBezTo>
                    <a:pt x="929" y="441"/>
                    <a:pt x="941" y="441"/>
                    <a:pt x="941" y="453"/>
                  </a:cubicBezTo>
                  <a:cubicBezTo>
                    <a:pt x="953" y="453"/>
                    <a:pt x="965" y="453"/>
                    <a:pt x="989" y="477"/>
                  </a:cubicBezTo>
                  <a:lnTo>
                    <a:pt x="1001" y="477"/>
                  </a:lnTo>
                  <a:cubicBezTo>
                    <a:pt x="1013" y="477"/>
                    <a:pt x="1025" y="489"/>
                    <a:pt x="1048" y="489"/>
                  </a:cubicBezTo>
                  <a:cubicBezTo>
                    <a:pt x="1060" y="489"/>
                    <a:pt x="1072" y="501"/>
                    <a:pt x="1084" y="501"/>
                  </a:cubicBezTo>
                  <a:cubicBezTo>
                    <a:pt x="1108" y="501"/>
                    <a:pt x="1120" y="513"/>
                    <a:pt x="1132" y="513"/>
                  </a:cubicBezTo>
                  <a:cubicBezTo>
                    <a:pt x="1144" y="513"/>
                    <a:pt x="1167" y="536"/>
                    <a:pt x="1179" y="536"/>
                  </a:cubicBezTo>
                  <a:cubicBezTo>
                    <a:pt x="1191" y="548"/>
                    <a:pt x="1227" y="548"/>
                    <a:pt x="1239" y="560"/>
                  </a:cubicBezTo>
                  <a:cubicBezTo>
                    <a:pt x="1251" y="560"/>
                    <a:pt x="1263" y="572"/>
                    <a:pt x="1286" y="572"/>
                  </a:cubicBezTo>
                  <a:cubicBezTo>
                    <a:pt x="1286" y="572"/>
                    <a:pt x="1298" y="572"/>
                    <a:pt x="1298" y="596"/>
                  </a:cubicBezTo>
                  <a:cubicBezTo>
                    <a:pt x="1310" y="608"/>
                    <a:pt x="1322" y="608"/>
                    <a:pt x="1346" y="620"/>
                  </a:cubicBezTo>
                  <a:cubicBezTo>
                    <a:pt x="1358" y="620"/>
                    <a:pt x="1370" y="632"/>
                    <a:pt x="1370" y="632"/>
                  </a:cubicBezTo>
                  <a:cubicBezTo>
                    <a:pt x="1370" y="632"/>
                    <a:pt x="1382" y="632"/>
                    <a:pt x="1382" y="655"/>
                  </a:cubicBezTo>
                  <a:lnTo>
                    <a:pt x="1477" y="691"/>
                  </a:lnTo>
                  <a:lnTo>
                    <a:pt x="25528" y="14586"/>
                  </a:lnTo>
                  <a:cubicBezTo>
                    <a:pt x="25599" y="14621"/>
                    <a:pt x="25659" y="14669"/>
                    <a:pt x="25730" y="14717"/>
                  </a:cubicBezTo>
                  <a:cubicBezTo>
                    <a:pt x="25730" y="14717"/>
                    <a:pt x="25754" y="14717"/>
                    <a:pt x="25754" y="14729"/>
                  </a:cubicBezTo>
                  <a:cubicBezTo>
                    <a:pt x="25813" y="14776"/>
                    <a:pt x="25885" y="14824"/>
                    <a:pt x="25944" y="14883"/>
                  </a:cubicBezTo>
                  <a:lnTo>
                    <a:pt x="25956" y="14895"/>
                  </a:lnTo>
                  <a:cubicBezTo>
                    <a:pt x="26016" y="14943"/>
                    <a:pt x="26075" y="15002"/>
                    <a:pt x="26135" y="15038"/>
                  </a:cubicBezTo>
                  <a:lnTo>
                    <a:pt x="26147" y="15062"/>
                  </a:lnTo>
                  <a:lnTo>
                    <a:pt x="26325" y="15241"/>
                  </a:lnTo>
                  <a:lnTo>
                    <a:pt x="26349" y="15253"/>
                  </a:lnTo>
                  <a:cubicBezTo>
                    <a:pt x="26409" y="15312"/>
                    <a:pt x="26468" y="15383"/>
                    <a:pt x="26528" y="15455"/>
                  </a:cubicBezTo>
                  <a:lnTo>
                    <a:pt x="26706" y="15681"/>
                  </a:lnTo>
                  <a:cubicBezTo>
                    <a:pt x="26742" y="15753"/>
                    <a:pt x="26802" y="15812"/>
                    <a:pt x="26849" y="15895"/>
                  </a:cubicBezTo>
                  <a:lnTo>
                    <a:pt x="26944" y="16026"/>
                  </a:lnTo>
                  <a:cubicBezTo>
                    <a:pt x="26968" y="16074"/>
                    <a:pt x="26980" y="16098"/>
                    <a:pt x="27016" y="16145"/>
                  </a:cubicBezTo>
                  <a:cubicBezTo>
                    <a:pt x="27028" y="16157"/>
                    <a:pt x="27028" y="16169"/>
                    <a:pt x="27040" y="16205"/>
                  </a:cubicBezTo>
                  <a:cubicBezTo>
                    <a:pt x="27075" y="16265"/>
                    <a:pt x="27123" y="16336"/>
                    <a:pt x="27147" y="16395"/>
                  </a:cubicBezTo>
                  <a:cubicBezTo>
                    <a:pt x="27147" y="16395"/>
                    <a:pt x="27147" y="16407"/>
                    <a:pt x="27159" y="16407"/>
                  </a:cubicBezTo>
                  <a:cubicBezTo>
                    <a:pt x="27206" y="16491"/>
                    <a:pt x="27242" y="16574"/>
                    <a:pt x="27278" y="16646"/>
                  </a:cubicBezTo>
                  <a:lnTo>
                    <a:pt x="27278" y="16669"/>
                  </a:lnTo>
                  <a:cubicBezTo>
                    <a:pt x="27314" y="16741"/>
                    <a:pt x="27361" y="16824"/>
                    <a:pt x="27385" y="16907"/>
                  </a:cubicBezTo>
                  <a:lnTo>
                    <a:pt x="27385" y="16919"/>
                  </a:lnTo>
                  <a:cubicBezTo>
                    <a:pt x="27421" y="17003"/>
                    <a:pt x="27445" y="17086"/>
                    <a:pt x="27480" y="17169"/>
                  </a:cubicBezTo>
                  <a:lnTo>
                    <a:pt x="27480" y="17181"/>
                  </a:lnTo>
                  <a:cubicBezTo>
                    <a:pt x="27504" y="17265"/>
                    <a:pt x="27516" y="17348"/>
                    <a:pt x="27540" y="17419"/>
                  </a:cubicBezTo>
                  <a:lnTo>
                    <a:pt x="27540" y="17455"/>
                  </a:lnTo>
                  <a:cubicBezTo>
                    <a:pt x="27552" y="17538"/>
                    <a:pt x="27564" y="17622"/>
                    <a:pt x="27575" y="17705"/>
                  </a:cubicBezTo>
                  <a:cubicBezTo>
                    <a:pt x="27599" y="17800"/>
                    <a:pt x="27611" y="17872"/>
                    <a:pt x="27611" y="17955"/>
                  </a:cubicBezTo>
                  <a:lnTo>
                    <a:pt x="27611" y="17979"/>
                  </a:lnTo>
                  <a:lnTo>
                    <a:pt x="27611" y="18098"/>
                  </a:lnTo>
                  <a:lnTo>
                    <a:pt x="27611" y="18110"/>
                  </a:lnTo>
                  <a:lnTo>
                    <a:pt x="27611" y="18229"/>
                  </a:lnTo>
                  <a:lnTo>
                    <a:pt x="27564" y="35422"/>
                  </a:lnTo>
                  <a:lnTo>
                    <a:pt x="27564" y="35541"/>
                  </a:lnTo>
                  <a:lnTo>
                    <a:pt x="27564" y="35565"/>
                  </a:lnTo>
                  <a:lnTo>
                    <a:pt x="27564" y="35576"/>
                  </a:lnTo>
                  <a:lnTo>
                    <a:pt x="27564" y="35660"/>
                  </a:lnTo>
                  <a:lnTo>
                    <a:pt x="27564" y="35684"/>
                  </a:lnTo>
                  <a:lnTo>
                    <a:pt x="27564" y="35695"/>
                  </a:lnTo>
                  <a:cubicBezTo>
                    <a:pt x="27564" y="35731"/>
                    <a:pt x="27564" y="35743"/>
                    <a:pt x="27552" y="35779"/>
                  </a:cubicBezTo>
                  <a:lnTo>
                    <a:pt x="27552" y="35803"/>
                  </a:lnTo>
                  <a:lnTo>
                    <a:pt x="27552" y="35838"/>
                  </a:lnTo>
                  <a:cubicBezTo>
                    <a:pt x="27552" y="35850"/>
                    <a:pt x="27552" y="35874"/>
                    <a:pt x="27540" y="35898"/>
                  </a:cubicBezTo>
                  <a:lnTo>
                    <a:pt x="27540" y="35922"/>
                  </a:lnTo>
                  <a:lnTo>
                    <a:pt x="27540" y="35934"/>
                  </a:lnTo>
                  <a:cubicBezTo>
                    <a:pt x="27540" y="35957"/>
                    <a:pt x="27516" y="35981"/>
                    <a:pt x="27516" y="35993"/>
                  </a:cubicBezTo>
                  <a:cubicBezTo>
                    <a:pt x="27516" y="36017"/>
                    <a:pt x="27516" y="36017"/>
                    <a:pt x="27504" y="36029"/>
                  </a:cubicBezTo>
                  <a:lnTo>
                    <a:pt x="27504" y="36041"/>
                  </a:lnTo>
                  <a:cubicBezTo>
                    <a:pt x="27504" y="36053"/>
                    <a:pt x="27492" y="36076"/>
                    <a:pt x="27492" y="36100"/>
                  </a:cubicBezTo>
                  <a:cubicBezTo>
                    <a:pt x="27492" y="36112"/>
                    <a:pt x="27480" y="36136"/>
                    <a:pt x="27480" y="36148"/>
                  </a:cubicBezTo>
                  <a:cubicBezTo>
                    <a:pt x="27480" y="36160"/>
                    <a:pt x="27456" y="36172"/>
                    <a:pt x="27456" y="36196"/>
                  </a:cubicBezTo>
                  <a:cubicBezTo>
                    <a:pt x="27456" y="36207"/>
                    <a:pt x="27445" y="36219"/>
                    <a:pt x="27445" y="36231"/>
                  </a:cubicBezTo>
                  <a:cubicBezTo>
                    <a:pt x="27445" y="36255"/>
                    <a:pt x="27433" y="36267"/>
                    <a:pt x="27433" y="36279"/>
                  </a:cubicBezTo>
                  <a:lnTo>
                    <a:pt x="27433" y="36291"/>
                  </a:lnTo>
                  <a:cubicBezTo>
                    <a:pt x="27433" y="36315"/>
                    <a:pt x="27421" y="36315"/>
                    <a:pt x="27421" y="36327"/>
                  </a:cubicBezTo>
                  <a:cubicBezTo>
                    <a:pt x="27421" y="36338"/>
                    <a:pt x="27397" y="36350"/>
                    <a:pt x="27385" y="36374"/>
                  </a:cubicBezTo>
                  <a:cubicBezTo>
                    <a:pt x="27385" y="36386"/>
                    <a:pt x="27373" y="36398"/>
                    <a:pt x="27373" y="36398"/>
                  </a:cubicBezTo>
                  <a:cubicBezTo>
                    <a:pt x="27361" y="36410"/>
                    <a:pt x="27361" y="36434"/>
                    <a:pt x="27337" y="36446"/>
                  </a:cubicBezTo>
                  <a:cubicBezTo>
                    <a:pt x="27325" y="36457"/>
                    <a:pt x="27325" y="36469"/>
                    <a:pt x="27314" y="36469"/>
                  </a:cubicBezTo>
                  <a:cubicBezTo>
                    <a:pt x="27302" y="36493"/>
                    <a:pt x="27302" y="36505"/>
                    <a:pt x="27278" y="36505"/>
                  </a:cubicBezTo>
                  <a:lnTo>
                    <a:pt x="27266" y="36517"/>
                  </a:lnTo>
                  <a:lnTo>
                    <a:pt x="27254" y="36529"/>
                  </a:lnTo>
                  <a:cubicBezTo>
                    <a:pt x="27242" y="36553"/>
                    <a:pt x="27242" y="36565"/>
                    <a:pt x="27218" y="36565"/>
                  </a:cubicBezTo>
                  <a:lnTo>
                    <a:pt x="27194" y="36588"/>
                  </a:lnTo>
                  <a:lnTo>
                    <a:pt x="27159" y="36624"/>
                  </a:lnTo>
                  <a:lnTo>
                    <a:pt x="27135" y="36660"/>
                  </a:lnTo>
                  <a:lnTo>
                    <a:pt x="27099" y="36684"/>
                  </a:lnTo>
                  <a:lnTo>
                    <a:pt x="27087" y="36696"/>
                  </a:lnTo>
                  <a:cubicBezTo>
                    <a:pt x="27087" y="36696"/>
                    <a:pt x="27075" y="36696"/>
                    <a:pt x="27075" y="36719"/>
                  </a:cubicBezTo>
                  <a:cubicBezTo>
                    <a:pt x="27064" y="36731"/>
                    <a:pt x="27040" y="36731"/>
                    <a:pt x="27040" y="36743"/>
                  </a:cubicBezTo>
                  <a:cubicBezTo>
                    <a:pt x="27038" y="36744"/>
                    <a:pt x="27037" y="36746"/>
                    <a:pt x="27036" y="36747"/>
                  </a:cubicBezTo>
                  <a:lnTo>
                    <a:pt x="27036" y="36747"/>
                  </a:lnTo>
                  <a:lnTo>
                    <a:pt x="27683" y="36374"/>
                  </a:lnTo>
                  <a:cubicBezTo>
                    <a:pt x="27718" y="36362"/>
                    <a:pt x="27742" y="36327"/>
                    <a:pt x="27778" y="36315"/>
                  </a:cubicBezTo>
                  <a:lnTo>
                    <a:pt x="27790" y="36303"/>
                  </a:lnTo>
                  <a:cubicBezTo>
                    <a:pt x="27814" y="36267"/>
                    <a:pt x="27849" y="36255"/>
                    <a:pt x="27873" y="36219"/>
                  </a:cubicBezTo>
                  <a:lnTo>
                    <a:pt x="27956" y="36148"/>
                  </a:lnTo>
                  <a:lnTo>
                    <a:pt x="27968" y="36136"/>
                  </a:lnTo>
                  <a:cubicBezTo>
                    <a:pt x="27992" y="36100"/>
                    <a:pt x="28016" y="36076"/>
                    <a:pt x="28040" y="36041"/>
                  </a:cubicBezTo>
                  <a:cubicBezTo>
                    <a:pt x="28076" y="36005"/>
                    <a:pt x="28087" y="35957"/>
                    <a:pt x="28111" y="35910"/>
                  </a:cubicBezTo>
                  <a:cubicBezTo>
                    <a:pt x="28135" y="35886"/>
                    <a:pt x="28147" y="35838"/>
                    <a:pt x="28159" y="35803"/>
                  </a:cubicBezTo>
                  <a:lnTo>
                    <a:pt x="28159" y="35791"/>
                  </a:lnTo>
                  <a:cubicBezTo>
                    <a:pt x="28159" y="35779"/>
                    <a:pt x="28159" y="35779"/>
                    <a:pt x="28171" y="35767"/>
                  </a:cubicBezTo>
                  <a:cubicBezTo>
                    <a:pt x="28195" y="35743"/>
                    <a:pt x="28195" y="35719"/>
                    <a:pt x="28195" y="35707"/>
                  </a:cubicBezTo>
                  <a:lnTo>
                    <a:pt x="28195" y="35684"/>
                  </a:lnTo>
                  <a:cubicBezTo>
                    <a:pt x="28195" y="35672"/>
                    <a:pt x="28195" y="35672"/>
                    <a:pt x="28207" y="35660"/>
                  </a:cubicBezTo>
                  <a:cubicBezTo>
                    <a:pt x="28207" y="35636"/>
                    <a:pt x="28218" y="35612"/>
                    <a:pt x="28218" y="35600"/>
                  </a:cubicBezTo>
                  <a:lnTo>
                    <a:pt x="28218" y="35565"/>
                  </a:lnTo>
                  <a:lnTo>
                    <a:pt x="28218" y="35541"/>
                  </a:lnTo>
                  <a:cubicBezTo>
                    <a:pt x="28218" y="35517"/>
                    <a:pt x="28218" y="35505"/>
                    <a:pt x="28230" y="35493"/>
                  </a:cubicBezTo>
                  <a:lnTo>
                    <a:pt x="28230" y="35457"/>
                  </a:lnTo>
                  <a:lnTo>
                    <a:pt x="28230" y="35434"/>
                  </a:lnTo>
                  <a:lnTo>
                    <a:pt x="28230" y="35386"/>
                  </a:lnTo>
                  <a:lnTo>
                    <a:pt x="28230" y="35362"/>
                  </a:lnTo>
                  <a:lnTo>
                    <a:pt x="28230" y="35314"/>
                  </a:lnTo>
                  <a:lnTo>
                    <a:pt x="28230" y="35267"/>
                  </a:lnTo>
                  <a:lnTo>
                    <a:pt x="28230" y="35255"/>
                  </a:lnTo>
                  <a:lnTo>
                    <a:pt x="28230" y="35195"/>
                  </a:lnTo>
                  <a:lnTo>
                    <a:pt x="28230" y="35160"/>
                  </a:lnTo>
                  <a:lnTo>
                    <a:pt x="28230" y="35148"/>
                  </a:lnTo>
                  <a:lnTo>
                    <a:pt x="28230" y="35041"/>
                  </a:lnTo>
                  <a:lnTo>
                    <a:pt x="28278" y="17860"/>
                  </a:lnTo>
                  <a:cubicBezTo>
                    <a:pt x="28278" y="17646"/>
                    <a:pt x="28266" y="17622"/>
                    <a:pt x="28266" y="17586"/>
                  </a:cubicBezTo>
                  <a:lnTo>
                    <a:pt x="28266" y="17479"/>
                  </a:lnTo>
                  <a:lnTo>
                    <a:pt x="28266" y="17443"/>
                  </a:lnTo>
                  <a:lnTo>
                    <a:pt x="28266" y="17419"/>
                  </a:lnTo>
                  <a:lnTo>
                    <a:pt x="28266" y="17396"/>
                  </a:lnTo>
                  <a:cubicBezTo>
                    <a:pt x="28266" y="17360"/>
                    <a:pt x="28254" y="17324"/>
                    <a:pt x="28254" y="17288"/>
                  </a:cubicBezTo>
                  <a:cubicBezTo>
                    <a:pt x="28254" y="17265"/>
                    <a:pt x="28254" y="17217"/>
                    <a:pt x="28230" y="17181"/>
                  </a:cubicBezTo>
                  <a:cubicBezTo>
                    <a:pt x="28230" y="17157"/>
                    <a:pt x="28218" y="17122"/>
                    <a:pt x="28218" y="17086"/>
                  </a:cubicBezTo>
                  <a:cubicBezTo>
                    <a:pt x="28218" y="17050"/>
                    <a:pt x="28207" y="17003"/>
                    <a:pt x="28207" y="16979"/>
                  </a:cubicBezTo>
                  <a:cubicBezTo>
                    <a:pt x="28207" y="16967"/>
                    <a:pt x="28207" y="16943"/>
                    <a:pt x="28195" y="16931"/>
                  </a:cubicBezTo>
                  <a:lnTo>
                    <a:pt x="28195" y="16907"/>
                  </a:lnTo>
                  <a:cubicBezTo>
                    <a:pt x="28195" y="16884"/>
                    <a:pt x="28171" y="16872"/>
                    <a:pt x="28171" y="16860"/>
                  </a:cubicBezTo>
                  <a:cubicBezTo>
                    <a:pt x="28159" y="16824"/>
                    <a:pt x="28159" y="16788"/>
                    <a:pt x="28147" y="16753"/>
                  </a:cubicBezTo>
                  <a:cubicBezTo>
                    <a:pt x="28135" y="16729"/>
                    <a:pt x="28135" y="16693"/>
                    <a:pt x="28135" y="16681"/>
                  </a:cubicBezTo>
                  <a:lnTo>
                    <a:pt x="28135" y="16669"/>
                  </a:lnTo>
                  <a:lnTo>
                    <a:pt x="28135" y="16646"/>
                  </a:lnTo>
                  <a:cubicBezTo>
                    <a:pt x="28111" y="16622"/>
                    <a:pt x="28099" y="16574"/>
                    <a:pt x="28099" y="16550"/>
                  </a:cubicBezTo>
                  <a:cubicBezTo>
                    <a:pt x="28087" y="16515"/>
                    <a:pt x="28076" y="16467"/>
                    <a:pt x="28076" y="16443"/>
                  </a:cubicBezTo>
                  <a:lnTo>
                    <a:pt x="28076" y="16431"/>
                  </a:lnTo>
                  <a:lnTo>
                    <a:pt x="28076" y="16407"/>
                  </a:lnTo>
                  <a:cubicBezTo>
                    <a:pt x="28052" y="16384"/>
                    <a:pt x="28052" y="16372"/>
                    <a:pt x="28040" y="16348"/>
                  </a:cubicBezTo>
                  <a:cubicBezTo>
                    <a:pt x="28028" y="16324"/>
                    <a:pt x="28016" y="16276"/>
                    <a:pt x="27992" y="16253"/>
                  </a:cubicBezTo>
                  <a:cubicBezTo>
                    <a:pt x="27980" y="16217"/>
                    <a:pt x="27980" y="16205"/>
                    <a:pt x="27968" y="16169"/>
                  </a:cubicBezTo>
                  <a:lnTo>
                    <a:pt x="27968" y="16157"/>
                  </a:lnTo>
                  <a:lnTo>
                    <a:pt x="27968" y="16145"/>
                  </a:lnTo>
                  <a:cubicBezTo>
                    <a:pt x="27956" y="16110"/>
                    <a:pt x="27933" y="16074"/>
                    <a:pt x="27921" y="16038"/>
                  </a:cubicBezTo>
                  <a:cubicBezTo>
                    <a:pt x="27909" y="16014"/>
                    <a:pt x="27897" y="15967"/>
                    <a:pt x="27861" y="15931"/>
                  </a:cubicBezTo>
                  <a:cubicBezTo>
                    <a:pt x="27861" y="15931"/>
                    <a:pt x="27861" y="15919"/>
                    <a:pt x="27849" y="15919"/>
                  </a:cubicBezTo>
                  <a:cubicBezTo>
                    <a:pt x="27849" y="15919"/>
                    <a:pt x="27849" y="15907"/>
                    <a:pt x="27837" y="15907"/>
                  </a:cubicBezTo>
                  <a:lnTo>
                    <a:pt x="27790" y="15812"/>
                  </a:lnTo>
                  <a:cubicBezTo>
                    <a:pt x="27778" y="15788"/>
                    <a:pt x="27742" y="15741"/>
                    <a:pt x="27730" y="15717"/>
                  </a:cubicBezTo>
                  <a:cubicBezTo>
                    <a:pt x="27718" y="15693"/>
                    <a:pt x="27718" y="15669"/>
                    <a:pt x="27695" y="15657"/>
                  </a:cubicBezTo>
                  <a:lnTo>
                    <a:pt x="27683" y="15633"/>
                  </a:lnTo>
                  <a:cubicBezTo>
                    <a:pt x="27671" y="15610"/>
                    <a:pt x="27635" y="15574"/>
                    <a:pt x="27623" y="15550"/>
                  </a:cubicBezTo>
                  <a:lnTo>
                    <a:pt x="27540" y="15419"/>
                  </a:lnTo>
                  <a:lnTo>
                    <a:pt x="27516" y="15395"/>
                  </a:lnTo>
                  <a:cubicBezTo>
                    <a:pt x="27480" y="15336"/>
                    <a:pt x="27433" y="15264"/>
                    <a:pt x="27385" y="15205"/>
                  </a:cubicBezTo>
                  <a:cubicBezTo>
                    <a:pt x="27361" y="15157"/>
                    <a:pt x="27325" y="15133"/>
                    <a:pt x="27302" y="15086"/>
                  </a:cubicBezTo>
                  <a:cubicBezTo>
                    <a:pt x="27266" y="15062"/>
                    <a:pt x="27254" y="15026"/>
                    <a:pt x="27218" y="14979"/>
                  </a:cubicBezTo>
                  <a:lnTo>
                    <a:pt x="27135" y="14895"/>
                  </a:lnTo>
                  <a:cubicBezTo>
                    <a:pt x="27099" y="14860"/>
                    <a:pt x="27075" y="14836"/>
                    <a:pt x="27064" y="14800"/>
                  </a:cubicBezTo>
                  <a:lnTo>
                    <a:pt x="27040" y="14788"/>
                  </a:lnTo>
                  <a:lnTo>
                    <a:pt x="27028" y="14776"/>
                  </a:lnTo>
                  <a:lnTo>
                    <a:pt x="26968" y="14717"/>
                  </a:lnTo>
                  <a:lnTo>
                    <a:pt x="26885" y="14621"/>
                  </a:lnTo>
                  <a:lnTo>
                    <a:pt x="26849" y="14598"/>
                  </a:lnTo>
                  <a:lnTo>
                    <a:pt x="26837" y="14586"/>
                  </a:lnTo>
                  <a:lnTo>
                    <a:pt x="26790" y="14538"/>
                  </a:lnTo>
                  <a:cubicBezTo>
                    <a:pt x="26766" y="14502"/>
                    <a:pt x="26730" y="14479"/>
                    <a:pt x="26706" y="14467"/>
                  </a:cubicBezTo>
                  <a:cubicBezTo>
                    <a:pt x="26683" y="14443"/>
                    <a:pt x="26671" y="14431"/>
                    <a:pt x="26659" y="14431"/>
                  </a:cubicBezTo>
                  <a:lnTo>
                    <a:pt x="26647" y="14419"/>
                  </a:lnTo>
                  <a:lnTo>
                    <a:pt x="26611" y="14383"/>
                  </a:lnTo>
                  <a:cubicBezTo>
                    <a:pt x="26587" y="14360"/>
                    <a:pt x="26552" y="14348"/>
                    <a:pt x="26528" y="14312"/>
                  </a:cubicBezTo>
                  <a:cubicBezTo>
                    <a:pt x="26504" y="14300"/>
                    <a:pt x="26480" y="14288"/>
                    <a:pt x="26468" y="14264"/>
                  </a:cubicBezTo>
                  <a:cubicBezTo>
                    <a:pt x="26468" y="14264"/>
                    <a:pt x="26444" y="14264"/>
                    <a:pt x="26444" y="14252"/>
                  </a:cubicBezTo>
                  <a:cubicBezTo>
                    <a:pt x="26444" y="14252"/>
                    <a:pt x="26432" y="14252"/>
                    <a:pt x="26432" y="14240"/>
                  </a:cubicBezTo>
                  <a:cubicBezTo>
                    <a:pt x="26409" y="14229"/>
                    <a:pt x="26373" y="14193"/>
                    <a:pt x="26349" y="14181"/>
                  </a:cubicBezTo>
                  <a:cubicBezTo>
                    <a:pt x="26313" y="14169"/>
                    <a:pt x="26290" y="14133"/>
                    <a:pt x="26254" y="14121"/>
                  </a:cubicBezTo>
                  <a:lnTo>
                    <a:pt x="26242" y="14110"/>
                  </a:lnTo>
                  <a:lnTo>
                    <a:pt x="2191" y="215"/>
                  </a:lnTo>
                  <a:cubicBezTo>
                    <a:pt x="2156" y="203"/>
                    <a:pt x="2144" y="191"/>
                    <a:pt x="2120" y="191"/>
                  </a:cubicBezTo>
                  <a:cubicBezTo>
                    <a:pt x="2096" y="191"/>
                    <a:pt x="2096" y="179"/>
                    <a:pt x="2084" y="179"/>
                  </a:cubicBezTo>
                  <a:cubicBezTo>
                    <a:pt x="2072" y="179"/>
                    <a:pt x="2060" y="155"/>
                    <a:pt x="2060" y="155"/>
                  </a:cubicBezTo>
                  <a:cubicBezTo>
                    <a:pt x="2037" y="155"/>
                    <a:pt x="2037" y="144"/>
                    <a:pt x="2025" y="144"/>
                  </a:cubicBezTo>
                  <a:cubicBezTo>
                    <a:pt x="2013" y="144"/>
                    <a:pt x="2001" y="132"/>
                    <a:pt x="1977" y="132"/>
                  </a:cubicBezTo>
                  <a:cubicBezTo>
                    <a:pt x="1965" y="132"/>
                    <a:pt x="1965" y="120"/>
                    <a:pt x="1953" y="120"/>
                  </a:cubicBezTo>
                  <a:lnTo>
                    <a:pt x="1941" y="120"/>
                  </a:lnTo>
                  <a:cubicBezTo>
                    <a:pt x="1906" y="96"/>
                    <a:pt x="1882" y="84"/>
                    <a:pt x="1846" y="84"/>
                  </a:cubicBezTo>
                  <a:cubicBezTo>
                    <a:pt x="1822" y="72"/>
                    <a:pt x="1787" y="72"/>
                    <a:pt x="1763" y="60"/>
                  </a:cubicBezTo>
                  <a:lnTo>
                    <a:pt x="1739" y="60"/>
                  </a:lnTo>
                  <a:cubicBezTo>
                    <a:pt x="1727" y="60"/>
                    <a:pt x="1727" y="60"/>
                    <a:pt x="1715" y="36"/>
                  </a:cubicBezTo>
                  <a:cubicBezTo>
                    <a:pt x="1703" y="36"/>
                    <a:pt x="1679" y="24"/>
                    <a:pt x="1667" y="24"/>
                  </a:cubicBezTo>
                  <a:lnTo>
                    <a:pt x="1656" y="24"/>
                  </a:lnTo>
                  <a:cubicBezTo>
                    <a:pt x="1644" y="24"/>
                    <a:pt x="1620" y="24"/>
                    <a:pt x="1620" y="13"/>
                  </a:cubicBezTo>
                  <a:lnTo>
                    <a:pt x="1560" y="13"/>
                  </a:lnTo>
                  <a:cubicBezTo>
                    <a:pt x="1548" y="13"/>
                    <a:pt x="1537" y="13"/>
                    <a:pt x="1537" y="1"/>
                  </a:cubicBezTo>
                  <a:close/>
                  <a:moveTo>
                    <a:pt x="27036" y="36747"/>
                  </a:moveTo>
                  <a:lnTo>
                    <a:pt x="27022" y="36755"/>
                  </a:lnTo>
                  <a:lnTo>
                    <a:pt x="27022" y="36755"/>
                  </a:lnTo>
                  <a:cubicBezTo>
                    <a:pt x="27027" y="36755"/>
                    <a:pt x="27030" y="36753"/>
                    <a:pt x="27036" y="36747"/>
                  </a:cubicBezTo>
                  <a:close/>
                  <a:moveTo>
                    <a:pt x="27022" y="36755"/>
                  </a:moveTo>
                  <a:cubicBezTo>
                    <a:pt x="27020" y="36755"/>
                    <a:pt x="27018" y="36755"/>
                    <a:pt x="27016" y="36755"/>
                  </a:cubicBezTo>
                  <a:cubicBezTo>
                    <a:pt x="27010" y="36755"/>
                    <a:pt x="27008" y="36760"/>
                    <a:pt x="27004" y="36765"/>
                  </a:cubicBezTo>
                  <a:lnTo>
                    <a:pt x="27004" y="36765"/>
                  </a:lnTo>
                  <a:lnTo>
                    <a:pt x="27022" y="36755"/>
                  </a:lnTo>
                  <a:close/>
                  <a:moveTo>
                    <a:pt x="27004" y="36765"/>
                  </a:moveTo>
                  <a:lnTo>
                    <a:pt x="26980" y="36779"/>
                  </a:lnTo>
                  <a:cubicBezTo>
                    <a:pt x="26993" y="36779"/>
                    <a:pt x="26999" y="36772"/>
                    <a:pt x="27004" y="3676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3"/>
            <p:cNvSpPr/>
            <p:nvPr/>
          </p:nvSpPr>
          <p:spPr>
            <a:xfrm>
              <a:off x="4928043" y="1805405"/>
              <a:ext cx="765028" cy="923945"/>
            </a:xfrm>
            <a:custGeom>
              <a:rect b="b" l="l" r="r" t="t"/>
              <a:pathLst>
                <a:path extrusionOk="0" h="31291" w="25909">
                  <a:moveTo>
                    <a:pt x="37" y="1"/>
                  </a:moveTo>
                  <a:lnTo>
                    <a:pt x="1" y="16253"/>
                  </a:lnTo>
                  <a:lnTo>
                    <a:pt x="25861" y="31291"/>
                  </a:lnTo>
                  <a:lnTo>
                    <a:pt x="25909" y="15015"/>
                  </a:lnTo>
                  <a:lnTo>
                    <a:pt x="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3"/>
            <p:cNvSpPr/>
            <p:nvPr/>
          </p:nvSpPr>
          <p:spPr>
            <a:xfrm>
              <a:off x="4986065" y="1310849"/>
              <a:ext cx="305698" cy="474891"/>
            </a:xfrm>
            <a:custGeom>
              <a:rect b="b" l="l" r="r" t="t"/>
              <a:pathLst>
                <a:path extrusionOk="0" h="16083" w="10353">
                  <a:moveTo>
                    <a:pt x="1774" y="5784"/>
                  </a:moveTo>
                  <a:cubicBezTo>
                    <a:pt x="2013" y="5880"/>
                    <a:pt x="2274" y="5987"/>
                    <a:pt x="2584" y="6094"/>
                  </a:cubicBezTo>
                  <a:lnTo>
                    <a:pt x="2608" y="6094"/>
                  </a:lnTo>
                  <a:cubicBezTo>
                    <a:pt x="3192" y="6281"/>
                    <a:pt x="3709" y="6348"/>
                    <a:pt x="4148" y="6348"/>
                  </a:cubicBezTo>
                  <a:cubicBezTo>
                    <a:pt x="4577" y="6348"/>
                    <a:pt x="4933" y="6283"/>
                    <a:pt x="5203" y="6201"/>
                  </a:cubicBezTo>
                  <a:cubicBezTo>
                    <a:pt x="5608" y="6082"/>
                    <a:pt x="5834" y="5927"/>
                    <a:pt x="5834" y="5927"/>
                  </a:cubicBezTo>
                  <a:cubicBezTo>
                    <a:pt x="5834" y="5927"/>
                    <a:pt x="6204" y="7535"/>
                    <a:pt x="7811" y="9118"/>
                  </a:cubicBezTo>
                  <a:cubicBezTo>
                    <a:pt x="8109" y="9368"/>
                    <a:pt x="8382" y="9571"/>
                    <a:pt x="8632" y="9737"/>
                  </a:cubicBezTo>
                  <a:lnTo>
                    <a:pt x="8632" y="9963"/>
                  </a:lnTo>
                  <a:lnTo>
                    <a:pt x="8835" y="10083"/>
                  </a:lnTo>
                  <a:lnTo>
                    <a:pt x="8823" y="10975"/>
                  </a:lnTo>
                  <a:cubicBezTo>
                    <a:pt x="8823" y="11285"/>
                    <a:pt x="8692" y="11499"/>
                    <a:pt x="8490" y="11559"/>
                  </a:cubicBezTo>
                  <a:cubicBezTo>
                    <a:pt x="8406" y="11976"/>
                    <a:pt x="8311" y="12404"/>
                    <a:pt x="8144" y="12797"/>
                  </a:cubicBezTo>
                  <a:cubicBezTo>
                    <a:pt x="7821" y="13529"/>
                    <a:pt x="7302" y="14116"/>
                    <a:pt x="6441" y="14116"/>
                  </a:cubicBezTo>
                  <a:cubicBezTo>
                    <a:pt x="6098" y="14116"/>
                    <a:pt x="5700" y="14023"/>
                    <a:pt x="5239" y="13809"/>
                  </a:cubicBezTo>
                  <a:cubicBezTo>
                    <a:pt x="5227" y="13785"/>
                    <a:pt x="5192" y="13785"/>
                    <a:pt x="5180" y="13773"/>
                  </a:cubicBezTo>
                  <a:cubicBezTo>
                    <a:pt x="5168" y="13773"/>
                    <a:pt x="5168" y="13762"/>
                    <a:pt x="5156" y="13762"/>
                  </a:cubicBezTo>
                  <a:lnTo>
                    <a:pt x="5120" y="13762"/>
                  </a:lnTo>
                  <a:cubicBezTo>
                    <a:pt x="3513" y="12642"/>
                    <a:pt x="2667" y="10928"/>
                    <a:pt x="2239" y="9392"/>
                  </a:cubicBezTo>
                  <a:cubicBezTo>
                    <a:pt x="2215" y="9368"/>
                    <a:pt x="2215" y="9321"/>
                    <a:pt x="2203" y="9273"/>
                  </a:cubicBezTo>
                  <a:cubicBezTo>
                    <a:pt x="2060" y="8737"/>
                    <a:pt x="1965" y="8225"/>
                    <a:pt x="1893" y="7761"/>
                  </a:cubicBezTo>
                  <a:cubicBezTo>
                    <a:pt x="1679" y="7463"/>
                    <a:pt x="1560" y="7118"/>
                    <a:pt x="1560" y="6796"/>
                  </a:cubicBezTo>
                  <a:lnTo>
                    <a:pt x="1560" y="5880"/>
                  </a:lnTo>
                  <a:lnTo>
                    <a:pt x="1774" y="5999"/>
                  </a:lnTo>
                  <a:lnTo>
                    <a:pt x="1774" y="5784"/>
                  </a:lnTo>
                  <a:close/>
                  <a:moveTo>
                    <a:pt x="3369" y="1"/>
                  </a:moveTo>
                  <a:cubicBezTo>
                    <a:pt x="2884" y="1"/>
                    <a:pt x="2439" y="144"/>
                    <a:pt x="2072" y="450"/>
                  </a:cubicBezTo>
                  <a:cubicBezTo>
                    <a:pt x="965" y="1343"/>
                    <a:pt x="0" y="4153"/>
                    <a:pt x="0" y="6022"/>
                  </a:cubicBezTo>
                  <a:lnTo>
                    <a:pt x="0" y="6046"/>
                  </a:lnTo>
                  <a:cubicBezTo>
                    <a:pt x="0" y="6582"/>
                    <a:pt x="36" y="7106"/>
                    <a:pt x="108" y="7606"/>
                  </a:cubicBezTo>
                  <a:cubicBezTo>
                    <a:pt x="119" y="7749"/>
                    <a:pt x="131" y="7868"/>
                    <a:pt x="167" y="7987"/>
                  </a:cubicBezTo>
                  <a:cubicBezTo>
                    <a:pt x="179" y="8106"/>
                    <a:pt x="215" y="8237"/>
                    <a:pt x="239" y="8356"/>
                  </a:cubicBezTo>
                  <a:cubicBezTo>
                    <a:pt x="274" y="8475"/>
                    <a:pt x="286" y="8594"/>
                    <a:pt x="310" y="8713"/>
                  </a:cubicBezTo>
                  <a:cubicBezTo>
                    <a:pt x="334" y="8785"/>
                    <a:pt x="346" y="8856"/>
                    <a:pt x="369" y="8940"/>
                  </a:cubicBezTo>
                  <a:lnTo>
                    <a:pt x="369" y="8951"/>
                  </a:lnTo>
                  <a:cubicBezTo>
                    <a:pt x="369" y="8975"/>
                    <a:pt x="393" y="8999"/>
                    <a:pt x="393" y="9023"/>
                  </a:cubicBezTo>
                  <a:cubicBezTo>
                    <a:pt x="393" y="9035"/>
                    <a:pt x="405" y="9070"/>
                    <a:pt x="405" y="9082"/>
                  </a:cubicBezTo>
                  <a:lnTo>
                    <a:pt x="453" y="9261"/>
                  </a:lnTo>
                  <a:cubicBezTo>
                    <a:pt x="477" y="9356"/>
                    <a:pt x="489" y="9428"/>
                    <a:pt x="524" y="9511"/>
                  </a:cubicBezTo>
                  <a:cubicBezTo>
                    <a:pt x="524" y="9535"/>
                    <a:pt x="524" y="9535"/>
                    <a:pt x="536" y="9547"/>
                  </a:cubicBezTo>
                  <a:cubicBezTo>
                    <a:pt x="572" y="9630"/>
                    <a:pt x="596" y="9713"/>
                    <a:pt x="608" y="9785"/>
                  </a:cubicBezTo>
                  <a:cubicBezTo>
                    <a:pt x="643" y="9868"/>
                    <a:pt x="667" y="9952"/>
                    <a:pt x="703" y="10035"/>
                  </a:cubicBezTo>
                  <a:cubicBezTo>
                    <a:pt x="715" y="10071"/>
                    <a:pt x="715" y="10094"/>
                    <a:pt x="727" y="10130"/>
                  </a:cubicBezTo>
                  <a:cubicBezTo>
                    <a:pt x="750" y="10190"/>
                    <a:pt x="774" y="10225"/>
                    <a:pt x="786" y="10285"/>
                  </a:cubicBezTo>
                  <a:cubicBezTo>
                    <a:pt x="822" y="10380"/>
                    <a:pt x="870" y="10464"/>
                    <a:pt x="893" y="10547"/>
                  </a:cubicBezTo>
                  <a:cubicBezTo>
                    <a:pt x="929" y="10618"/>
                    <a:pt x="953" y="10690"/>
                    <a:pt x="1001" y="10761"/>
                  </a:cubicBezTo>
                  <a:cubicBezTo>
                    <a:pt x="1048" y="10868"/>
                    <a:pt x="1108" y="10975"/>
                    <a:pt x="1143" y="11083"/>
                  </a:cubicBezTo>
                  <a:cubicBezTo>
                    <a:pt x="1191" y="11154"/>
                    <a:pt x="1227" y="11226"/>
                    <a:pt x="1262" y="11297"/>
                  </a:cubicBezTo>
                  <a:cubicBezTo>
                    <a:pt x="1286" y="11333"/>
                    <a:pt x="1298" y="11356"/>
                    <a:pt x="1310" y="11380"/>
                  </a:cubicBezTo>
                  <a:cubicBezTo>
                    <a:pt x="1358" y="11452"/>
                    <a:pt x="1382" y="11511"/>
                    <a:pt x="1429" y="11583"/>
                  </a:cubicBezTo>
                  <a:cubicBezTo>
                    <a:pt x="1429" y="11595"/>
                    <a:pt x="1441" y="11595"/>
                    <a:pt x="1441" y="11618"/>
                  </a:cubicBezTo>
                  <a:cubicBezTo>
                    <a:pt x="1465" y="11630"/>
                    <a:pt x="1477" y="11654"/>
                    <a:pt x="1477" y="11678"/>
                  </a:cubicBezTo>
                  <a:cubicBezTo>
                    <a:pt x="1489" y="11702"/>
                    <a:pt x="1524" y="11737"/>
                    <a:pt x="1536" y="11773"/>
                  </a:cubicBezTo>
                  <a:cubicBezTo>
                    <a:pt x="1548" y="11809"/>
                    <a:pt x="1560" y="11833"/>
                    <a:pt x="1584" y="11857"/>
                  </a:cubicBezTo>
                  <a:cubicBezTo>
                    <a:pt x="1608" y="11892"/>
                    <a:pt x="1643" y="11940"/>
                    <a:pt x="1655" y="11976"/>
                  </a:cubicBezTo>
                  <a:cubicBezTo>
                    <a:pt x="1679" y="12011"/>
                    <a:pt x="1715" y="12059"/>
                    <a:pt x="1727" y="12095"/>
                  </a:cubicBezTo>
                  <a:cubicBezTo>
                    <a:pt x="1739" y="12118"/>
                    <a:pt x="1774" y="12154"/>
                    <a:pt x="1798" y="12190"/>
                  </a:cubicBezTo>
                  <a:cubicBezTo>
                    <a:pt x="1822" y="12226"/>
                    <a:pt x="1846" y="12249"/>
                    <a:pt x="1882" y="12297"/>
                  </a:cubicBezTo>
                  <a:cubicBezTo>
                    <a:pt x="1917" y="12357"/>
                    <a:pt x="1965" y="12428"/>
                    <a:pt x="2013" y="12488"/>
                  </a:cubicBezTo>
                  <a:cubicBezTo>
                    <a:pt x="2013" y="12511"/>
                    <a:pt x="2024" y="12511"/>
                    <a:pt x="2024" y="12523"/>
                  </a:cubicBezTo>
                  <a:cubicBezTo>
                    <a:pt x="2060" y="12571"/>
                    <a:pt x="2084" y="12607"/>
                    <a:pt x="2120" y="12642"/>
                  </a:cubicBezTo>
                  <a:cubicBezTo>
                    <a:pt x="2144" y="12690"/>
                    <a:pt x="2191" y="12726"/>
                    <a:pt x="2215" y="12773"/>
                  </a:cubicBezTo>
                  <a:cubicBezTo>
                    <a:pt x="2251" y="12809"/>
                    <a:pt x="2274" y="12845"/>
                    <a:pt x="2310" y="12880"/>
                  </a:cubicBezTo>
                  <a:cubicBezTo>
                    <a:pt x="2358" y="12928"/>
                    <a:pt x="2382" y="12988"/>
                    <a:pt x="2429" y="13023"/>
                  </a:cubicBezTo>
                  <a:cubicBezTo>
                    <a:pt x="2501" y="13119"/>
                    <a:pt x="2572" y="13190"/>
                    <a:pt x="2632" y="13285"/>
                  </a:cubicBezTo>
                  <a:cubicBezTo>
                    <a:pt x="2691" y="13357"/>
                    <a:pt x="2775" y="13428"/>
                    <a:pt x="2834" y="13488"/>
                  </a:cubicBezTo>
                  <a:lnTo>
                    <a:pt x="3013" y="13666"/>
                  </a:lnTo>
                  <a:lnTo>
                    <a:pt x="3036" y="13702"/>
                  </a:lnTo>
                  <a:cubicBezTo>
                    <a:pt x="3084" y="13762"/>
                    <a:pt x="3144" y="13797"/>
                    <a:pt x="3203" y="13845"/>
                  </a:cubicBezTo>
                  <a:lnTo>
                    <a:pt x="3263" y="13904"/>
                  </a:lnTo>
                  <a:cubicBezTo>
                    <a:pt x="3322" y="13964"/>
                    <a:pt x="3382" y="14012"/>
                    <a:pt x="3441" y="14071"/>
                  </a:cubicBezTo>
                  <a:cubicBezTo>
                    <a:pt x="3513" y="14143"/>
                    <a:pt x="3608" y="14214"/>
                    <a:pt x="3679" y="14274"/>
                  </a:cubicBezTo>
                  <a:cubicBezTo>
                    <a:pt x="3739" y="14321"/>
                    <a:pt x="3798" y="14369"/>
                    <a:pt x="3846" y="14416"/>
                  </a:cubicBezTo>
                  <a:cubicBezTo>
                    <a:pt x="3906" y="14452"/>
                    <a:pt x="3941" y="14500"/>
                    <a:pt x="4001" y="14535"/>
                  </a:cubicBezTo>
                  <a:cubicBezTo>
                    <a:pt x="4025" y="14547"/>
                    <a:pt x="4037" y="14559"/>
                    <a:pt x="4049" y="14559"/>
                  </a:cubicBezTo>
                  <a:cubicBezTo>
                    <a:pt x="4096" y="14595"/>
                    <a:pt x="4120" y="14619"/>
                    <a:pt x="4168" y="14655"/>
                  </a:cubicBezTo>
                  <a:lnTo>
                    <a:pt x="4179" y="14666"/>
                  </a:lnTo>
                  <a:cubicBezTo>
                    <a:pt x="4227" y="14714"/>
                    <a:pt x="4287" y="14738"/>
                    <a:pt x="4334" y="14785"/>
                  </a:cubicBezTo>
                  <a:cubicBezTo>
                    <a:pt x="4572" y="14964"/>
                    <a:pt x="4822" y="15107"/>
                    <a:pt x="5072" y="15262"/>
                  </a:cubicBezTo>
                  <a:cubicBezTo>
                    <a:pt x="5992" y="15794"/>
                    <a:pt x="6863" y="16082"/>
                    <a:pt x="7612" y="16082"/>
                  </a:cubicBezTo>
                  <a:cubicBezTo>
                    <a:pt x="7784" y="16082"/>
                    <a:pt x="7950" y="16067"/>
                    <a:pt x="8109" y="16036"/>
                  </a:cubicBezTo>
                  <a:cubicBezTo>
                    <a:pt x="8144" y="16036"/>
                    <a:pt x="8168" y="16024"/>
                    <a:pt x="8216" y="16024"/>
                  </a:cubicBezTo>
                  <a:cubicBezTo>
                    <a:pt x="8228" y="16024"/>
                    <a:pt x="8251" y="16024"/>
                    <a:pt x="8251" y="16000"/>
                  </a:cubicBezTo>
                  <a:cubicBezTo>
                    <a:pt x="8263" y="16000"/>
                    <a:pt x="8275" y="15988"/>
                    <a:pt x="8311" y="15988"/>
                  </a:cubicBezTo>
                  <a:cubicBezTo>
                    <a:pt x="8323" y="15988"/>
                    <a:pt x="8347" y="15976"/>
                    <a:pt x="8370" y="15976"/>
                  </a:cubicBezTo>
                  <a:lnTo>
                    <a:pt x="8501" y="15928"/>
                  </a:lnTo>
                  <a:cubicBezTo>
                    <a:pt x="8549" y="15917"/>
                    <a:pt x="8585" y="15905"/>
                    <a:pt x="8621" y="15869"/>
                  </a:cubicBezTo>
                  <a:cubicBezTo>
                    <a:pt x="8632" y="15857"/>
                    <a:pt x="8668" y="15857"/>
                    <a:pt x="8680" y="15845"/>
                  </a:cubicBezTo>
                  <a:cubicBezTo>
                    <a:pt x="8692" y="15821"/>
                    <a:pt x="8728" y="15821"/>
                    <a:pt x="8740" y="15809"/>
                  </a:cubicBezTo>
                  <a:cubicBezTo>
                    <a:pt x="8847" y="15750"/>
                    <a:pt x="8930" y="15690"/>
                    <a:pt x="9025" y="15619"/>
                  </a:cubicBezTo>
                  <a:lnTo>
                    <a:pt x="9061" y="15571"/>
                  </a:lnTo>
                  <a:cubicBezTo>
                    <a:pt x="9121" y="15524"/>
                    <a:pt x="9168" y="15488"/>
                    <a:pt x="9216" y="15428"/>
                  </a:cubicBezTo>
                  <a:lnTo>
                    <a:pt x="9263" y="15381"/>
                  </a:lnTo>
                  <a:cubicBezTo>
                    <a:pt x="9275" y="15369"/>
                    <a:pt x="9287" y="15333"/>
                    <a:pt x="9299" y="15321"/>
                  </a:cubicBezTo>
                  <a:cubicBezTo>
                    <a:pt x="9335" y="15286"/>
                    <a:pt x="9347" y="15262"/>
                    <a:pt x="9383" y="15226"/>
                  </a:cubicBezTo>
                  <a:cubicBezTo>
                    <a:pt x="9525" y="15047"/>
                    <a:pt x="9644" y="14833"/>
                    <a:pt x="9764" y="14571"/>
                  </a:cubicBezTo>
                  <a:cubicBezTo>
                    <a:pt x="9775" y="14547"/>
                    <a:pt x="9799" y="14512"/>
                    <a:pt x="9799" y="14500"/>
                  </a:cubicBezTo>
                  <a:cubicBezTo>
                    <a:pt x="9799" y="14488"/>
                    <a:pt x="9811" y="14440"/>
                    <a:pt x="9823" y="14416"/>
                  </a:cubicBezTo>
                  <a:cubicBezTo>
                    <a:pt x="9835" y="14381"/>
                    <a:pt x="9835" y="14357"/>
                    <a:pt x="9859" y="14321"/>
                  </a:cubicBezTo>
                  <a:cubicBezTo>
                    <a:pt x="9871" y="14297"/>
                    <a:pt x="9871" y="14262"/>
                    <a:pt x="9883" y="14238"/>
                  </a:cubicBezTo>
                  <a:lnTo>
                    <a:pt x="9978" y="13964"/>
                  </a:lnTo>
                  <a:cubicBezTo>
                    <a:pt x="9990" y="13940"/>
                    <a:pt x="9990" y="13904"/>
                    <a:pt x="10002" y="13881"/>
                  </a:cubicBezTo>
                  <a:cubicBezTo>
                    <a:pt x="10014" y="13821"/>
                    <a:pt x="10037" y="13738"/>
                    <a:pt x="10049" y="13678"/>
                  </a:cubicBezTo>
                  <a:cubicBezTo>
                    <a:pt x="10061" y="13607"/>
                    <a:pt x="10073" y="13547"/>
                    <a:pt x="10097" y="13476"/>
                  </a:cubicBezTo>
                  <a:cubicBezTo>
                    <a:pt x="10097" y="13440"/>
                    <a:pt x="10109" y="13404"/>
                    <a:pt x="10109" y="13369"/>
                  </a:cubicBezTo>
                  <a:cubicBezTo>
                    <a:pt x="10109" y="13345"/>
                    <a:pt x="10121" y="13297"/>
                    <a:pt x="10121" y="13261"/>
                  </a:cubicBezTo>
                  <a:cubicBezTo>
                    <a:pt x="10133" y="13190"/>
                    <a:pt x="10133" y="13119"/>
                    <a:pt x="10156" y="13047"/>
                  </a:cubicBezTo>
                  <a:lnTo>
                    <a:pt x="10156" y="13023"/>
                  </a:lnTo>
                  <a:cubicBezTo>
                    <a:pt x="10168" y="12928"/>
                    <a:pt x="10180" y="12809"/>
                    <a:pt x="10180" y="12690"/>
                  </a:cubicBezTo>
                  <a:cubicBezTo>
                    <a:pt x="10180" y="12642"/>
                    <a:pt x="10180" y="12595"/>
                    <a:pt x="10192" y="12571"/>
                  </a:cubicBezTo>
                  <a:lnTo>
                    <a:pt x="10192" y="12476"/>
                  </a:lnTo>
                  <a:lnTo>
                    <a:pt x="10192" y="12416"/>
                  </a:lnTo>
                  <a:cubicBezTo>
                    <a:pt x="10192" y="12297"/>
                    <a:pt x="10216" y="12178"/>
                    <a:pt x="10216" y="12059"/>
                  </a:cubicBezTo>
                  <a:lnTo>
                    <a:pt x="10216" y="11928"/>
                  </a:lnTo>
                  <a:lnTo>
                    <a:pt x="10216" y="11880"/>
                  </a:lnTo>
                  <a:cubicBezTo>
                    <a:pt x="10257" y="11894"/>
                    <a:pt x="10285" y="11900"/>
                    <a:pt x="10304" y="11900"/>
                  </a:cubicBezTo>
                  <a:cubicBezTo>
                    <a:pt x="10353" y="11900"/>
                    <a:pt x="10347" y="11863"/>
                    <a:pt x="10347" y="11821"/>
                  </a:cubicBezTo>
                  <a:lnTo>
                    <a:pt x="10347" y="11749"/>
                  </a:lnTo>
                  <a:cubicBezTo>
                    <a:pt x="10347" y="11583"/>
                    <a:pt x="10335" y="11404"/>
                    <a:pt x="10299" y="11214"/>
                  </a:cubicBezTo>
                  <a:cubicBezTo>
                    <a:pt x="10299" y="11190"/>
                    <a:pt x="10299" y="11154"/>
                    <a:pt x="10287" y="11130"/>
                  </a:cubicBezTo>
                  <a:cubicBezTo>
                    <a:pt x="10252" y="10904"/>
                    <a:pt x="10228" y="10654"/>
                    <a:pt x="10192" y="10392"/>
                  </a:cubicBezTo>
                  <a:cubicBezTo>
                    <a:pt x="10192" y="10368"/>
                    <a:pt x="10180" y="10333"/>
                    <a:pt x="10180" y="10309"/>
                  </a:cubicBezTo>
                  <a:cubicBezTo>
                    <a:pt x="10168" y="10249"/>
                    <a:pt x="10168" y="10190"/>
                    <a:pt x="10156" y="10118"/>
                  </a:cubicBezTo>
                  <a:lnTo>
                    <a:pt x="10109" y="9892"/>
                  </a:lnTo>
                  <a:cubicBezTo>
                    <a:pt x="10097" y="9832"/>
                    <a:pt x="10097" y="9785"/>
                    <a:pt x="10073" y="9725"/>
                  </a:cubicBezTo>
                  <a:cubicBezTo>
                    <a:pt x="10061" y="9654"/>
                    <a:pt x="10049" y="9559"/>
                    <a:pt x="10037" y="9487"/>
                  </a:cubicBezTo>
                  <a:cubicBezTo>
                    <a:pt x="9883" y="8725"/>
                    <a:pt x="9692" y="7927"/>
                    <a:pt x="9466" y="7154"/>
                  </a:cubicBezTo>
                  <a:cubicBezTo>
                    <a:pt x="9442" y="7070"/>
                    <a:pt x="9418" y="6987"/>
                    <a:pt x="9394" y="6915"/>
                  </a:cubicBezTo>
                  <a:cubicBezTo>
                    <a:pt x="9394" y="6892"/>
                    <a:pt x="9383" y="6868"/>
                    <a:pt x="9383" y="6832"/>
                  </a:cubicBezTo>
                  <a:cubicBezTo>
                    <a:pt x="9347" y="6761"/>
                    <a:pt x="9335" y="6677"/>
                    <a:pt x="9299" y="6594"/>
                  </a:cubicBezTo>
                  <a:cubicBezTo>
                    <a:pt x="9287" y="6558"/>
                    <a:pt x="9275" y="6511"/>
                    <a:pt x="9263" y="6451"/>
                  </a:cubicBezTo>
                  <a:lnTo>
                    <a:pt x="9216" y="6320"/>
                  </a:lnTo>
                  <a:lnTo>
                    <a:pt x="9121" y="6046"/>
                  </a:lnTo>
                  <a:cubicBezTo>
                    <a:pt x="9085" y="5915"/>
                    <a:pt x="9037" y="5796"/>
                    <a:pt x="8990" y="5665"/>
                  </a:cubicBezTo>
                  <a:cubicBezTo>
                    <a:pt x="8978" y="5618"/>
                    <a:pt x="8966" y="5558"/>
                    <a:pt x="8930" y="5511"/>
                  </a:cubicBezTo>
                  <a:cubicBezTo>
                    <a:pt x="8906" y="5451"/>
                    <a:pt x="8882" y="5380"/>
                    <a:pt x="8859" y="5320"/>
                  </a:cubicBezTo>
                  <a:cubicBezTo>
                    <a:pt x="8680" y="4856"/>
                    <a:pt x="8490" y="4415"/>
                    <a:pt x="8287" y="4034"/>
                  </a:cubicBezTo>
                  <a:cubicBezTo>
                    <a:pt x="7489" y="2451"/>
                    <a:pt x="6346" y="1224"/>
                    <a:pt x="5180" y="558"/>
                  </a:cubicBezTo>
                  <a:cubicBezTo>
                    <a:pt x="4562" y="198"/>
                    <a:pt x="3938" y="1"/>
                    <a:pt x="33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3"/>
            <p:cNvSpPr/>
            <p:nvPr/>
          </p:nvSpPr>
          <p:spPr>
            <a:xfrm>
              <a:off x="5038447" y="1481636"/>
              <a:ext cx="202175" cy="123071"/>
            </a:xfrm>
            <a:custGeom>
              <a:rect b="b" l="l" r="r" t="t"/>
              <a:pathLst>
                <a:path extrusionOk="0" h="4168" w="6847">
                  <a:moveTo>
                    <a:pt x="0" y="0"/>
                  </a:moveTo>
                  <a:lnTo>
                    <a:pt x="0" y="227"/>
                  </a:lnTo>
                  <a:lnTo>
                    <a:pt x="3025" y="1965"/>
                  </a:lnTo>
                  <a:lnTo>
                    <a:pt x="3025" y="2405"/>
                  </a:lnTo>
                  <a:lnTo>
                    <a:pt x="3822" y="2870"/>
                  </a:lnTo>
                  <a:lnTo>
                    <a:pt x="3822" y="2429"/>
                  </a:lnTo>
                  <a:lnTo>
                    <a:pt x="6847" y="4168"/>
                  </a:lnTo>
                  <a:lnTo>
                    <a:pt x="6847" y="3941"/>
                  </a:lnTo>
                  <a:cubicBezTo>
                    <a:pt x="6608" y="3775"/>
                    <a:pt x="6335" y="3572"/>
                    <a:pt x="6037" y="3334"/>
                  </a:cubicBezTo>
                  <a:cubicBezTo>
                    <a:pt x="4430" y="1751"/>
                    <a:pt x="4060" y="143"/>
                    <a:pt x="4060" y="143"/>
                  </a:cubicBezTo>
                  <a:cubicBezTo>
                    <a:pt x="4060" y="143"/>
                    <a:pt x="3834" y="298"/>
                    <a:pt x="3441" y="417"/>
                  </a:cubicBezTo>
                  <a:cubicBezTo>
                    <a:pt x="3165" y="499"/>
                    <a:pt x="2806" y="564"/>
                    <a:pt x="2375" y="564"/>
                  </a:cubicBezTo>
                  <a:cubicBezTo>
                    <a:pt x="1935" y="564"/>
                    <a:pt x="1418" y="497"/>
                    <a:pt x="834" y="310"/>
                  </a:cubicBezTo>
                  <a:lnTo>
                    <a:pt x="822" y="310"/>
                  </a:lnTo>
                  <a:cubicBezTo>
                    <a:pt x="500" y="203"/>
                    <a:pt x="239" y="108"/>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3"/>
            <p:cNvSpPr/>
            <p:nvPr/>
          </p:nvSpPr>
          <p:spPr>
            <a:xfrm>
              <a:off x="5041960" y="1539274"/>
              <a:ext cx="195147" cy="149468"/>
            </a:xfrm>
            <a:custGeom>
              <a:rect b="b" l="l" r="r" t="t"/>
              <a:pathLst>
                <a:path extrusionOk="0" h="5062" w="6609">
                  <a:moveTo>
                    <a:pt x="0" y="1"/>
                  </a:moveTo>
                  <a:cubicBezTo>
                    <a:pt x="72" y="453"/>
                    <a:pt x="167" y="977"/>
                    <a:pt x="310" y="1513"/>
                  </a:cubicBezTo>
                  <a:cubicBezTo>
                    <a:pt x="322" y="1561"/>
                    <a:pt x="322" y="1608"/>
                    <a:pt x="346" y="1632"/>
                  </a:cubicBezTo>
                  <a:cubicBezTo>
                    <a:pt x="441" y="1704"/>
                    <a:pt x="596" y="1799"/>
                    <a:pt x="762" y="1882"/>
                  </a:cubicBezTo>
                  <a:cubicBezTo>
                    <a:pt x="1345" y="2234"/>
                    <a:pt x="2179" y="2635"/>
                    <a:pt x="2813" y="2635"/>
                  </a:cubicBezTo>
                  <a:cubicBezTo>
                    <a:pt x="2995" y="2635"/>
                    <a:pt x="3160" y="2602"/>
                    <a:pt x="3299" y="2525"/>
                  </a:cubicBezTo>
                  <a:cubicBezTo>
                    <a:pt x="3918" y="3585"/>
                    <a:pt x="5073" y="4382"/>
                    <a:pt x="5835" y="4823"/>
                  </a:cubicBezTo>
                  <a:cubicBezTo>
                    <a:pt x="6001" y="4918"/>
                    <a:pt x="6144" y="5002"/>
                    <a:pt x="6263" y="5061"/>
                  </a:cubicBezTo>
                  <a:cubicBezTo>
                    <a:pt x="6430" y="4668"/>
                    <a:pt x="6537" y="4240"/>
                    <a:pt x="6608" y="3823"/>
                  </a:cubicBezTo>
                  <a:lnTo>
                    <a:pt x="6608" y="3823"/>
                  </a:lnTo>
                  <a:cubicBezTo>
                    <a:pt x="6573" y="3828"/>
                    <a:pt x="6537" y="3831"/>
                    <a:pt x="6501" y="3831"/>
                  </a:cubicBezTo>
                  <a:cubicBezTo>
                    <a:pt x="6381" y="3831"/>
                    <a:pt x="6258" y="3798"/>
                    <a:pt x="6120" y="3716"/>
                  </a:cubicBezTo>
                  <a:lnTo>
                    <a:pt x="4537" y="2811"/>
                  </a:lnTo>
                  <a:cubicBezTo>
                    <a:pt x="4072" y="2537"/>
                    <a:pt x="3715" y="1918"/>
                    <a:pt x="3703" y="1394"/>
                  </a:cubicBezTo>
                  <a:lnTo>
                    <a:pt x="2906" y="930"/>
                  </a:lnTo>
                  <a:cubicBezTo>
                    <a:pt x="2889" y="1290"/>
                    <a:pt x="2701" y="1497"/>
                    <a:pt x="2438" y="1497"/>
                  </a:cubicBezTo>
                  <a:cubicBezTo>
                    <a:pt x="2327" y="1497"/>
                    <a:pt x="2203" y="1460"/>
                    <a:pt x="2072" y="1382"/>
                  </a:cubicBezTo>
                  <a:lnTo>
                    <a:pt x="489" y="477"/>
                  </a:lnTo>
                  <a:cubicBezTo>
                    <a:pt x="310" y="370"/>
                    <a:pt x="131" y="19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3"/>
            <p:cNvSpPr/>
            <p:nvPr/>
          </p:nvSpPr>
          <p:spPr>
            <a:xfrm>
              <a:off x="5031773" y="1484087"/>
              <a:ext cx="95285" cy="99921"/>
            </a:xfrm>
            <a:custGeom>
              <a:rect b="b" l="l" r="r" t="t"/>
              <a:pathLst>
                <a:path extrusionOk="0" h="3384" w="3227">
                  <a:moveTo>
                    <a:pt x="0" y="1"/>
                  </a:moveTo>
                  <a:lnTo>
                    <a:pt x="0" y="917"/>
                  </a:lnTo>
                  <a:cubicBezTo>
                    <a:pt x="0" y="1239"/>
                    <a:pt x="119" y="1584"/>
                    <a:pt x="322" y="1882"/>
                  </a:cubicBezTo>
                  <a:cubicBezTo>
                    <a:pt x="465" y="2072"/>
                    <a:pt x="643" y="2251"/>
                    <a:pt x="822" y="2358"/>
                  </a:cubicBezTo>
                  <a:lnTo>
                    <a:pt x="2393" y="3263"/>
                  </a:lnTo>
                  <a:cubicBezTo>
                    <a:pt x="2529" y="3345"/>
                    <a:pt x="2656" y="3383"/>
                    <a:pt x="2770" y="3383"/>
                  </a:cubicBezTo>
                  <a:cubicBezTo>
                    <a:pt x="3035" y="3383"/>
                    <a:pt x="3218" y="3173"/>
                    <a:pt x="3227" y="2822"/>
                  </a:cubicBezTo>
                  <a:lnTo>
                    <a:pt x="2512" y="2406"/>
                  </a:lnTo>
                  <a:lnTo>
                    <a:pt x="2512" y="1906"/>
                  </a:lnTo>
                  <a:lnTo>
                    <a:pt x="3227" y="2311"/>
                  </a:lnTo>
                  <a:lnTo>
                    <a:pt x="3227" y="1870"/>
                  </a:lnTo>
                  <a:lnTo>
                    <a:pt x="203" y="12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3"/>
            <p:cNvSpPr/>
            <p:nvPr/>
          </p:nvSpPr>
          <p:spPr>
            <a:xfrm>
              <a:off x="5151301" y="1552650"/>
              <a:ext cx="95994" cy="100128"/>
            </a:xfrm>
            <a:custGeom>
              <a:rect b="b" l="l" r="r" t="t"/>
              <a:pathLst>
                <a:path extrusionOk="0" h="3391" w="3251">
                  <a:moveTo>
                    <a:pt x="0" y="0"/>
                  </a:moveTo>
                  <a:lnTo>
                    <a:pt x="0" y="453"/>
                  </a:lnTo>
                  <a:lnTo>
                    <a:pt x="715" y="870"/>
                  </a:lnTo>
                  <a:lnTo>
                    <a:pt x="715" y="1358"/>
                  </a:lnTo>
                  <a:lnTo>
                    <a:pt x="0" y="941"/>
                  </a:lnTo>
                  <a:lnTo>
                    <a:pt x="0" y="941"/>
                  </a:lnTo>
                  <a:cubicBezTo>
                    <a:pt x="12" y="1465"/>
                    <a:pt x="393" y="2084"/>
                    <a:pt x="834" y="2358"/>
                  </a:cubicBezTo>
                  <a:lnTo>
                    <a:pt x="2417" y="3263"/>
                  </a:lnTo>
                  <a:cubicBezTo>
                    <a:pt x="2545" y="3348"/>
                    <a:pt x="2672" y="3390"/>
                    <a:pt x="2783" y="3390"/>
                  </a:cubicBezTo>
                  <a:cubicBezTo>
                    <a:pt x="2827" y="3390"/>
                    <a:pt x="2868" y="3383"/>
                    <a:pt x="2905" y="3370"/>
                  </a:cubicBezTo>
                  <a:cubicBezTo>
                    <a:pt x="3108" y="3310"/>
                    <a:pt x="3251" y="3096"/>
                    <a:pt x="3251" y="2786"/>
                  </a:cubicBezTo>
                  <a:lnTo>
                    <a:pt x="3251" y="1882"/>
                  </a:lnTo>
                  <a:lnTo>
                    <a:pt x="3025" y="175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3"/>
            <p:cNvSpPr/>
            <p:nvPr/>
          </p:nvSpPr>
          <p:spPr>
            <a:xfrm>
              <a:off x="5105947" y="1540337"/>
              <a:ext cx="66466" cy="52411"/>
            </a:xfrm>
            <a:custGeom>
              <a:rect b="b" l="l" r="r" t="t"/>
              <a:pathLst>
                <a:path extrusionOk="0" h="1775" w="2251">
                  <a:moveTo>
                    <a:pt x="0" y="1"/>
                  </a:moveTo>
                  <a:lnTo>
                    <a:pt x="0" y="477"/>
                  </a:lnTo>
                  <a:lnTo>
                    <a:pt x="739" y="894"/>
                  </a:lnTo>
                  <a:lnTo>
                    <a:pt x="1536" y="1358"/>
                  </a:lnTo>
                  <a:lnTo>
                    <a:pt x="2251" y="1775"/>
                  </a:lnTo>
                  <a:lnTo>
                    <a:pt x="2251" y="1298"/>
                  </a:lnTo>
                  <a:lnTo>
                    <a:pt x="1536" y="882"/>
                  </a:lnTo>
                  <a:lnTo>
                    <a:pt x="739" y="406"/>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3"/>
            <p:cNvSpPr/>
            <p:nvPr/>
          </p:nvSpPr>
          <p:spPr>
            <a:xfrm>
              <a:off x="5052147" y="1588496"/>
              <a:ext cx="174419" cy="139163"/>
            </a:xfrm>
            <a:custGeom>
              <a:rect b="b" l="l" r="r" t="t"/>
              <a:pathLst>
                <a:path extrusionOk="0" h="4713" w="5907">
                  <a:moveTo>
                    <a:pt x="1" y="1"/>
                  </a:moveTo>
                  <a:cubicBezTo>
                    <a:pt x="429" y="1525"/>
                    <a:pt x="1275" y="3239"/>
                    <a:pt x="2882" y="4359"/>
                  </a:cubicBezTo>
                  <a:lnTo>
                    <a:pt x="2918" y="4359"/>
                  </a:lnTo>
                  <a:cubicBezTo>
                    <a:pt x="2930" y="4359"/>
                    <a:pt x="2930" y="4370"/>
                    <a:pt x="2942" y="4370"/>
                  </a:cubicBezTo>
                  <a:cubicBezTo>
                    <a:pt x="2954" y="4382"/>
                    <a:pt x="2989" y="4382"/>
                    <a:pt x="3001" y="4406"/>
                  </a:cubicBezTo>
                  <a:cubicBezTo>
                    <a:pt x="3462" y="4620"/>
                    <a:pt x="3860" y="4713"/>
                    <a:pt x="4203" y="4713"/>
                  </a:cubicBezTo>
                  <a:cubicBezTo>
                    <a:pt x="5064" y="4713"/>
                    <a:pt x="5583" y="4126"/>
                    <a:pt x="5906" y="3394"/>
                  </a:cubicBezTo>
                  <a:cubicBezTo>
                    <a:pt x="5799" y="3335"/>
                    <a:pt x="5656" y="3239"/>
                    <a:pt x="5490" y="3180"/>
                  </a:cubicBezTo>
                  <a:cubicBezTo>
                    <a:pt x="4728" y="2751"/>
                    <a:pt x="3573" y="1942"/>
                    <a:pt x="2954" y="894"/>
                  </a:cubicBezTo>
                  <a:cubicBezTo>
                    <a:pt x="2820" y="966"/>
                    <a:pt x="2661" y="997"/>
                    <a:pt x="2486" y="997"/>
                  </a:cubicBezTo>
                  <a:cubicBezTo>
                    <a:pt x="1851" y="997"/>
                    <a:pt x="1006" y="587"/>
                    <a:pt x="417" y="251"/>
                  </a:cubicBezTo>
                  <a:cubicBezTo>
                    <a:pt x="251" y="156"/>
                    <a:pt x="120" y="72"/>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3"/>
            <p:cNvSpPr/>
            <p:nvPr/>
          </p:nvSpPr>
          <p:spPr>
            <a:xfrm>
              <a:off x="5138988" y="1613831"/>
              <a:ext cx="384" cy="30"/>
            </a:xfrm>
            <a:custGeom>
              <a:rect b="b" l="l" r="r" t="t"/>
              <a:pathLst>
                <a:path extrusionOk="0" h="1" w="13">
                  <a:moveTo>
                    <a:pt x="1" y="0"/>
                  </a:moveTo>
                  <a:lnTo>
                    <a:pt x="13" y="0"/>
                  </a:lnTo>
                  <a:lnTo>
                    <a:pt x="13" y="0"/>
                  </a:ln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3"/>
            <p:cNvSpPr/>
            <p:nvPr/>
          </p:nvSpPr>
          <p:spPr>
            <a:xfrm>
              <a:off x="5138988" y="1717531"/>
              <a:ext cx="1801" cy="1093"/>
            </a:xfrm>
            <a:custGeom>
              <a:rect b="b" l="l" r="r" t="t"/>
              <a:pathLst>
                <a:path extrusionOk="0" h="37" w="61">
                  <a:moveTo>
                    <a:pt x="60" y="36"/>
                  </a:moveTo>
                  <a:lnTo>
                    <a:pt x="60" y="36"/>
                  </a:lnTo>
                  <a:cubicBezTo>
                    <a:pt x="48" y="12"/>
                    <a:pt x="13" y="12"/>
                    <a:pt x="1" y="0"/>
                  </a:cubicBezTo>
                  <a:cubicBezTo>
                    <a:pt x="13" y="12"/>
                    <a:pt x="48" y="12"/>
                    <a:pt x="60" y="36"/>
                  </a:cubicBez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3"/>
            <p:cNvSpPr/>
            <p:nvPr/>
          </p:nvSpPr>
          <p:spPr>
            <a:xfrm>
              <a:off x="5138988" y="1613477"/>
              <a:ext cx="30" cy="384"/>
            </a:xfrm>
            <a:custGeom>
              <a:rect b="b" l="l" r="r" t="t"/>
              <a:pathLst>
                <a:path extrusionOk="0" h="13" w="1">
                  <a:moveTo>
                    <a:pt x="1" y="12"/>
                  </a:moveTo>
                  <a:lnTo>
                    <a:pt x="1" y="12"/>
                  </a:lnTo>
                  <a:lnTo>
                    <a:pt x="1" y="0"/>
                  </a:ln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3"/>
            <p:cNvSpPr/>
            <p:nvPr/>
          </p:nvSpPr>
          <p:spPr>
            <a:xfrm>
              <a:off x="5034224" y="2067344"/>
              <a:ext cx="142765" cy="226535"/>
            </a:xfrm>
            <a:custGeom>
              <a:rect b="b" l="l" r="r" t="t"/>
              <a:pathLst>
                <a:path extrusionOk="0" h="7672" w="4835">
                  <a:moveTo>
                    <a:pt x="2060" y="0"/>
                  </a:moveTo>
                  <a:cubicBezTo>
                    <a:pt x="2048" y="0"/>
                    <a:pt x="2048" y="0"/>
                    <a:pt x="2025" y="12"/>
                  </a:cubicBezTo>
                  <a:lnTo>
                    <a:pt x="2001" y="12"/>
                  </a:lnTo>
                  <a:cubicBezTo>
                    <a:pt x="1989" y="12"/>
                    <a:pt x="1965" y="12"/>
                    <a:pt x="1965" y="24"/>
                  </a:cubicBezTo>
                  <a:lnTo>
                    <a:pt x="1941" y="24"/>
                  </a:lnTo>
                  <a:cubicBezTo>
                    <a:pt x="1929" y="24"/>
                    <a:pt x="1906" y="24"/>
                    <a:pt x="1894" y="48"/>
                  </a:cubicBezTo>
                  <a:lnTo>
                    <a:pt x="1870" y="48"/>
                  </a:lnTo>
                  <a:cubicBezTo>
                    <a:pt x="1846" y="48"/>
                    <a:pt x="1834" y="48"/>
                    <a:pt x="1822" y="60"/>
                  </a:cubicBezTo>
                  <a:lnTo>
                    <a:pt x="1786" y="60"/>
                  </a:lnTo>
                  <a:cubicBezTo>
                    <a:pt x="1751" y="72"/>
                    <a:pt x="1703" y="72"/>
                    <a:pt x="1656" y="83"/>
                  </a:cubicBezTo>
                  <a:cubicBezTo>
                    <a:pt x="1608" y="107"/>
                    <a:pt x="1572" y="107"/>
                    <a:pt x="1513" y="119"/>
                  </a:cubicBezTo>
                  <a:cubicBezTo>
                    <a:pt x="1465" y="119"/>
                    <a:pt x="1417" y="131"/>
                    <a:pt x="1358" y="131"/>
                  </a:cubicBezTo>
                  <a:lnTo>
                    <a:pt x="1346" y="131"/>
                  </a:lnTo>
                  <a:cubicBezTo>
                    <a:pt x="1298" y="131"/>
                    <a:pt x="1239" y="143"/>
                    <a:pt x="1191" y="143"/>
                  </a:cubicBezTo>
                  <a:lnTo>
                    <a:pt x="1179" y="143"/>
                  </a:lnTo>
                  <a:cubicBezTo>
                    <a:pt x="1120" y="143"/>
                    <a:pt x="1060" y="167"/>
                    <a:pt x="1001" y="167"/>
                  </a:cubicBezTo>
                  <a:lnTo>
                    <a:pt x="524" y="167"/>
                  </a:lnTo>
                  <a:cubicBezTo>
                    <a:pt x="477" y="167"/>
                    <a:pt x="441" y="143"/>
                    <a:pt x="382" y="143"/>
                  </a:cubicBezTo>
                  <a:lnTo>
                    <a:pt x="322" y="143"/>
                  </a:lnTo>
                  <a:cubicBezTo>
                    <a:pt x="286" y="143"/>
                    <a:pt x="262" y="131"/>
                    <a:pt x="215" y="131"/>
                  </a:cubicBezTo>
                  <a:lnTo>
                    <a:pt x="179" y="131"/>
                  </a:lnTo>
                  <a:cubicBezTo>
                    <a:pt x="155" y="131"/>
                    <a:pt x="120" y="119"/>
                    <a:pt x="96" y="119"/>
                  </a:cubicBezTo>
                  <a:lnTo>
                    <a:pt x="84" y="119"/>
                  </a:lnTo>
                  <a:cubicBezTo>
                    <a:pt x="60" y="119"/>
                    <a:pt x="48" y="119"/>
                    <a:pt x="48" y="107"/>
                  </a:cubicBezTo>
                  <a:cubicBezTo>
                    <a:pt x="36" y="107"/>
                    <a:pt x="24" y="83"/>
                    <a:pt x="1" y="83"/>
                  </a:cubicBezTo>
                  <a:lnTo>
                    <a:pt x="1" y="2703"/>
                  </a:lnTo>
                  <a:lnTo>
                    <a:pt x="1" y="3001"/>
                  </a:lnTo>
                  <a:cubicBezTo>
                    <a:pt x="1" y="3215"/>
                    <a:pt x="48" y="3453"/>
                    <a:pt x="120" y="3703"/>
                  </a:cubicBezTo>
                  <a:cubicBezTo>
                    <a:pt x="596" y="5882"/>
                    <a:pt x="2406" y="7644"/>
                    <a:pt x="2406" y="7644"/>
                  </a:cubicBezTo>
                  <a:cubicBezTo>
                    <a:pt x="2406" y="7644"/>
                    <a:pt x="2554" y="7671"/>
                    <a:pt x="2777" y="7671"/>
                  </a:cubicBezTo>
                  <a:cubicBezTo>
                    <a:pt x="3085" y="7671"/>
                    <a:pt x="3536" y="7619"/>
                    <a:pt x="3930" y="7370"/>
                  </a:cubicBezTo>
                  <a:cubicBezTo>
                    <a:pt x="3930" y="7370"/>
                    <a:pt x="3953" y="7370"/>
                    <a:pt x="3953" y="7346"/>
                  </a:cubicBezTo>
                  <a:cubicBezTo>
                    <a:pt x="3989" y="7424"/>
                    <a:pt x="4012" y="7443"/>
                    <a:pt x="4032" y="7443"/>
                  </a:cubicBezTo>
                  <a:cubicBezTo>
                    <a:pt x="4046" y="7443"/>
                    <a:pt x="4058" y="7434"/>
                    <a:pt x="4072" y="7430"/>
                  </a:cubicBezTo>
                  <a:lnTo>
                    <a:pt x="4084" y="7418"/>
                  </a:lnTo>
                  <a:cubicBezTo>
                    <a:pt x="4120" y="7394"/>
                    <a:pt x="4132" y="7382"/>
                    <a:pt x="4156" y="7358"/>
                  </a:cubicBezTo>
                  <a:lnTo>
                    <a:pt x="4180" y="7334"/>
                  </a:lnTo>
                  <a:cubicBezTo>
                    <a:pt x="4203" y="7322"/>
                    <a:pt x="4215" y="7299"/>
                    <a:pt x="4251" y="7263"/>
                  </a:cubicBezTo>
                  <a:lnTo>
                    <a:pt x="4263" y="7251"/>
                  </a:lnTo>
                  <a:lnTo>
                    <a:pt x="4323" y="7191"/>
                  </a:lnTo>
                  <a:lnTo>
                    <a:pt x="4334" y="7180"/>
                  </a:lnTo>
                  <a:cubicBezTo>
                    <a:pt x="4370" y="7144"/>
                    <a:pt x="4382" y="7120"/>
                    <a:pt x="4418" y="7084"/>
                  </a:cubicBezTo>
                  <a:lnTo>
                    <a:pt x="4430" y="7072"/>
                  </a:lnTo>
                  <a:cubicBezTo>
                    <a:pt x="4442" y="7037"/>
                    <a:pt x="4477" y="7013"/>
                    <a:pt x="4489" y="6977"/>
                  </a:cubicBezTo>
                  <a:cubicBezTo>
                    <a:pt x="4489" y="6977"/>
                    <a:pt x="4489" y="6965"/>
                    <a:pt x="4501" y="6965"/>
                  </a:cubicBezTo>
                  <a:cubicBezTo>
                    <a:pt x="4513" y="6930"/>
                    <a:pt x="4549" y="6906"/>
                    <a:pt x="4561" y="6858"/>
                  </a:cubicBezTo>
                  <a:cubicBezTo>
                    <a:pt x="4561" y="6846"/>
                    <a:pt x="4573" y="6846"/>
                    <a:pt x="4573" y="6834"/>
                  </a:cubicBezTo>
                  <a:cubicBezTo>
                    <a:pt x="4596" y="6799"/>
                    <a:pt x="4608" y="6751"/>
                    <a:pt x="4632" y="6727"/>
                  </a:cubicBezTo>
                  <a:lnTo>
                    <a:pt x="4632" y="6715"/>
                  </a:lnTo>
                  <a:cubicBezTo>
                    <a:pt x="4656" y="6668"/>
                    <a:pt x="4668" y="6632"/>
                    <a:pt x="4680" y="6596"/>
                  </a:cubicBezTo>
                  <a:cubicBezTo>
                    <a:pt x="4680" y="6572"/>
                    <a:pt x="4692" y="6572"/>
                    <a:pt x="4692" y="6560"/>
                  </a:cubicBezTo>
                  <a:lnTo>
                    <a:pt x="4739" y="6429"/>
                  </a:lnTo>
                  <a:cubicBezTo>
                    <a:pt x="4751" y="6394"/>
                    <a:pt x="4751" y="6382"/>
                    <a:pt x="4775" y="6358"/>
                  </a:cubicBezTo>
                  <a:lnTo>
                    <a:pt x="4775" y="6334"/>
                  </a:lnTo>
                  <a:cubicBezTo>
                    <a:pt x="4787" y="6310"/>
                    <a:pt x="4787" y="6299"/>
                    <a:pt x="4799" y="6263"/>
                  </a:cubicBezTo>
                  <a:lnTo>
                    <a:pt x="4799" y="6239"/>
                  </a:lnTo>
                  <a:cubicBezTo>
                    <a:pt x="4799" y="6215"/>
                    <a:pt x="4811" y="6203"/>
                    <a:pt x="4811" y="6191"/>
                  </a:cubicBezTo>
                  <a:lnTo>
                    <a:pt x="4811" y="6156"/>
                  </a:lnTo>
                  <a:cubicBezTo>
                    <a:pt x="4811" y="6144"/>
                    <a:pt x="4811" y="6132"/>
                    <a:pt x="4834" y="6120"/>
                  </a:cubicBezTo>
                  <a:lnTo>
                    <a:pt x="4834" y="6084"/>
                  </a:lnTo>
                  <a:lnTo>
                    <a:pt x="4834" y="6060"/>
                  </a:lnTo>
                  <a:lnTo>
                    <a:pt x="4834" y="6013"/>
                  </a:lnTo>
                  <a:lnTo>
                    <a:pt x="4834" y="5977"/>
                  </a:lnTo>
                  <a:lnTo>
                    <a:pt x="4834" y="5941"/>
                  </a:lnTo>
                  <a:lnTo>
                    <a:pt x="4834" y="5918"/>
                  </a:lnTo>
                  <a:lnTo>
                    <a:pt x="4834" y="5846"/>
                  </a:lnTo>
                  <a:lnTo>
                    <a:pt x="4834" y="5548"/>
                  </a:lnTo>
                  <a:lnTo>
                    <a:pt x="4834" y="2929"/>
                  </a:lnTo>
                  <a:cubicBezTo>
                    <a:pt x="4799" y="2905"/>
                    <a:pt x="4775" y="2881"/>
                    <a:pt x="4739" y="2858"/>
                  </a:cubicBezTo>
                  <a:cubicBezTo>
                    <a:pt x="4715" y="2822"/>
                    <a:pt x="4668" y="2798"/>
                    <a:pt x="4632" y="2750"/>
                  </a:cubicBezTo>
                  <a:lnTo>
                    <a:pt x="4561" y="2679"/>
                  </a:lnTo>
                  <a:lnTo>
                    <a:pt x="4549" y="2667"/>
                  </a:lnTo>
                  <a:lnTo>
                    <a:pt x="4501" y="2620"/>
                  </a:lnTo>
                  <a:lnTo>
                    <a:pt x="4453" y="2572"/>
                  </a:lnTo>
                  <a:lnTo>
                    <a:pt x="4334" y="2453"/>
                  </a:lnTo>
                  <a:lnTo>
                    <a:pt x="4323" y="2441"/>
                  </a:lnTo>
                  <a:lnTo>
                    <a:pt x="4311" y="2429"/>
                  </a:lnTo>
                  <a:lnTo>
                    <a:pt x="4251" y="2369"/>
                  </a:lnTo>
                  <a:cubicBezTo>
                    <a:pt x="4239" y="2346"/>
                    <a:pt x="4215" y="2334"/>
                    <a:pt x="4215" y="2322"/>
                  </a:cubicBezTo>
                  <a:lnTo>
                    <a:pt x="4144" y="2250"/>
                  </a:lnTo>
                  <a:lnTo>
                    <a:pt x="4120" y="2215"/>
                  </a:lnTo>
                  <a:cubicBezTo>
                    <a:pt x="4084" y="2167"/>
                    <a:pt x="4037" y="2131"/>
                    <a:pt x="4013" y="2084"/>
                  </a:cubicBezTo>
                  <a:lnTo>
                    <a:pt x="3977" y="2048"/>
                  </a:lnTo>
                  <a:cubicBezTo>
                    <a:pt x="3953" y="2024"/>
                    <a:pt x="3918" y="1977"/>
                    <a:pt x="3894" y="1953"/>
                  </a:cubicBezTo>
                  <a:lnTo>
                    <a:pt x="3870" y="1929"/>
                  </a:lnTo>
                  <a:lnTo>
                    <a:pt x="3870" y="1917"/>
                  </a:lnTo>
                  <a:cubicBezTo>
                    <a:pt x="3834" y="1858"/>
                    <a:pt x="3775" y="1798"/>
                    <a:pt x="3727" y="1738"/>
                  </a:cubicBezTo>
                  <a:cubicBezTo>
                    <a:pt x="3727" y="1727"/>
                    <a:pt x="3715" y="1727"/>
                    <a:pt x="3715" y="1715"/>
                  </a:cubicBezTo>
                  <a:cubicBezTo>
                    <a:pt x="3668" y="1655"/>
                    <a:pt x="3620" y="1596"/>
                    <a:pt x="3561" y="1536"/>
                  </a:cubicBezTo>
                  <a:cubicBezTo>
                    <a:pt x="3561" y="1536"/>
                    <a:pt x="3561" y="1512"/>
                    <a:pt x="3549" y="1512"/>
                  </a:cubicBezTo>
                  <a:lnTo>
                    <a:pt x="3537" y="1500"/>
                  </a:lnTo>
                  <a:cubicBezTo>
                    <a:pt x="3501" y="1453"/>
                    <a:pt x="3453" y="1417"/>
                    <a:pt x="3430" y="1369"/>
                  </a:cubicBezTo>
                  <a:cubicBezTo>
                    <a:pt x="3430" y="1369"/>
                    <a:pt x="3430" y="1357"/>
                    <a:pt x="3418" y="1357"/>
                  </a:cubicBezTo>
                  <a:cubicBezTo>
                    <a:pt x="3382" y="1310"/>
                    <a:pt x="3358" y="1274"/>
                    <a:pt x="3322" y="1238"/>
                  </a:cubicBezTo>
                  <a:cubicBezTo>
                    <a:pt x="3310" y="1215"/>
                    <a:pt x="3310" y="1203"/>
                    <a:pt x="3299" y="1203"/>
                  </a:cubicBezTo>
                  <a:cubicBezTo>
                    <a:pt x="3263" y="1155"/>
                    <a:pt x="3239" y="1119"/>
                    <a:pt x="3191" y="1072"/>
                  </a:cubicBezTo>
                  <a:lnTo>
                    <a:pt x="3096" y="941"/>
                  </a:lnTo>
                  <a:lnTo>
                    <a:pt x="3084" y="917"/>
                  </a:lnTo>
                  <a:cubicBezTo>
                    <a:pt x="3084" y="905"/>
                    <a:pt x="3072" y="905"/>
                    <a:pt x="3072" y="893"/>
                  </a:cubicBezTo>
                  <a:cubicBezTo>
                    <a:pt x="3060" y="881"/>
                    <a:pt x="3060" y="857"/>
                    <a:pt x="3037" y="857"/>
                  </a:cubicBezTo>
                  <a:cubicBezTo>
                    <a:pt x="3025" y="845"/>
                    <a:pt x="3013" y="822"/>
                    <a:pt x="3001" y="798"/>
                  </a:cubicBezTo>
                  <a:lnTo>
                    <a:pt x="2965" y="774"/>
                  </a:lnTo>
                  <a:cubicBezTo>
                    <a:pt x="2953" y="762"/>
                    <a:pt x="2941" y="726"/>
                    <a:pt x="2918" y="715"/>
                  </a:cubicBezTo>
                  <a:cubicBezTo>
                    <a:pt x="2918" y="703"/>
                    <a:pt x="2906" y="703"/>
                    <a:pt x="2906" y="679"/>
                  </a:cubicBezTo>
                  <a:cubicBezTo>
                    <a:pt x="2858" y="619"/>
                    <a:pt x="2834" y="584"/>
                    <a:pt x="2787" y="524"/>
                  </a:cubicBezTo>
                  <a:cubicBezTo>
                    <a:pt x="2787" y="500"/>
                    <a:pt x="2775" y="500"/>
                    <a:pt x="2775" y="488"/>
                  </a:cubicBezTo>
                  <a:cubicBezTo>
                    <a:pt x="2763" y="476"/>
                    <a:pt x="2739" y="464"/>
                    <a:pt x="2739" y="441"/>
                  </a:cubicBezTo>
                  <a:cubicBezTo>
                    <a:pt x="2739" y="429"/>
                    <a:pt x="2727" y="429"/>
                    <a:pt x="2727" y="417"/>
                  </a:cubicBezTo>
                  <a:cubicBezTo>
                    <a:pt x="2715" y="405"/>
                    <a:pt x="2715" y="381"/>
                    <a:pt x="2703" y="369"/>
                  </a:cubicBezTo>
                  <a:cubicBezTo>
                    <a:pt x="2703" y="357"/>
                    <a:pt x="2679" y="357"/>
                    <a:pt x="2679" y="345"/>
                  </a:cubicBezTo>
                  <a:cubicBezTo>
                    <a:pt x="2668" y="322"/>
                    <a:pt x="2668" y="310"/>
                    <a:pt x="2656" y="298"/>
                  </a:cubicBezTo>
                  <a:cubicBezTo>
                    <a:pt x="2656" y="286"/>
                    <a:pt x="2644" y="286"/>
                    <a:pt x="2644" y="262"/>
                  </a:cubicBezTo>
                  <a:cubicBezTo>
                    <a:pt x="2620" y="250"/>
                    <a:pt x="2620" y="238"/>
                    <a:pt x="2608" y="238"/>
                  </a:cubicBezTo>
                  <a:lnTo>
                    <a:pt x="2596" y="226"/>
                  </a:lnTo>
                  <a:cubicBezTo>
                    <a:pt x="2584" y="203"/>
                    <a:pt x="2584" y="191"/>
                    <a:pt x="2560" y="191"/>
                  </a:cubicBezTo>
                  <a:cubicBezTo>
                    <a:pt x="2560" y="191"/>
                    <a:pt x="2560" y="179"/>
                    <a:pt x="2548" y="179"/>
                  </a:cubicBezTo>
                  <a:cubicBezTo>
                    <a:pt x="2537" y="167"/>
                    <a:pt x="2537" y="143"/>
                    <a:pt x="2525" y="131"/>
                  </a:cubicBezTo>
                  <a:cubicBezTo>
                    <a:pt x="2501" y="119"/>
                    <a:pt x="2501" y="107"/>
                    <a:pt x="2489" y="83"/>
                  </a:cubicBezTo>
                  <a:cubicBezTo>
                    <a:pt x="2489" y="83"/>
                    <a:pt x="2489" y="72"/>
                    <a:pt x="2477" y="72"/>
                  </a:cubicBezTo>
                  <a:lnTo>
                    <a:pt x="2465" y="60"/>
                  </a:lnTo>
                  <a:cubicBezTo>
                    <a:pt x="2465" y="60"/>
                    <a:pt x="2465" y="48"/>
                    <a:pt x="2441" y="48"/>
                  </a:cubicBezTo>
                  <a:cubicBezTo>
                    <a:pt x="2441" y="48"/>
                    <a:pt x="2441" y="24"/>
                    <a:pt x="2429" y="24"/>
                  </a:cubicBezTo>
                  <a:lnTo>
                    <a:pt x="2429" y="12"/>
                  </a:lnTo>
                  <a:lnTo>
                    <a:pt x="24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3"/>
            <p:cNvSpPr/>
            <p:nvPr/>
          </p:nvSpPr>
          <p:spPr>
            <a:xfrm>
              <a:off x="5033516" y="2062058"/>
              <a:ext cx="154370" cy="227126"/>
            </a:xfrm>
            <a:custGeom>
              <a:rect b="b" l="l" r="r" t="t"/>
              <a:pathLst>
                <a:path extrusionOk="0" h="7692" w="5228">
                  <a:moveTo>
                    <a:pt x="2382" y="1"/>
                  </a:moveTo>
                  <a:cubicBezTo>
                    <a:pt x="2370" y="1"/>
                    <a:pt x="2346" y="1"/>
                    <a:pt x="2346" y="12"/>
                  </a:cubicBezTo>
                  <a:lnTo>
                    <a:pt x="2322" y="12"/>
                  </a:lnTo>
                  <a:cubicBezTo>
                    <a:pt x="2311" y="12"/>
                    <a:pt x="2287" y="12"/>
                    <a:pt x="2275" y="36"/>
                  </a:cubicBezTo>
                  <a:lnTo>
                    <a:pt x="2251" y="36"/>
                  </a:lnTo>
                  <a:cubicBezTo>
                    <a:pt x="2227" y="36"/>
                    <a:pt x="2215" y="36"/>
                    <a:pt x="2203" y="48"/>
                  </a:cubicBezTo>
                  <a:lnTo>
                    <a:pt x="2168" y="48"/>
                  </a:lnTo>
                  <a:cubicBezTo>
                    <a:pt x="2132" y="60"/>
                    <a:pt x="2084" y="60"/>
                    <a:pt x="2037" y="72"/>
                  </a:cubicBezTo>
                  <a:cubicBezTo>
                    <a:pt x="1989" y="96"/>
                    <a:pt x="1953" y="96"/>
                    <a:pt x="1894" y="108"/>
                  </a:cubicBezTo>
                  <a:cubicBezTo>
                    <a:pt x="1846" y="108"/>
                    <a:pt x="1799" y="120"/>
                    <a:pt x="1739" y="120"/>
                  </a:cubicBezTo>
                  <a:lnTo>
                    <a:pt x="1727" y="120"/>
                  </a:lnTo>
                  <a:cubicBezTo>
                    <a:pt x="1680" y="120"/>
                    <a:pt x="1620" y="132"/>
                    <a:pt x="1572" y="132"/>
                  </a:cubicBezTo>
                  <a:lnTo>
                    <a:pt x="1560" y="132"/>
                  </a:lnTo>
                  <a:cubicBezTo>
                    <a:pt x="1501" y="132"/>
                    <a:pt x="1441" y="155"/>
                    <a:pt x="1382" y="155"/>
                  </a:cubicBezTo>
                  <a:lnTo>
                    <a:pt x="906" y="155"/>
                  </a:lnTo>
                  <a:cubicBezTo>
                    <a:pt x="858" y="155"/>
                    <a:pt x="822" y="132"/>
                    <a:pt x="763" y="132"/>
                  </a:cubicBezTo>
                  <a:cubicBezTo>
                    <a:pt x="739" y="132"/>
                    <a:pt x="715" y="132"/>
                    <a:pt x="703" y="120"/>
                  </a:cubicBezTo>
                  <a:cubicBezTo>
                    <a:pt x="667" y="120"/>
                    <a:pt x="644" y="108"/>
                    <a:pt x="596" y="108"/>
                  </a:cubicBezTo>
                  <a:lnTo>
                    <a:pt x="560" y="108"/>
                  </a:lnTo>
                  <a:cubicBezTo>
                    <a:pt x="537" y="108"/>
                    <a:pt x="501" y="96"/>
                    <a:pt x="477" y="96"/>
                  </a:cubicBezTo>
                  <a:lnTo>
                    <a:pt x="465" y="96"/>
                  </a:lnTo>
                  <a:cubicBezTo>
                    <a:pt x="441" y="96"/>
                    <a:pt x="429" y="96"/>
                    <a:pt x="429" y="72"/>
                  </a:cubicBezTo>
                  <a:cubicBezTo>
                    <a:pt x="417" y="72"/>
                    <a:pt x="382" y="60"/>
                    <a:pt x="370" y="60"/>
                  </a:cubicBezTo>
                  <a:lnTo>
                    <a:pt x="1" y="286"/>
                  </a:lnTo>
                  <a:cubicBezTo>
                    <a:pt x="13" y="286"/>
                    <a:pt x="25" y="298"/>
                    <a:pt x="48" y="298"/>
                  </a:cubicBezTo>
                  <a:cubicBezTo>
                    <a:pt x="60" y="298"/>
                    <a:pt x="72" y="298"/>
                    <a:pt x="72" y="310"/>
                  </a:cubicBezTo>
                  <a:lnTo>
                    <a:pt x="84" y="310"/>
                  </a:lnTo>
                  <a:cubicBezTo>
                    <a:pt x="120" y="310"/>
                    <a:pt x="144" y="334"/>
                    <a:pt x="179" y="334"/>
                  </a:cubicBezTo>
                  <a:lnTo>
                    <a:pt x="203" y="334"/>
                  </a:lnTo>
                  <a:cubicBezTo>
                    <a:pt x="239" y="334"/>
                    <a:pt x="263" y="346"/>
                    <a:pt x="310" y="346"/>
                  </a:cubicBezTo>
                  <a:lnTo>
                    <a:pt x="370" y="346"/>
                  </a:lnTo>
                  <a:cubicBezTo>
                    <a:pt x="417" y="346"/>
                    <a:pt x="465" y="358"/>
                    <a:pt x="525" y="358"/>
                  </a:cubicBezTo>
                  <a:lnTo>
                    <a:pt x="1001" y="358"/>
                  </a:lnTo>
                  <a:cubicBezTo>
                    <a:pt x="1060" y="358"/>
                    <a:pt x="1120" y="346"/>
                    <a:pt x="1179" y="346"/>
                  </a:cubicBezTo>
                  <a:lnTo>
                    <a:pt x="1191" y="346"/>
                  </a:lnTo>
                  <a:cubicBezTo>
                    <a:pt x="1239" y="346"/>
                    <a:pt x="1299" y="334"/>
                    <a:pt x="1334" y="334"/>
                  </a:cubicBezTo>
                  <a:lnTo>
                    <a:pt x="1358" y="334"/>
                  </a:lnTo>
                  <a:cubicBezTo>
                    <a:pt x="1394" y="334"/>
                    <a:pt x="1453" y="310"/>
                    <a:pt x="1501" y="310"/>
                  </a:cubicBezTo>
                  <a:cubicBezTo>
                    <a:pt x="1549" y="310"/>
                    <a:pt x="1608" y="298"/>
                    <a:pt x="1656" y="286"/>
                  </a:cubicBezTo>
                  <a:cubicBezTo>
                    <a:pt x="1691" y="274"/>
                    <a:pt x="1739" y="274"/>
                    <a:pt x="1787" y="251"/>
                  </a:cubicBezTo>
                  <a:lnTo>
                    <a:pt x="1810" y="251"/>
                  </a:lnTo>
                  <a:cubicBezTo>
                    <a:pt x="1834" y="251"/>
                    <a:pt x="1846" y="251"/>
                    <a:pt x="1858" y="239"/>
                  </a:cubicBezTo>
                  <a:lnTo>
                    <a:pt x="1894" y="239"/>
                  </a:lnTo>
                  <a:cubicBezTo>
                    <a:pt x="1906" y="239"/>
                    <a:pt x="1918" y="239"/>
                    <a:pt x="1930" y="227"/>
                  </a:cubicBezTo>
                  <a:lnTo>
                    <a:pt x="1965" y="227"/>
                  </a:lnTo>
                  <a:cubicBezTo>
                    <a:pt x="1977" y="227"/>
                    <a:pt x="1989" y="227"/>
                    <a:pt x="1989" y="215"/>
                  </a:cubicBezTo>
                  <a:lnTo>
                    <a:pt x="2025" y="215"/>
                  </a:lnTo>
                  <a:cubicBezTo>
                    <a:pt x="2037" y="215"/>
                    <a:pt x="2037" y="215"/>
                    <a:pt x="2049" y="191"/>
                  </a:cubicBezTo>
                  <a:lnTo>
                    <a:pt x="2430" y="191"/>
                  </a:lnTo>
                  <a:lnTo>
                    <a:pt x="2430" y="215"/>
                  </a:lnTo>
                  <a:lnTo>
                    <a:pt x="2430" y="227"/>
                  </a:lnTo>
                  <a:cubicBezTo>
                    <a:pt x="2430" y="227"/>
                    <a:pt x="2430" y="239"/>
                    <a:pt x="2442" y="239"/>
                  </a:cubicBezTo>
                  <a:cubicBezTo>
                    <a:pt x="2442" y="239"/>
                    <a:pt x="2442" y="251"/>
                    <a:pt x="2453" y="251"/>
                  </a:cubicBezTo>
                  <a:lnTo>
                    <a:pt x="2465" y="274"/>
                  </a:lnTo>
                  <a:cubicBezTo>
                    <a:pt x="2465" y="274"/>
                    <a:pt x="2465" y="286"/>
                    <a:pt x="2489" y="286"/>
                  </a:cubicBezTo>
                  <a:cubicBezTo>
                    <a:pt x="2501" y="298"/>
                    <a:pt x="2501" y="310"/>
                    <a:pt x="2513" y="334"/>
                  </a:cubicBezTo>
                  <a:cubicBezTo>
                    <a:pt x="2525" y="346"/>
                    <a:pt x="2525" y="358"/>
                    <a:pt x="2549" y="370"/>
                  </a:cubicBezTo>
                  <a:cubicBezTo>
                    <a:pt x="2549" y="370"/>
                    <a:pt x="2549" y="393"/>
                    <a:pt x="2561" y="393"/>
                  </a:cubicBezTo>
                  <a:cubicBezTo>
                    <a:pt x="2572" y="405"/>
                    <a:pt x="2572" y="417"/>
                    <a:pt x="2584" y="417"/>
                  </a:cubicBezTo>
                  <a:lnTo>
                    <a:pt x="2608" y="429"/>
                  </a:lnTo>
                  <a:cubicBezTo>
                    <a:pt x="2620" y="453"/>
                    <a:pt x="2620" y="465"/>
                    <a:pt x="2632" y="465"/>
                  </a:cubicBezTo>
                  <a:cubicBezTo>
                    <a:pt x="2632" y="477"/>
                    <a:pt x="2644" y="477"/>
                    <a:pt x="2644" y="489"/>
                  </a:cubicBezTo>
                  <a:cubicBezTo>
                    <a:pt x="2668" y="513"/>
                    <a:pt x="2668" y="524"/>
                    <a:pt x="2680" y="536"/>
                  </a:cubicBezTo>
                  <a:cubicBezTo>
                    <a:pt x="2680" y="548"/>
                    <a:pt x="2692" y="548"/>
                    <a:pt x="2692" y="572"/>
                  </a:cubicBezTo>
                  <a:cubicBezTo>
                    <a:pt x="2703" y="584"/>
                    <a:pt x="2703" y="596"/>
                    <a:pt x="2727" y="608"/>
                  </a:cubicBezTo>
                  <a:cubicBezTo>
                    <a:pt x="2727" y="632"/>
                    <a:pt x="2739" y="632"/>
                    <a:pt x="2739" y="643"/>
                  </a:cubicBezTo>
                  <a:cubicBezTo>
                    <a:pt x="2751" y="655"/>
                    <a:pt x="2763" y="667"/>
                    <a:pt x="2763" y="691"/>
                  </a:cubicBezTo>
                  <a:cubicBezTo>
                    <a:pt x="2763" y="703"/>
                    <a:pt x="2787" y="703"/>
                    <a:pt x="2787" y="715"/>
                  </a:cubicBezTo>
                  <a:cubicBezTo>
                    <a:pt x="2811" y="763"/>
                    <a:pt x="2858" y="822"/>
                    <a:pt x="2906" y="882"/>
                  </a:cubicBezTo>
                  <a:cubicBezTo>
                    <a:pt x="2906" y="894"/>
                    <a:pt x="2918" y="894"/>
                    <a:pt x="2918" y="905"/>
                  </a:cubicBezTo>
                  <a:cubicBezTo>
                    <a:pt x="2930" y="929"/>
                    <a:pt x="2942" y="953"/>
                    <a:pt x="2965" y="965"/>
                  </a:cubicBezTo>
                  <a:lnTo>
                    <a:pt x="2989" y="1001"/>
                  </a:lnTo>
                  <a:cubicBezTo>
                    <a:pt x="3001" y="1013"/>
                    <a:pt x="3025" y="1024"/>
                    <a:pt x="3037" y="1060"/>
                  </a:cubicBezTo>
                  <a:cubicBezTo>
                    <a:pt x="3049" y="1072"/>
                    <a:pt x="3049" y="1084"/>
                    <a:pt x="3061" y="1084"/>
                  </a:cubicBezTo>
                  <a:cubicBezTo>
                    <a:pt x="3061" y="1108"/>
                    <a:pt x="3084" y="1108"/>
                    <a:pt x="3084" y="1120"/>
                  </a:cubicBezTo>
                  <a:lnTo>
                    <a:pt x="3096" y="1132"/>
                  </a:lnTo>
                  <a:lnTo>
                    <a:pt x="3180" y="1263"/>
                  </a:lnTo>
                  <a:cubicBezTo>
                    <a:pt x="3215" y="1310"/>
                    <a:pt x="3239" y="1358"/>
                    <a:pt x="3287" y="1405"/>
                  </a:cubicBezTo>
                  <a:cubicBezTo>
                    <a:pt x="3299" y="1417"/>
                    <a:pt x="3299" y="1429"/>
                    <a:pt x="3323" y="1429"/>
                  </a:cubicBezTo>
                  <a:cubicBezTo>
                    <a:pt x="3346" y="1477"/>
                    <a:pt x="3382" y="1501"/>
                    <a:pt x="3406" y="1548"/>
                  </a:cubicBezTo>
                  <a:cubicBezTo>
                    <a:pt x="3406" y="1548"/>
                    <a:pt x="3406" y="1560"/>
                    <a:pt x="3418" y="1560"/>
                  </a:cubicBezTo>
                  <a:cubicBezTo>
                    <a:pt x="3454" y="1608"/>
                    <a:pt x="3501" y="1656"/>
                    <a:pt x="3525" y="1703"/>
                  </a:cubicBezTo>
                  <a:lnTo>
                    <a:pt x="3537" y="1715"/>
                  </a:lnTo>
                  <a:cubicBezTo>
                    <a:pt x="3537" y="1715"/>
                    <a:pt x="3537" y="1727"/>
                    <a:pt x="3561" y="1727"/>
                  </a:cubicBezTo>
                  <a:cubicBezTo>
                    <a:pt x="3596" y="1786"/>
                    <a:pt x="3644" y="1846"/>
                    <a:pt x="3704" y="1906"/>
                  </a:cubicBezTo>
                  <a:cubicBezTo>
                    <a:pt x="3704" y="1917"/>
                    <a:pt x="3715" y="1917"/>
                    <a:pt x="3715" y="1941"/>
                  </a:cubicBezTo>
                  <a:cubicBezTo>
                    <a:pt x="3763" y="2001"/>
                    <a:pt x="3823" y="2060"/>
                    <a:pt x="3870" y="2120"/>
                  </a:cubicBezTo>
                  <a:lnTo>
                    <a:pt x="3870" y="2132"/>
                  </a:lnTo>
                  <a:lnTo>
                    <a:pt x="3882" y="2144"/>
                  </a:lnTo>
                  <a:cubicBezTo>
                    <a:pt x="3918" y="2179"/>
                    <a:pt x="3942" y="2215"/>
                    <a:pt x="3977" y="2251"/>
                  </a:cubicBezTo>
                  <a:lnTo>
                    <a:pt x="4001" y="2275"/>
                  </a:lnTo>
                  <a:cubicBezTo>
                    <a:pt x="4037" y="2322"/>
                    <a:pt x="4073" y="2370"/>
                    <a:pt x="4108" y="2418"/>
                  </a:cubicBezTo>
                  <a:lnTo>
                    <a:pt x="4132" y="2441"/>
                  </a:lnTo>
                  <a:lnTo>
                    <a:pt x="4216" y="2513"/>
                  </a:lnTo>
                  <a:cubicBezTo>
                    <a:pt x="4227" y="2537"/>
                    <a:pt x="4239" y="2548"/>
                    <a:pt x="4239" y="2560"/>
                  </a:cubicBezTo>
                  <a:cubicBezTo>
                    <a:pt x="4263" y="2596"/>
                    <a:pt x="4287" y="2608"/>
                    <a:pt x="4299" y="2620"/>
                  </a:cubicBezTo>
                  <a:lnTo>
                    <a:pt x="4323" y="2632"/>
                  </a:lnTo>
                  <a:lnTo>
                    <a:pt x="4335" y="2656"/>
                  </a:lnTo>
                  <a:cubicBezTo>
                    <a:pt x="4382" y="2691"/>
                    <a:pt x="4406" y="2739"/>
                    <a:pt x="4454" y="2775"/>
                  </a:cubicBezTo>
                  <a:lnTo>
                    <a:pt x="4489" y="2810"/>
                  </a:lnTo>
                  <a:lnTo>
                    <a:pt x="4537" y="2858"/>
                  </a:lnTo>
                  <a:lnTo>
                    <a:pt x="4549" y="2870"/>
                  </a:lnTo>
                  <a:lnTo>
                    <a:pt x="4632" y="2953"/>
                  </a:lnTo>
                  <a:cubicBezTo>
                    <a:pt x="4656" y="2977"/>
                    <a:pt x="4704" y="3013"/>
                    <a:pt x="4728" y="3049"/>
                  </a:cubicBezTo>
                  <a:cubicBezTo>
                    <a:pt x="4763" y="3084"/>
                    <a:pt x="4787" y="3096"/>
                    <a:pt x="4823" y="3132"/>
                  </a:cubicBezTo>
                  <a:lnTo>
                    <a:pt x="4823" y="5751"/>
                  </a:lnTo>
                  <a:lnTo>
                    <a:pt x="4823" y="6049"/>
                  </a:lnTo>
                  <a:lnTo>
                    <a:pt x="4823" y="6120"/>
                  </a:lnTo>
                  <a:lnTo>
                    <a:pt x="4823" y="6132"/>
                  </a:lnTo>
                  <a:lnTo>
                    <a:pt x="4823" y="6180"/>
                  </a:lnTo>
                  <a:lnTo>
                    <a:pt x="4823" y="6204"/>
                  </a:lnTo>
                  <a:lnTo>
                    <a:pt x="4823" y="6251"/>
                  </a:lnTo>
                  <a:lnTo>
                    <a:pt x="4823" y="6287"/>
                  </a:lnTo>
                  <a:lnTo>
                    <a:pt x="4823" y="6311"/>
                  </a:lnTo>
                  <a:cubicBezTo>
                    <a:pt x="4823" y="6323"/>
                    <a:pt x="4823" y="6347"/>
                    <a:pt x="4811" y="6358"/>
                  </a:cubicBezTo>
                  <a:lnTo>
                    <a:pt x="4811" y="6382"/>
                  </a:lnTo>
                  <a:cubicBezTo>
                    <a:pt x="4811" y="6406"/>
                    <a:pt x="4787" y="6418"/>
                    <a:pt x="4787" y="6430"/>
                  </a:cubicBezTo>
                  <a:lnTo>
                    <a:pt x="4787" y="6466"/>
                  </a:lnTo>
                  <a:cubicBezTo>
                    <a:pt x="4775" y="6489"/>
                    <a:pt x="4775" y="6501"/>
                    <a:pt x="4763" y="6537"/>
                  </a:cubicBezTo>
                  <a:lnTo>
                    <a:pt x="4763" y="6549"/>
                  </a:lnTo>
                  <a:cubicBezTo>
                    <a:pt x="4751" y="6585"/>
                    <a:pt x="4751" y="6597"/>
                    <a:pt x="4728" y="6620"/>
                  </a:cubicBezTo>
                  <a:cubicBezTo>
                    <a:pt x="4716" y="6668"/>
                    <a:pt x="4704" y="6704"/>
                    <a:pt x="4692" y="6739"/>
                  </a:cubicBezTo>
                  <a:lnTo>
                    <a:pt x="4692" y="6763"/>
                  </a:lnTo>
                  <a:cubicBezTo>
                    <a:pt x="4692" y="6775"/>
                    <a:pt x="4668" y="6775"/>
                    <a:pt x="4668" y="6787"/>
                  </a:cubicBezTo>
                  <a:cubicBezTo>
                    <a:pt x="4656" y="6835"/>
                    <a:pt x="4644" y="6859"/>
                    <a:pt x="4632" y="6906"/>
                  </a:cubicBezTo>
                  <a:lnTo>
                    <a:pt x="4632" y="6918"/>
                  </a:lnTo>
                  <a:cubicBezTo>
                    <a:pt x="4608" y="6954"/>
                    <a:pt x="4597" y="7001"/>
                    <a:pt x="4573" y="7025"/>
                  </a:cubicBezTo>
                  <a:cubicBezTo>
                    <a:pt x="4573" y="7037"/>
                    <a:pt x="4549" y="7037"/>
                    <a:pt x="4549" y="7061"/>
                  </a:cubicBezTo>
                  <a:cubicBezTo>
                    <a:pt x="4537" y="7085"/>
                    <a:pt x="4513" y="7132"/>
                    <a:pt x="4489" y="7156"/>
                  </a:cubicBezTo>
                  <a:cubicBezTo>
                    <a:pt x="4489" y="7156"/>
                    <a:pt x="4489" y="7180"/>
                    <a:pt x="4477" y="7180"/>
                  </a:cubicBezTo>
                  <a:cubicBezTo>
                    <a:pt x="4466" y="7204"/>
                    <a:pt x="4430" y="7240"/>
                    <a:pt x="4418" y="7263"/>
                  </a:cubicBezTo>
                  <a:lnTo>
                    <a:pt x="4406" y="7275"/>
                  </a:lnTo>
                  <a:cubicBezTo>
                    <a:pt x="4370" y="7311"/>
                    <a:pt x="4358" y="7335"/>
                    <a:pt x="4335" y="7370"/>
                  </a:cubicBezTo>
                  <a:lnTo>
                    <a:pt x="4311" y="7382"/>
                  </a:lnTo>
                  <a:cubicBezTo>
                    <a:pt x="4299" y="7418"/>
                    <a:pt x="4275" y="7430"/>
                    <a:pt x="4251" y="7442"/>
                  </a:cubicBezTo>
                  <a:lnTo>
                    <a:pt x="4239" y="7454"/>
                  </a:lnTo>
                  <a:lnTo>
                    <a:pt x="4168" y="7537"/>
                  </a:lnTo>
                  <a:lnTo>
                    <a:pt x="4156" y="7549"/>
                  </a:lnTo>
                  <a:cubicBezTo>
                    <a:pt x="4120" y="7561"/>
                    <a:pt x="4108" y="7573"/>
                    <a:pt x="4073" y="7609"/>
                  </a:cubicBezTo>
                  <a:lnTo>
                    <a:pt x="4061" y="7609"/>
                  </a:lnTo>
                  <a:cubicBezTo>
                    <a:pt x="4042" y="7618"/>
                    <a:pt x="4015" y="7643"/>
                    <a:pt x="3999" y="7659"/>
                  </a:cubicBezTo>
                  <a:lnTo>
                    <a:pt x="3999" y="7659"/>
                  </a:lnTo>
                  <a:lnTo>
                    <a:pt x="4311" y="7478"/>
                  </a:lnTo>
                  <a:cubicBezTo>
                    <a:pt x="4347" y="7454"/>
                    <a:pt x="4358" y="7442"/>
                    <a:pt x="4394" y="7430"/>
                  </a:cubicBezTo>
                  <a:lnTo>
                    <a:pt x="4406" y="7418"/>
                  </a:lnTo>
                  <a:cubicBezTo>
                    <a:pt x="4418" y="7394"/>
                    <a:pt x="4430" y="7382"/>
                    <a:pt x="4454" y="7382"/>
                  </a:cubicBezTo>
                  <a:cubicBezTo>
                    <a:pt x="4466" y="7382"/>
                    <a:pt x="4466" y="7370"/>
                    <a:pt x="4477" y="7370"/>
                  </a:cubicBezTo>
                  <a:lnTo>
                    <a:pt x="4525" y="7323"/>
                  </a:lnTo>
                  <a:lnTo>
                    <a:pt x="4537" y="7311"/>
                  </a:lnTo>
                  <a:cubicBezTo>
                    <a:pt x="4573" y="7299"/>
                    <a:pt x="4585" y="7263"/>
                    <a:pt x="4597" y="7251"/>
                  </a:cubicBezTo>
                  <a:lnTo>
                    <a:pt x="4608" y="7240"/>
                  </a:lnTo>
                  <a:lnTo>
                    <a:pt x="4668" y="7180"/>
                  </a:lnTo>
                  <a:lnTo>
                    <a:pt x="4692" y="7156"/>
                  </a:lnTo>
                  <a:lnTo>
                    <a:pt x="4728" y="7120"/>
                  </a:lnTo>
                  <a:cubicBezTo>
                    <a:pt x="4728" y="7097"/>
                    <a:pt x="4751" y="7097"/>
                    <a:pt x="4751" y="7085"/>
                  </a:cubicBezTo>
                  <a:cubicBezTo>
                    <a:pt x="4763" y="7073"/>
                    <a:pt x="4775" y="7037"/>
                    <a:pt x="4787" y="7025"/>
                  </a:cubicBezTo>
                  <a:lnTo>
                    <a:pt x="4811" y="7013"/>
                  </a:lnTo>
                  <a:cubicBezTo>
                    <a:pt x="4823" y="6978"/>
                    <a:pt x="4847" y="6954"/>
                    <a:pt x="4870" y="6942"/>
                  </a:cubicBezTo>
                  <a:cubicBezTo>
                    <a:pt x="4870" y="6942"/>
                    <a:pt x="4870" y="6918"/>
                    <a:pt x="4882" y="6918"/>
                  </a:cubicBezTo>
                  <a:cubicBezTo>
                    <a:pt x="4894" y="6906"/>
                    <a:pt x="4906" y="6882"/>
                    <a:pt x="4930" y="6847"/>
                  </a:cubicBezTo>
                  <a:cubicBezTo>
                    <a:pt x="4930" y="6835"/>
                    <a:pt x="4942" y="6835"/>
                    <a:pt x="4942" y="6823"/>
                  </a:cubicBezTo>
                  <a:cubicBezTo>
                    <a:pt x="4954" y="6799"/>
                    <a:pt x="4966" y="6775"/>
                    <a:pt x="4966" y="6763"/>
                  </a:cubicBezTo>
                  <a:cubicBezTo>
                    <a:pt x="4966" y="6763"/>
                    <a:pt x="4966" y="6739"/>
                    <a:pt x="4989" y="6739"/>
                  </a:cubicBezTo>
                  <a:lnTo>
                    <a:pt x="4989" y="6728"/>
                  </a:lnTo>
                  <a:cubicBezTo>
                    <a:pt x="4989" y="6716"/>
                    <a:pt x="5001" y="6704"/>
                    <a:pt x="5001" y="6680"/>
                  </a:cubicBezTo>
                  <a:cubicBezTo>
                    <a:pt x="5001" y="6668"/>
                    <a:pt x="5013" y="6656"/>
                    <a:pt x="5013" y="6644"/>
                  </a:cubicBezTo>
                  <a:cubicBezTo>
                    <a:pt x="5013" y="6620"/>
                    <a:pt x="5025" y="6608"/>
                    <a:pt x="5025" y="6597"/>
                  </a:cubicBezTo>
                  <a:cubicBezTo>
                    <a:pt x="5025" y="6585"/>
                    <a:pt x="5025" y="6585"/>
                    <a:pt x="5049" y="6561"/>
                  </a:cubicBezTo>
                  <a:lnTo>
                    <a:pt x="5049" y="6549"/>
                  </a:lnTo>
                  <a:cubicBezTo>
                    <a:pt x="5061" y="6501"/>
                    <a:pt x="5073" y="6478"/>
                    <a:pt x="5085" y="6430"/>
                  </a:cubicBezTo>
                  <a:cubicBezTo>
                    <a:pt x="5109" y="6406"/>
                    <a:pt x="5109" y="6382"/>
                    <a:pt x="5120" y="6358"/>
                  </a:cubicBezTo>
                  <a:lnTo>
                    <a:pt x="5120" y="6347"/>
                  </a:lnTo>
                  <a:cubicBezTo>
                    <a:pt x="5132" y="6311"/>
                    <a:pt x="5132" y="6299"/>
                    <a:pt x="5144" y="6263"/>
                  </a:cubicBezTo>
                  <a:lnTo>
                    <a:pt x="5144" y="6251"/>
                  </a:lnTo>
                  <a:lnTo>
                    <a:pt x="5144" y="6239"/>
                  </a:lnTo>
                  <a:cubicBezTo>
                    <a:pt x="5144" y="6227"/>
                    <a:pt x="5168" y="6204"/>
                    <a:pt x="5168" y="6192"/>
                  </a:cubicBezTo>
                  <a:lnTo>
                    <a:pt x="5168" y="6180"/>
                  </a:lnTo>
                  <a:cubicBezTo>
                    <a:pt x="5168" y="6168"/>
                    <a:pt x="5168" y="6144"/>
                    <a:pt x="5180" y="6132"/>
                  </a:cubicBezTo>
                  <a:lnTo>
                    <a:pt x="5180" y="6108"/>
                  </a:lnTo>
                  <a:lnTo>
                    <a:pt x="5180" y="6073"/>
                  </a:lnTo>
                  <a:lnTo>
                    <a:pt x="5180" y="6049"/>
                  </a:lnTo>
                  <a:lnTo>
                    <a:pt x="5180" y="6025"/>
                  </a:lnTo>
                  <a:lnTo>
                    <a:pt x="5180" y="6001"/>
                  </a:lnTo>
                  <a:lnTo>
                    <a:pt x="5180" y="5966"/>
                  </a:lnTo>
                  <a:lnTo>
                    <a:pt x="5180" y="5942"/>
                  </a:lnTo>
                  <a:lnTo>
                    <a:pt x="5180" y="5930"/>
                  </a:lnTo>
                  <a:lnTo>
                    <a:pt x="5180" y="5906"/>
                  </a:lnTo>
                  <a:lnTo>
                    <a:pt x="5180" y="5846"/>
                  </a:lnTo>
                  <a:lnTo>
                    <a:pt x="5180" y="5549"/>
                  </a:lnTo>
                  <a:lnTo>
                    <a:pt x="5192" y="2929"/>
                  </a:lnTo>
                  <a:cubicBezTo>
                    <a:pt x="5228" y="2918"/>
                    <a:pt x="5192" y="2894"/>
                    <a:pt x="5168" y="2858"/>
                  </a:cubicBezTo>
                  <a:cubicBezTo>
                    <a:pt x="5132" y="2834"/>
                    <a:pt x="5097" y="2799"/>
                    <a:pt x="5061" y="2751"/>
                  </a:cubicBezTo>
                  <a:cubicBezTo>
                    <a:pt x="5025" y="2727"/>
                    <a:pt x="5001" y="2691"/>
                    <a:pt x="4978" y="2679"/>
                  </a:cubicBezTo>
                  <a:lnTo>
                    <a:pt x="4954" y="2668"/>
                  </a:lnTo>
                  <a:lnTo>
                    <a:pt x="4870" y="2572"/>
                  </a:lnTo>
                  <a:lnTo>
                    <a:pt x="4751" y="2453"/>
                  </a:lnTo>
                  <a:cubicBezTo>
                    <a:pt x="4728" y="2441"/>
                    <a:pt x="4728" y="2429"/>
                    <a:pt x="4716" y="2429"/>
                  </a:cubicBezTo>
                  <a:cubicBezTo>
                    <a:pt x="4704" y="2406"/>
                    <a:pt x="4680" y="2382"/>
                    <a:pt x="4656" y="2358"/>
                  </a:cubicBezTo>
                  <a:cubicBezTo>
                    <a:pt x="4644" y="2334"/>
                    <a:pt x="4632" y="2322"/>
                    <a:pt x="4632" y="2310"/>
                  </a:cubicBezTo>
                  <a:lnTo>
                    <a:pt x="4549" y="2239"/>
                  </a:lnTo>
                  <a:lnTo>
                    <a:pt x="4525" y="2203"/>
                  </a:lnTo>
                  <a:cubicBezTo>
                    <a:pt x="4477" y="2156"/>
                    <a:pt x="4454" y="2108"/>
                    <a:pt x="4406" y="2072"/>
                  </a:cubicBezTo>
                  <a:lnTo>
                    <a:pt x="4370" y="2037"/>
                  </a:lnTo>
                  <a:cubicBezTo>
                    <a:pt x="4347" y="2013"/>
                    <a:pt x="4311" y="1965"/>
                    <a:pt x="4287" y="1941"/>
                  </a:cubicBezTo>
                  <a:lnTo>
                    <a:pt x="4251" y="1906"/>
                  </a:lnTo>
                  <a:cubicBezTo>
                    <a:pt x="4216" y="1846"/>
                    <a:pt x="4156" y="1786"/>
                    <a:pt x="4108" y="1727"/>
                  </a:cubicBezTo>
                  <a:cubicBezTo>
                    <a:pt x="4108" y="1715"/>
                    <a:pt x="4096" y="1715"/>
                    <a:pt x="4096" y="1703"/>
                  </a:cubicBezTo>
                  <a:cubicBezTo>
                    <a:pt x="4049" y="1644"/>
                    <a:pt x="4001" y="1584"/>
                    <a:pt x="3942" y="1525"/>
                  </a:cubicBezTo>
                  <a:lnTo>
                    <a:pt x="3918" y="1489"/>
                  </a:lnTo>
                  <a:cubicBezTo>
                    <a:pt x="3882" y="1441"/>
                    <a:pt x="3835" y="1405"/>
                    <a:pt x="3811" y="1358"/>
                  </a:cubicBezTo>
                  <a:cubicBezTo>
                    <a:pt x="3811" y="1358"/>
                    <a:pt x="3811" y="1346"/>
                    <a:pt x="3799" y="1346"/>
                  </a:cubicBezTo>
                  <a:cubicBezTo>
                    <a:pt x="3763" y="1298"/>
                    <a:pt x="3739" y="1251"/>
                    <a:pt x="3704" y="1227"/>
                  </a:cubicBezTo>
                  <a:cubicBezTo>
                    <a:pt x="3692" y="1203"/>
                    <a:pt x="3692" y="1191"/>
                    <a:pt x="3680" y="1191"/>
                  </a:cubicBezTo>
                  <a:cubicBezTo>
                    <a:pt x="3644" y="1144"/>
                    <a:pt x="3620" y="1108"/>
                    <a:pt x="3573" y="1060"/>
                  </a:cubicBezTo>
                  <a:lnTo>
                    <a:pt x="3477" y="929"/>
                  </a:lnTo>
                  <a:cubicBezTo>
                    <a:pt x="3465" y="905"/>
                    <a:pt x="3454" y="894"/>
                    <a:pt x="3454" y="882"/>
                  </a:cubicBezTo>
                  <a:cubicBezTo>
                    <a:pt x="3442" y="870"/>
                    <a:pt x="3442" y="846"/>
                    <a:pt x="3418" y="846"/>
                  </a:cubicBezTo>
                  <a:cubicBezTo>
                    <a:pt x="3406" y="834"/>
                    <a:pt x="3394" y="810"/>
                    <a:pt x="3382" y="786"/>
                  </a:cubicBezTo>
                  <a:lnTo>
                    <a:pt x="3346" y="763"/>
                  </a:lnTo>
                  <a:cubicBezTo>
                    <a:pt x="3334" y="751"/>
                    <a:pt x="3323" y="715"/>
                    <a:pt x="3299" y="703"/>
                  </a:cubicBezTo>
                  <a:cubicBezTo>
                    <a:pt x="3299" y="691"/>
                    <a:pt x="3287" y="691"/>
                    <a:pt x="3287" y="667"/>
                  </a:cubicBezTo>
                  <a:cubicBezTo>
                    <a:pt x="3275" y="643"/>
                    <a:pt x="3239" y="608"/>
                    <a:pt x="3227" y="596"/>
                  </a:cubicBezTo>
                  <a:cubicBezTo>
                    <a:pt x="3215" y="572"/>
                    <a:pt x="3204" y="548"/>
                    <a:pt x="3168" y="524"/>
                  </a:cubicBezTo>
                  <a:cubicBezTo>
                    <a:pt x="3168" y="513"/>
                    <a:pt x="3156" y="513"/>
                    <a:pt x="3156" y="489"/>
                  </a:cubicBezTo>
                  <a:cubicBezTo>
                    <a:pt x="3144" y="477"/>
                    <a:pt x="3120" y="465"/>
                    <a:pt x="3120" y="453"/>
                  </a:cubicBezTo>
                  <a:cubicBezTo>
                    <a:pt x="3120" y="429"/>
                    <a:pt x="3108" y="429"/>
                    <a:pt x="3108" y="417"/>
                  </a:cubicBezTo>
                  <a:cubicBezTo>
                    <a:pt x="3096" y="405"/>
                    <a:pt x="3096" y="393"/>
                    <a:pt x="3084" y="370"/>
                  </a:cubicBezTo>
                  <a:cubicBezTo>
                    <a:pt x="3084" y="358"/>
                    <a:pt x="3061" y="358"/>
                    <a:pt x="3061" y="346"/>
                  </a:cubicBezTo>
                  <a:cubicBezTo>
                    <a:pt x="3049" y="334"/>
                    <a:pt x="3049" y="310"/>
                    <a:pt x="3037" y="310"/>
                  </a:cubicBezTo>
                  <a:cubicBezTo>
                    <a:pt x="3037" y="298"/>
                    <a:pt x="3025" y="298"/>
                    <a:pt x="3025" y="286"/>
                  </a:cubicBezTo>
                  <a:cubicBezTo>
                    <a:pt x="3001" y="274"/>
                    <a:pt x="3001" y="251"/>
                    <a:pt x="2989" y="251"/>
                  </a:cubicBezTo>
                  <a:cubicBezTo>
                    <a:pt x="2989" y="239"/>
                    <a:pt x="2977" y="239"/>
                    <a:pt x="2977" y="239"/>
                  </a:cubicBezTo>
                  <a:cubicBezTo>
                    <a:pt x="2965" y="227"/>
                    <a:pt x="2965" y="215"/>
                    <a:pt x="2942" y="215"/>
                  </a:cubicBezTo>
                  <a:lnTo>
                    <a:pt x="2930" y="191"/>
                  </a:lnTo>
                  <a:cubicBezTo>
                    <a:pt x="2918" y="179"/>
                    <a:pt x="2918" y="167"/>
                    <a:pt x="2906" y="167"/>
                  </a:cubicBezTo>
                  <a:lnTo>
                    <a:pt x="2906" y="155"/>
                  </a:lnTo>
                  <a:cubicBezTo>
                    <a:pt x="2882" y="132"/>
                    <a:pt x="2882" y="120"/>
                    <a:pt x="2870" y="108"/>
                  </a:cubicBezTo>
                  <a:cubicBezTo>
                    <a:pt x="2870" y="108"/>
                    <a:pt x="2870" y="96"/>
                    <a:pt x="2858" y="96"/>
                  </a:cubicBezTo>
                  <a:lnTo>
                    <a:pt x="2846" y="72"/>
                  </a:lnTo>
                  <a:cubicBezTo>
                    <a:pt x="2846" y="72"/>
                    <a:pt x="2846" y="60"/>
                    <a:pt x="2823" y="60"/>
                  </a:cubicBezTo>
                  <a:cubicBezTo>
                    <a:pt x="2823" y="60"/>
                    <a:pt x="2823" y="48"/>
                    <a:pt x="2811" y="48"/>
                  </a:cubicBezTo>
                  <a:lnTo>
                    <a:pt x="2811" y="36"/>
                  </a:lnTo>
                  <a:lnTo>
                    <a:pt x="2811" y="12"/>
                  </a:lnTo>
                  <a:lnTo>
                    <a:pt x="2799" y="1"/>
                  </a:lnTo>
                  <a:close/>
                  <a:moveTo>
                    <a:pt x="3999" y="7659"/>
                  </a:moveTo>
                  <a:lnTo>
                    <a:pt x="3956" y="7684"/>
                  </a:lnTo>
                  <a:lnTo>
                    <a:pt x="3956" y="7684"/>
                  </a:lnTo>
                  <a:cubicBezTo>
                    <a:pt x="3961" y="7682"/>
                    <a:pt x="3969" y="7680"/>
                    <a:pt x="3977" y="7680"/>
                  </a:cubicBezTo>
                  <a:cubicBezTo>
                    <a:pt x="3977" y="7668"/>
                    <a:pt x="3989" y="7668"/>
                    <a:pt x="3989" y="7668"/>
                  </a:cubicBezTo>
                  <a:cubicBezTo>
                    <a:pt x="3992" y="7666"/>
                    <a:pt x="3995" y="7663"/>
                    <a:pt x="3999" y="7659"/>
                  </a:cubicBezTo>
                  <a:close/>
                  <a:moveTo>
                    <a:pt x="3956" y="7684"/>
                  </a:moveTo>
                  <a:cubicBezTo>
                    <a:pt x="3946" y="7687"/>
                    <a:pt x="3942" y="7692"/>
                    <a:pt x="3942" y="7692"/>
                  </a:cubicBezTo>
                  <a:lnTo>
                    <a:pt x="3956" y="7684"/>
                  </a:lnTo>
                  <a:close/>
                </a:path>
              </a:pathLst>
            </a:custGeom>
            <a:solidFill>
              <a:srgbClr val="B4B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3"/>
            <p:cNvSpPr/>
            <p:nvPr/>
          </p:nvSpPr>
          <p:spPr>
            <a:xfrm>
              <a:off x="5078870" y="2112403"/>
              <a:ext cx="49252" cy="60413"/>
            </a:xfrm>
            <a:custGeom>
              <a:rect b="b" l="l" r="r" t="t"/>
              <a:pathLst>
                <a:path extrusionOk="0" h="2046" w="1668">
                  <a:moveTo>
                    <a:pt x="460" y="0"/>
                  </a:moveTo>
                  <a:cubicBezTo>
                    <a:pt x="186" y="0"/>
                    <a:pt x="1" y="222"/>
                    <a:pt x="1" y="593"/>
                  </a:cubicBezTo>
                  <a:lnTo>
                    <a:pt x="1" y="1082"/>
                  </a:lnTo>
                  <a:lnTo>
                    <a:pt x="132" y="1153"/>
                  </a:lnTo>
                  <a:lnTo>
                    <a:pt x="120" y="665"/>
                  </a:lnTo>
                  <a:cubicBezTo>
                    <a:pt x="120" y="345"/>
                    <a:pt x="274" y="162"/>
                    <a:pt x="508" y="162"/>
                  </a:cubicBezTo>
                  <a:cubicBezTo>
                    <a:pt x="605" y="162"/>
                    <a:pt x="715" y="194"/>
                    <a:pt x="834" y="260"/>
                  </a:cubicBezTo>
                  <a:cubicBezTo>
                    <a:pt x="1227" y="486"/>
                    <a:pt x="1537" y="1034"/>
                    <a:pt x="1537" y="1486"/>
                  </a:cubicBezTo>
                  <a:lnTo>
                    <a:pt x="1537" y="1975"/>
                  </a:lnTo>
                  <a:lnTo>
                    <a:pt x="1668" y="2046"/>
                  </a:lnTo>
                  <a:lnTo>
                    <a:pt x="1668" y="1558"/>
                  </a:lnTo>
                  <a:cubicBezTo>
                    <a:pt x="1668" y="1022"/>
                    <a:pt x="1298" y="379"/>
                    <a:pt x="834" y="117"/>
                  </a:cubicBezTo>
                  <a:cubicBezTo>
                    <a:pt x="699" y="38"/>
                    <a:pt x="572" y="0"/>
                    <a:pt x="460" y="0"/>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3"/>
            <p:cNvSpPr/>
            <p:nvPr/>
          </p:nvSpPr>
          <p:spPr>
            <a:xfrm>
              <a:off x="5066232" y="2141605"/>
              <a:ext cx="73140" cy="112057"/>
            </a:xfrm>
            <a:custGeom>
              <a:rect b="b" l="l" r="r" t="t"/>
              <a:pathLst>
                <a:path extrusionOk="0" h="3795" w="2477">
                  <a:moveTo>
                    <a:pt x="1108" y="1238"/>
                  </a:moveTo>
                  <a:cubicBezTo>
                    <a:pt x="1151" y="1238"/>
                    <a:pt x="1199" y="1253"/>
                    <a:pt x="1250" y="1283"/>
                  </a:cubicBezTo>
                  <a:cubicBezTo>
                    <a:pt x="1429" y="1390"/>
                    <a:pt x="1560" y="1629"/>
                    <a:pt x="1560" y="1819"/>
                  </a:cubicBezTo>
                  <a:cubicBezTo>
                    <a:pt x="1560" y="1938"/>
                    <a:pt x="1512" y="2010"/>
                    <a:pt x="1441" y="2021"/>
                  </a:cubicBezTo>
                  <a:lnTo>
                    <a:pt x="1560" y="2855"/>
                  </a:lnTo>
                  <a:lnTo>
                    <a:pt x="929" y="2498"/>
                  </a:lnTo>
                  <a:lnTo>
                    <a:pt x="1048" y="1807"/>
                  </a:lnTo>
                  <a:cubicBezTo>
                    <a:pt x="976" y="1712"/>
                    <a:pt x="929" y="1581"/>
                    <a:pt x="929" y="1462"/>
                  </a:cubicBezTo>
                  <a:cubicBezTo>
                    <a:pt x="929" y="1326"/>
                    <a:pt x="1001" y="1238"/>
                    <a:pt x="1108" y="1238"/>
                  </a:cubicBezTo>
                  <a:close/>
                  <a:moveTo>
                    <a:pt x="191" y="0"/>
                  </a:moveTo>
                  <a:cubicBezTo>
                    <a:pt x="85" y="0"/>
                    <a:pt x="12" y="88"/>
                    <a:pt x="12" y="224"/>
                  </a:cubicBezTo>
                  <a:lnTo>
                    <a:pt x="12" y="1998"/>
                  </a:lnTo>
                  <a:lnTo>
                    <a:pt x="12" y="2140"/>
                  </a:lnTo>
                  <a:cubicBezTo>
                    <a:pt x="0" y="2355"/>
                    <a:pt x="143" y="2605"/>
                    <a:pt x="321" y="2700"/>
                  </a:cubicBezTo>
                  <a:lnTo>
                    <a:pt x="2155" y="3748"/>
                  </a:lnTo>
                  <a:cubicBezTo>
                    <a:pt x="2208" y="3780"/>
                    <a:pt x="2258" y="3795"/>
                    <a:pt x="2302" y="3795"/>
                  </a:cubicBezTo>
                  <a:cubicBezTo>
                    <a:pt x="2406" y="3795"/>
                    <a:pt x="2477" y="3711"/>
                    <a:pt x="2477" y="3569"/>
                  </a:cubicBezTo>
                  <a:lnTo>
                    <a:pt x="2477" y="1652"/>
                  </a:lnTo>
                  <a:cubicBezTo>
                    <a:pt x="2477" y="1450"/>
                    <a:pt x="2334" y="1212"/>
                    <a:pt x="2167" y="1105"/>
                  </a:cubicBezTo>
                  <a:lnTo>
                    <a:pt x="2096" y="1057"/>
                  </a:lnTo>
                  <a:lnTo>
                    <a:pt x="1965" y="986"/>
                  </a:lnTo>
                  <a:lnTo>
                    <a:pt x="548" y="164"/>
                  </a:lnTo>
                  <a:lnTo>
                    <a:pt x="417" y="93"/>
                  </a:lnTo>
                  <a:lnTo>
                    <a:pt x="333" y="45"/>
                  </a:lnTo>
                  <a:cubicBezTo>
                    <a:pt x="282" y="14"/>
                    <a:pt x="234" y="0"/>
                    <a:pt x="191" y="0"/>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3"/>
            <p:cNvSpPr/>
            <p:nvPr/>
          </p:nvSpPr>
          <p:spPr>
            <a:xfrm>
              <a:off x="5093279" y="2178515"/>
              <a:ext cx="18661" cy="48100"/>
            </a:xfrm>
            <a:custGeom>
              <a:rect b="b" l="l" r="r" t="t"/>
              <a:pathLst>
                <a:path extrusionOk="0" h="1629" w="632">
                  <a:moveTo>
                    <a:pt x="171" y="0"/>
                  </a:moveTo>
                  <a:cubicBezTo>
                    <a:pt x="67" y="0"/>
                    <a:pt x="1" y="88"/>
                    <a:pt x="1" y="224"/>
                  </a:cubicBezTo>
                  <a:cubicBezTo>
                    <a:pt x="1" y="343"/>
                    <a:pt x="48" y="474"/>
                    <a:pt x="120" y="581"/>
                  </a:cubicBezTo>
                  <a:lnTo>
                    <a:pt x="1" y="1283"/>
                  </a:lnTo>
                  <a:lnTo>
                    <a:pt x="632" y="1629"/>
                  </a:lnTo>
                  <a:lnTo>
                    <a:pt x="632" y="1629"/>
                  </a:lnTo>
                  <a:lnTo>
                    <a:pt x="513" y="795"/>
                  </a:lnTo>
                  <a:cubicBezTo>
                    <a:pt x="584" y="760"/>
                    <a:pt x="632" y="688"/>
                    <a:pt x="632" y="581"/>
                  </a:cubicBezTo>
                  <a:cubicBezTo>
                    <a:pt x="632" y="390"/>
                    <a:pt x="489" y="140"/>
                    <a:pt x="310" y="45"/>
                  </a:cubicBezTo>
                  <a:cubicBezTo>
                    <a:pt x="259" y="14"/>
                    <a:pt x="212" y="0"/>
                    <a:pt x="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3"/>
            <p:cNvSpPr/>
            <p:nvPr/>
          </p:nvSpPr>
          <p:spPr>
            <a:xfrm>
              <a:off x="5857569" y="2594321"/>
              <a:ext cx="366023" cy="464379"/>
            </a:xfrm>
            <a:custGeom>
              <a:rect b="b" l="l" r="r" t="t"/>
              <a:pathLst>
                <a:path extrusionOk="0" h="15727" w="12396">
                  <a:moveTo>
                    <a:pt x="311" y="1"/>
                  </a:moveTo>
                  <a:cubicBezTo>
                    <a:pt x="132" y="84"/>
                    <a:pt x="13" y="298"/>
                    <a:pt x="13" y="608"/>
                  </a:cubicBezTo>
                  <a:lnTo>
                    <a:pt x="1" y="7918"/>
                  </a:lnTo>
                  <a:cubicBezTo>
                    <a:pt x="1" y="8502"/>
                    <a:pt x="406" y="9216"/>
                    <a:pt x="918" y="9514"/>
                  </a:cubicBezTo>
                  <a:lnTo>
                    <a:pt x="4192" y="11395"/>
                  </a:lnTo>
                  <a:lnTo>
                    <a:pt x="11479" y="15598"/>
                  </a:lnTo>
                  <a:cubicBezTo>
                    <a:pt x="11622" y="15685"/>
                    <a:pt x="11759" y="15726"/>
                    <a:pt x="11881" y="15726"/>
                  </a:cubicBezTo>
                  <a:cubicBezTo>
                    <a:pt x="12175" y="15726"/>
                    <a:pt x="12383" y="15486"/>
                    <a:pt x="12383" y="15074"/>
                  </a:cubicBezTo>
                  <a:lnTo>
                    <a:pt x="12395" y="7763"/>
                  </a:lnTo>
                  <a:cubicBezTo>
                    <a:pt x="12395" y="7454"/>
                    <a:pt x="12276" y="7109"/>
                    <a:pt x="12098" y="6811"/>
                  </a:cubicBezTo>
                  <a:lnTo>
                    <a:pt x="6192" y="8859"/>
                  </a:lnTo>
                  <a:lnTo>
                    <a:pt x="3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3"/>
            <p:cNvSpPr/>
            <p:nvPr/>
          </p:nvSpPr>
          <p:spPr>
            <a:xfrm>
              <a:off x="5866723" y="2593140"/>
              <a:ext cx="348070" cy="262765"/>
            </a:xfrm>
            <a:custGeom>
              <a:rect b="b" l="l" r="r" t="t"/>
              <a:pathLst>
                <a:path extrusionOk="0" h="8899" w="11788">
                  <a:moveTo>
                    <a:pt x="204" y="1"/>
                  </a:moveTo>
                  <a:cubicBezTo>
                    <a:pt x="131" y="1"/>
                    <a:pt x="62" y="14"/>
                    <a:pt x="1" y="41"/>
                  </a:cubicBezTo>
                  <a:lnTo>
                    <a:pt x="5882" y="8899"/>
                  </a:lnTo>
                  <a:lnTo>
                    <a:pt x="11788" y="6851"/>
                  </a:lnTo>
                  <a:cubicBezTo>
                    <a:pt x="11621" y="6589"/>
                    <a:pt x="11407" y="6363"/>
                    <a:pt x="11169" y="6220"/>
                  </a:cubicBezTo>
                  <a:lnTo>
                    <a:pt x="7894" y="4327"/>
                  </a:lnTo>
                  <a:lnTo>
                    <a:pt x="608" y="124"/>
                  </a:lnTo>
                  <a:cubicBezTo>
                    <a:pt x="472" y="41"/>
                    <a:pt x="331" y="1"/>
                    <a:pt x="2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3"/>
            <p:cNvSpPr/>
            <p:nvPr/>
          </p:nvSpPr>
          <p:spPr>
            <a:xfrm>
              <a:off x="4314580" y="1726803"/>
              <a:ext cx="422243" cy="383798"/>
            </a:xfrm>
            <a:custGeom>
              <a:rect b="b" l="l" r="r" t="t"/>
              <a:pathLst>
                <a:path extrusionOk="0" h="12998" w="14300">
                  <a:moveTo>
                    <a:pt x="1129" y="2666"/>
                  </a:moveTo>
                  <a:cubicBezTo>
                    <a:pt x="1176" y="2666"/>
                    <a:pt x="1229" y="2681"/>
                    <a:pt x="1286" y="2711"/>
                  </a:cubicBezTo>
                  <a:lnTo>
                    <a:pt x="2787" y="3568"/>
                  </a:lnTo>
                  <a:cubicBezTo>
                    <a:pt x="2977" y="3687"/>
                    <a:pt x="3144" y="3961"/>
                    <a:pt x="3144" y="4187"/>
                  </a:cubicBezTo>
                  <a:lnTo>
                    <a:pt x="3144" y="4997"/>
                  </a:lnTo>
                  <a:cubicBezTo>
                    <a:pt x="3144" y="5160"/>
                    <a:pt x="3057" y="5255"/>
                    <a:pt x="2937" y="5255"/>
                  </a:cubicBezTo>
                  <a:cubicBezTo>
                    <a:pt x="2891" y="5255"/>
                    <a:pt x="2840" y="5241"/>
                    <a:pt x="2787" y="5211"/>
                  </a:cubicBezTo>
                  <a:lnTo>
                    <a:pt x="1286" y="4342"/>
                  </a:lnTo>
                  <a:cubicBezTo>
                    <a:pt x="1084" y="4223"/>
                    <a:pt x="929" y="3961"/>
                    <a:pt x="929" y="3735"/>
                  </a:cubicBezTo>
                  <a:lnTo>
                    <a:pt x="929" y="2913"/>
                  </a:lnTo>
                  <a:cubicBezTo>
                    <a:pt x="929" y="2759"/>
                    <a:pt x="1009" y="2666"/>
                    <a:pt x="1129" y="2666"/>
                  </a:cubicBezTo>
                  <a:close/>
                  <a:moveTo>
                    <a:pt x="12288" y="7365"/>
                  </a:moveTo>
                  <a:cubicBezTo>
                    <a:pt x="12350" y="7365"/>
                    <a:pt x="12419" y="7385"/>
                    <a:pt x="12490" y="7425"/>
                  </a:cubicBezTo>
                  <a:cubicBezTo>
                    <a:pt x="12621" y="7497"/>
                    <a:pt x="12740" y="7640"/>
                    <a:pt x="12835" y="7795"/>
                  </a:cubicBezTo>
                  <a:cubicBezTo>
                    <a:pt x="12868" y="7771"/>
                    <a:pt x="12906" y="7761"/>
                    <a:pt x="12948" y="7761"/>
                  </a:cubicBezTo>
                  <a:cubicBezTo>
                    <a:pt x="13013" y="7761"/>
                    <a:pt x="13089" y="7787"/>
                    <a:pt x="13169" y="7830"/>
                  </a:cubicBezTo>
                  <a:cubicBezTo>
                    <a:pt x="13443" y="7973"/>
                    <a:pt x="13645" y="8354"/>
                    <a:pt x="13645" y="8652"/>
                  </a:cubicBezTo>
                  <a:cubicBezTo>
                    <a:pt x="13645" y="8861"/>
                    <a:pt x="13545" y="8982"/>
                    <a:pt x="13391" y="8982"/>
                  </a:cubicBezTo>
                  <a:cubicBezTo>
                    <a:pt x="13326" y="8982"/>
                    <a:pt x="13250" y="8960"/>
                    <a:pt x="13169" y="8914"/>
                  </a:cubicBezTo>
                  <a:cubicBezTo>
                    <a:pt x="13038" y="8842"/>
                    <a:pt x="12919" y="8711"/>
                    <a:pt x="12835" y="8545"/>
                  </a:cubicBezTo>
                  <a:cubicBezTo>
                    <a:pt x="12796" y="8569"/>
                    <a:pt x="12752" y="8582"/>
                    <a:pt x="12705" y="8582"/>
                  </a:cubicBezTo>
                  <a:cubicBezTo>
                    <a:pt x="12639" y="8582"/>
                    <a:pt x="12567" y="8558"/>
                    <a:pt x="12490" y="8509"/>
                  </a:cubicBezTo>
                  <a:cubicBezTo>
                    <a:pt x="12216" y="8366"/>
                    <a:pt x="12014" y="7997"/>
                    <a:pt x="12014" y="7699"/>
                  </a:cubicBezTo>
                  <a:cubicBezTo>
                    <a:pt x="12022" y="7487"/>
                    <a:pt x="12134" y="7365"/>
                    <a:pt x="12288" y="7365"/>
                  </a:cubicBezTo>
                  <a:close/>
                  <a:moveTo>
                    <a:pt x="434" y="1"/>
                  </a:moveTo>
                  <a:cubicBezTo>
                    <a:pt x="185" y="1"/>
                    <a:pt x="12" y="195"/>
                    <a:pt x="12" y="532"/>
                  </a:cubicBezTo>
                  <a:lnTo>
                    <a:pt x="0" y="4044"/>
                  </a:lnTo>
                  <a:lnTo>
                    <a:pt x="0" y="4747"/>
                  </a:lnTo>
                  <a:lnTo>
                    <a:pt x="14288" y="12998"/>
                  </a:lnTo>
                  <a:lnTo>
                    <a:pt x="14300" y="8783"/>
                  </a:lnTo>
                  <a:cubicBezTo>
                    <a:pt x="14300" y="8307"/>
                    <a:pt x="13978" y="7723"/>
                    <a:pt x="13562" y="7485"/>
                  </a:cubicBezTo>
                  <a:lnTo>
                    <a:pt x="774" y="103"/>
                  </a:lnTo>
                  <a:cubicBezTo>
                    <a:pt x="653" y="34"/>
                    <a:pt x="537" y="1"/>
                    <a:pt x="4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3"/>
            <p:cNvSpPr/>
            <p:nvPr/>
          </p:nvSpPr>
          <p:spPr>
            <a:xfrm>
              <a:off x="4314580" y="1907009"/>
              <a:ext cx="421564" cy="302480"/>
            </a:xfrm>
            <a:custGeom>
              <a:rect b="b" l="l" r="r" t="t"/>
              <a:pathLst>
                <a:path extrusionOk="0" h="10244" w="14277">
                  <a:moveTo>
                    <a:pt x="0" y="1"/>
                  </a:moveTo>
                  <a:lnTo>
                    <a:pt x="0" y="1477"/>
                  </a:lnTo>
                  <a:cubicBezTo>
                    <a:pt x="0" y="1954"/>
                    <a:pt x="334" y="2525"/>
                    <a:pt x="751" y="2763"/>
                  </a:cubicBezTo>
                  <a:lnTo>
                    <a:pt x="13514" y="10133"/>
                  </a:lnTo>
                  <a:cubicBezTo>
                    <a:pt x="13639" y="10208"/>
                    <a:pt x="13757" y="10243"/>
                    <a:pt x="13862" y="10243"/>
                  </a:cubicBezTo>
                  <a:cubicBezTo>
                    <a:pt x="14107" y="10243"/>
                    <a:pt x="14276" y="10050"/>
                    <a:pt x="14276" y="9716"/>
                  </a:cubicBezTo>
                  <a:lnTo>
                    <a:pt x="14276" y="82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3"/>
            <p:cNvSpPr/>
            <p:nvPr/>
          </p:nvSpPr>
          <p:spPr>
            <a:xfrm>
              <a:off x="4314934" y="1867295"/>
              <a:ext cx="421535" cy="283021"/>
            </a:xfrm>
            <a:custGeom>
              <a:rect b="b" l="l" r="r" t="t"/>
              <a:pathLst>
                <a:path extrusionOk="0" h="9585" w="14276">
                  <a:moveTo>
                    <a:pt x="0" y="0"/>
                  </a:moveTo>
                  <a:lnTo>
                    <a:pt x="0" y="1346"/>
                  </a:lnTo>
                  <a:lnTo>
                    <a:pt x="14264" y="9585"/>
                  </a:lnTo>
                  <a:lnTo>
                    <a:pt x="14264" y="9573"/>
                  </a:lnTo>
                  <a:lnTo>
                    <a:pt x="14276" y="8240"/>
                  </a:lnTo>
                  <a:lnTo>
                    <a:pt x="0" y="0"/>
                  </a:ln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3"/>
            <p:cNvSpPr/>
            <p:nvPr/>
          </p:nvSpPr>
          <p:spPr>
            <a:xfrm>
              <a:off x="4342011" y="1804962"/>
              <a:ext cx="65403" cy="76890"/>
            </a:xfrm>
            <a:custGeom>
              <a:rect b="b" l="l" r="r" t="t"/>
              <a:pathLst>
                <a:path extrusionOk="0" h="2604" w="2215">
                  <a:moveTo>
                    <a:pt x="194" y="0"/>
                  </a:moveTo>
                  <a:cubicBezTo>
                    <a:pt x="77" y="0"/>
                    <a:pt x="0" y="95"/>
                    <a:pt x="0" y="254"/>
                  </a:cubicBezTo>
                  <a:lnTo>
                    <a:pt x="0" y="1076"/>
                  </a:lnTo>
                  <a:cubicBezTo>
                    <a:pt x="0" y="1302"/>
                    <a:pt x="155" y="1576"/>
                    <a:pt x="357" y="1683"/>
                  </a:cubicBezTo>
                  <a:lnTo>
                    <a:pt x="1858" y="2552"/>
                  </a:lnTo>
                  <a:cubicBezTo>
                    <a:pt x="1913" y="2587"/>
                    <a:pt x="1967" y="2603"/>
                    <a:pt x="2015" y="2603"/>
                  </a:cubicBezTo>
                  <a:cubicBezTo>
                    <a:pt x="2131" y="2603"/>
                    <a:pt x="2215" y="2506"/>
                    <a:pt x="2215" y="2338"/>
                  </a:cubicBezTo>
                  <a:lnTo>
                    <a:pt x="2215" y="1516"/>
                  </a:lnTo>
                  <a:cubicBezTo>
                    <a:pt x="2215" y="1302"/>
                    <a:pt x="2048" y="1016"/>
                    <a:pt x="1858" y="909"/>
                  </a:cubicBezTo>
                  <a:lnTo>
                    <a:pt x="357" y="52"/>
                  </a:lnTo>
                  <a:cubicBezTo>
                    <a:pt x="298" y="17"/>
                    <a:pt x="242" y="0"/>
                    <a:pt x="1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3"/>
            <p:cNvSpPr/>
            <p:nvPr/>
          </p:nvSpPr>
          <p:spPr>
            <a:xfrm>
              <a:off x="4669294" y="1944273"/>
              <a:ext cx="24301" cy="35935"/>
            </a:xfrm>
            <a:custGeom>
              <a:rect b="b" l="l" r="r" t="t"/>
              <a:pathLst>
                <a:path extrusionOk="0" h="1217" w="823">
                  <a:moveTo>
                    <a:pt x="263" y="0"/>
                  </a:moveTo>
                  <a:cubicBezTo>
                    <a:pt x="104" y="0"/>
                    <a:pt x="1" y="122"/>
                    <a:pt x="1" y="334"/>
                  </a:cubicBezTo>
                  <a:cubicBezTo>
                    <a:pt x="1" y="632"/>
                    <a:pt x="227" y="1001"/>
                    <a:pt x="477" y="1144"/>
                  </a:cubicBezTo>
                  <a:cubicBezTo>
                    <a:pt x="554" y="1193"/>
                    <a:pt x="626" y="1217"/>
                    <a:pt x="692" y="1217"/>
                  </a:cubicBezTo>
                  <a:cubicBezTo>
                    <a:pt x="739" y="1217"/>
                    <a:pt x="783" y="1204"/>
                    <a:pt x="822" y="1180"/>
                  </a:cubicBezTo>
                  <a:cubicBezTo>
                    <a:pt x="739" y="1025"/>
                    <a:pt x="680" y="870"/>
                    <a:pt x="680" y="727"/>
                  </a:cubicBezTo>
                  <a:cubicBezTo>
                    <a:pt x="680" y="584"/>
                    <a:pt x="727" y="477"/>
                    <a:pt x="822" y="430"/>
                  </a:cubicBezTo>
                  <a:cubicBezTo>
                    <a:pt x="727" y="287"/>
                    <a:pt x="608" y="156"/>
                    <a:pt x="477" y="60"/>
                  </a:cubicBezTo>
                  <a:cubicBezTo>
                    <a:pt x="399" y="20"/>
                    <a:pt x="326" y="0"/>
                    <a:pt x="2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3"/>
            <p:cNvSpPr/>
            <p:nvPr/>
          </p:nvSpPr>
          <p:spPr>
            <a:xfrm>
              <a:off x="4689343" y="1955936"/>
              <a:ext cx="28140" cy="36083"/>
            </a:xfrm>
            <a:custGeom>
              <a:rect b="b" l="l" r="r" t="t"/>
              <a:pathLst>
                <a:path extrusionOk="0" h="1222" w="953">
                  <a:moveTo>
                    <a:pt x="256" y="1"/>
                  </a:moveTo>
                  <a:cubicBezTo>
                    <a:pt x="214" y="1"/>
                    <a:pt x="176" y="11"/>
                    <a:pt x="143" y="35"/>
                  </a:cubicBezTo>
                  <a:cubicBezTo>
                    <a:pt x="60" y="82"/>
                    <a:pt x="24" y="189"/>
                    <a:pt x="1" y="332"/>
                  </a:cubicBezTo>
                  <a:cubicBezTo>
                    <a:pt x="1" y="487"/>
                    <a:pt x="48" y="654"/>
                    <a:pt x="143" y="785"/>
                  </a:cubicBezTo>
                  <a:cubicBezTo>
                    <a:pt x="227" y="928"/>
                    <a:pt x="346" y="1070"/>
                    <a:pt x="477" y="1154"/>
                  </a:cubicBezTo>
                  <a:cubicBezTo>
                    <a:pt x="558" y="1200"/>
                    <a:pt x="634" y="1222"/>
                    <a:pt x="699" y="1222"/>
                  </a:cubicBezTo>
                  <a:cubicBezTo>
                    <a:pt x="853" y="1222"/>
                    <a:pt x="953" y="1101"/>
                    <a:pt x="953" y="892"/>
                  </a:cubicBezTo>
                  <a:cubicBezTo>
                    <a:pt x="953" y="594"/>
                    <a:pt x="751" y="213"/>
                    <a:pt x="477" y="70"/>
                  </a:cubicBezTo>
                  <a:cubicBezTo>
                    <a:pt x="397" y="27"/>
                    <a:pt x="321" y="1"/>
                    <a:pt x="2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3"/>
            <p:cNvSpPr/>
            <p:nvPr/>
          </p:nvSpPr>
          <p:spPr>
            <a:xfrm>
              <a:off x="6014744" y="2201340"/>
              <a:ext cx="209202" cy="335491"/>
            </a:xfrm>
            <a:custGeom>
              <a:rect b="b" l="l" r="r" t="t"/>
              <a:pathLst>
                <a:path extrusionOk="0" h="11362" w="7085">
                  <a:moveTo>
                    <a:pt x="2989" y="1"/>
                  </a:moveTo>
                  <a:cubicBezTo>
                    <a:pt x="2960" y="1"/>
                    <a:pt x="2941" y="23"/>
                    <a:pt x="2941" y="58"/>
                  </a:cubicBezTo>
                  <a:cubicBezTo>
                    <a:pt x="2941" y="106"/>
                    <a:pt x="2846" y="403"/>
                    <a:pt x="2774" y="653"/>
                  </a:cubicBezTo>
                  <a:lnTo>
                    <a:pt x="2774" y="725"/>
                  </a:lnTo>
                  <a:lnTo>
                    <a:pt x="3072" y="1653"/>
                  </a:lnTo>
                  <a:cubicBezTo>
                    <a:pt x="2786" y="1665"/>
                    <a:pt x="2596" y="1915"/>
                    <a:pt x="2596" y="2320"/>
                  </a:cubicBezTo>
                  <a:cubicBezTo>
                    <a:pt x="2596" y="2606"/>
                    <a:pt x="2679" y="2915"/>
                    <a:pt x="2846" y="3201"/>
                  </a:cubicBezTo>
                  <a:cubicBezTo>
                    <a:pt x="2619" y="3249"/>
                    <a:pt x="2429" y="3392"/>
                    <a:pt x="2262" y="3606"/>
                  </a:cubicBezTo>
                  <a:lnTo>
                    <a:pt x="1155" y="1915"/>
                  </a:lnTo>
                  <a:lnTo>
                    <a:pt x="1750" y="1534"/>
                  </a:lnTo>
                  <a:cubicBezTo>
                    <a:pt x="1810" y="1487"/>
                    <a:pt x="1810" y="1368"/>
                    <a:pt x="1750" y="1249"/>
                  </a:cubicBezTo>
                  <a:cubicBezTo>
                    <a:pt x="1715" y="1189"/>
                    <a:pt x="1667" y="1165"/>
                    <a:pt x="1631" y="1129"/>
                  </a:cubicBezTo>
                  <a:cubicBezTo>
                    <a:pt x="1603" y="1116"/>
                    <a:pt x="1575" y="1110"/>
                    <a:pt x="1552" y="1110"/>
                  </a:cubicBezTo>
                  <a:cubicBezTo>
                    <a:pt x="1536" y="1110"/>
                    <a:pt x="1522" y="1113"/>
                    <a:pt x="1512" y="1118"/>
                  </a:cubicBezTo>
                  <a:lnTo>
                    <a:pt x="774" y="1582"/>
                  </a:lnTo>
                  <a:cubicBezTo>
                    <a:pt x="750" y="1594"/>
                    <a:pt x="738" y="1641"/>
                    <a:pt x="738" y="1701"/>
                  </a:cubicBezTo>
                  <a:cubicBezTo>
                    <a:pt x="738" y="1761"/>
                    <a:pt x="762" y="1820"/>
                    <a:pt x="798" y="1880"/>
                  </a:cubicBezTo>
                  <a:lnTo>
                    <a:pt x="2107" y="3820"/>
                  </a:lnTo>
                  <a:cubicBezTo>
                    <a:pt x="1988" y="4035"/>
                    <a:pt x="1881" y="4285"/>
                    <a:pt x="1810" y="4558"/>
                  </a:cubicBezTo>
                  <a:lnTo>
                    <a:pt x="798" y="3761"/>
                  </a:lnTo>
                  <a:lnTo>
                    <a:pt x="583" y="2475"/>
                  </a:lnTo>
                  <a:cubicBezTo>
                    <a:pt x="572" y="2368"/>
                    <a:pt x="500" y="2261"/>
                    <a:pt x="417" y="2213"/>
                  </a:cubicBezTo>
                  <a:cubicBezTo>
                    <a:pt x="405" y="2213"/>
                    <a:pt x="393" y="2201"/>
                    <a:pt x="393" y="2201"/>
                  </a:cubicBezTo>
                  <a:cubicBezTo>
                    <a:pt x="381" y="2198"/>
                    <a:pt x="369" y="2196"/>
                    <a:pt x="358" y="2196"/>
                  </a:cubicBezTo>
                  <a:cubicBezTo>
                    <a:pt x="284" y="2196"/>
                    <a:pt x="241" y="2263"/>
                    <a:pt x="262" y="2356"/>
                  </a:cubicBezTo>
                  <a:lnTo>
                    <a:pt x="500" y="3785"/>
                  </a:lnTo>
                  <a:cubicBezTo>
                    <a:pt x="512" y="3868"/>
                    <a:pt x="572" y="3963"/>
                    <a:pt x="631" y="3999"/>
                  </a:cubicBezTo>
                  <a:lnTo>
                    <a:pt x="1750" y="4868"/>
                  </a:lnTo>
                  <a:cubicBezTo>
                    <a:pt x="1703" y="5094"/>
                    <a:pt x="1691" y="5344"/>
                    <a:pt x="1691" y="5594"/>
                  </a:cubicBezTo>
                  <a:lnTo>
                    <a:pt x="1691" y="5642"/>
                  </a:lnTo>
                  <a:lnTo>
                    <a:pt x="417" y="5332"/>
                  </a:lnTo>
                  <a:cubicBezTo>
                    <a:pt x="404" y="5327"/>
                    <a:pt x="392" y="5325"/>
                    <a:pt x="382" y="5325"/>
                  </a:cubicBezTo>
                  <a:cubicBezTo>
                    <a:pt x="346" y="5325"/>
                    <a:pt x="326" y="5355"/>
                    <a:pt x="298" y="5392"/>
                  </a:cubicBezTo>
                  <a:lnTo>
                    <a:pt x="0" y="6249"/>
                  </a:lnTo>
                  <a:lnTo>
                    <a:pt x="0" y="6356"/>
                  </a:lnTo>
                  <a:cubicBezTo>
                    <a:pt x="24" y="6428"/>
                    <a:pt x="48" y="6499"/>
                    <a:pt x="107" y="6547"/>
                  </a:cubicBezTo>
                  <a:cubicBezTo>
                    <a:pt x="119" y="6559"/>
                    <a:pt x="143" y="6583"/>
                    <a:pt x="167" y="6594"/>
                  </a:cubicBezTo>
                  <a:cubicBezTo>
                    <a:pt x="192" y="6611"/>
                    <a:pt x="216" y="6619"/>
                    <a:pt x="238" y="6619"/>
                  </a:cubicBezTo>
                  <a:cubicBezTo>
                    <a:pt x="277" y="6619"/>
                    <a:pt x="310" y="6593"/>
                    <a:pt x="333" y="6547"/>
                  </a:cubicBezTo>
                  <a:lnTo>
                    <a:pt x="595" y="5773"/>
                  </a:lnTo>
                  <a:lnTo>
                    <a:pt x="1703" y="6047"/>
                  </a:lnTo>
                  <a:cubicBezTo>
                    <a:pt x="1750" y="6463"/>
                    <a:pt x="1834" y="6833"/>
                    <a:pt x="1965" y="7190"/>
                  </a:cubicBezTo>
                  <a:lnTo>
                    <a:pt x="893" y="7773"/>
                  </a:lnTo>
                  <a:cubicBezTo>
                    <a:pt x="869" y="7785"/>
                    <a:pt x="834" y="7833"/>
                    <a:pt x="857" y="7892"/>
                  </a:cubicBezTo>
                  <a:cubicBezTo>
                    <a:pt x="857" y="7952"/>
                    <a:pt x="881" y="8011"/>
                    <a:pt x="917" y="8071"/>
                  </a:cubicBezTo>
                  <a:lnTo>
                    <a:pt x="1596" y="9059"/>
                  </a:lnTo>
                  <a:cubicBezTo>
                    <a:pt x="1631" y="9107"/>
                    <a:pt x="1655" y="9142"/>
                    <a:pt x="1703" y="9166"/>
                  </a:cubicBezTo>
                  <a:cubicBezTo>
                    <a:pt x="1739" y="9217"/>
                    <a:pt x="1775" y="9236"/>
                    <a:pt x="1803" y="9236"/>
                  </a:cubicBezTo>
                  <a:cubicBezTo>
                    <a:pt x="1821" y="9236"/>
                    <a:pt x="1836" y="9228"/>
                    <a:pt x="1846" y="9214"/>
                  </a:cubicBezTo>
                  <a:cubicBezTo>
                    <a:pt x="1905" y="9166"/>
                    <a:pt x="1893" y="9035"/>
                    <a:pt x="1822" y="8928"/>
                  </a:cubicBezTo>
                  <a:lnTo>
                    <a:pt x="1286" y="8154"/>
                  </a:lnTo>
                  <a:lnTo>
                    <a:pt x="2179" y="7678"/>
                  </a:lnTo>
                  <a:cubicBezTo>
                    <a:pt x="2524" y="8333"/>
                    <a:pt x="3012" y="8869"/>
                    <a:pt x="3548" y="9190"/>
                  </a:cubicBezTo>
                  <a:cubicBezTo>
                    <a:pt x="3853" y="9362"/>
                    <a:pt x="4139" y="9453"/>
                    <a:pt x="4392" y="9453"/>
                  </a:cubicBezTo>
                  <a:cubicBezTo>
                    <a:pt x="4594" y="9453"/>
                    <a:pt x="4776" y="9395"/>
                    <a:pt x="4929" y="9273"/>
                  </a:cubicBezTo>
                  <a:lnTo>
                    <a:pt x="5810" y="10774"/>
                  </a:lnTo>
                  <a:lnTo>
                    <a:pt x="5275" y="10940"/>
                  </a:lnTo>
                  <a:cubicBezTo>
                    <a:pt x="5203" y="10976"/>
                    <a:pt x="5179" y="11071"/>
                    <a:pt x="5239" y="11190"/>
                  </a:cubicBezTo>
                  <a:cubicBezTo>
                    <a:pt x="5275" y="11274"/>
                    <a:pt x="5334" y="11309"/>
                    <a:pt x="5382" y="11345"/>
                  </a:cubicBezTo>
                  <a:cubicBezTo>
                    <a:pt x="5399" y="11353"/>
                    <a:pt x="5427" y="11362"/>
                    <a:pt x="5451" y="11362"/>
                  </a:cubicBezTo>
                  <a:cubicBezTo>
                    <a:pt x="5461" y="11362"/>
                    <a:pt x="5470" y="11360"/>
                    <a:pt x="5477" y="11357"/>
                  </a:cubicBezTo>
                  <a:lnTo>
                    <a:pt x="6168" y="11155"/>
                  </a:lnTo>
                  <a:cubicBezTo>
                    <a:pt x="6215" y="11131"/>
                    <a:pt x="6227" y="11107"/>
                    <a:pt x="6227" y="11047"/>
                  </a:cubicBezTo>
                  <a:cubicBezTo>
                    <a:pt x="6227" y="10988"/>
                    <a:pt x="6215" y="10928"/>
                    <a:pt x="6179" y="10869"/>
                  </a:cubicBezTo>
                  <a:lnTo>
                    <a:pt x="5120" y="9047"/>
                  </a:lnTo>
                  <a:cubicBezTo>
                    <a:pt x="5263" y="8857"/>
                    <a:pt x="5346" y="8571"/>
                    <a:pt x="5394" y="8214"/>
                  </a:cubicBezTo>
                  <a:lnTo>
                    <a:pt x="6489" y="9226"/>
                  </a:lnTo>
                  <a:lnTo>
                    <a:pt x="6763" y="10309"/>
                  </a:lnTo>
                  <a:cubicBezTo>
                    <a:pt x="6787" y="10404"/>
                    <a:pt x="6846" y="10488"/>
                    <a:pt x="6930" y="10535"/>
                  </a:cubicBezTo>
                  <a:cubicBezTo>
                    <a:pt x="6941" y="10547"/>
                    <a:pt x="6953" y="10547"/>
                    <a:pt x="6989" y="10547"/>
                  </a:cubicBezTo>
                  <a:cubicBezTo>
                    <a:pt x="7002" y="10552"/>
                    <a:pt x="7013" y="10555"/>
                    <a:pt x="7023" y="10555"/>
                  </a:cubicBezTo>
                  <a:cubicBezTo>
                    <a:pt x="7058" y="10555"/>
                    <a:pt x="7075" y="10523"/>
                    <a:pt x="7084" y="10476"/>
                  </a:cubicBezTo>
                  <a:lnTo>
                    <a:pt x="7084" y="10369"/>
                  </a:lnTo>
                  <a:lnTo>
                    <a:pt x="6810" y="9178"/>
                  </a:lnTo>
                  <a:cubicBezTo>
                    <a:pt x="6787" y="9107"/>
                    <a:pt x="6751" y="9035"/>
                    <a:pt x="6703" y="8988"/>
                  </a:cubicBezTo>
                  <a:lnTo>
                    <a:pt x="5441" y="7845"/>
                  </a:lnTo>
                  <a:lnTo>
                    <a:pt x="5441" y="7797"/>
                  </a:lnTo>
                  <a:cubicBezTo>
                    <a:pt x="5441" y="7547"/>
                    <a:pt x="5417" y="7273"/>
                    <a:pt x="5382" y="7011"/>
                  </a:cubicBezTo>
                  <a:lnTo>
                    <a:pt x="5382" y="7011"/>
                  </a:lnTo>
                  <a:lnTo>
                    <a:pt x="6489" y="7428"/>
                  </a:lnTo>
                  <a:cubicBezTo>
                    <a:pt x="6505" y="7437"/>
                    <a:pt x="6521" y="7442"/>
                    <a:pt x="6536" y="7442"/>
                  </a:cubicBezTo>
                  <a:cubicBezTo>
                    <a:pt x="6578" y="7442"/>
                    <a:pt x="6614" y="7409"/>
                    <a:pt x="6632" y="7356"/>
                  </a:cubicBezTo>
                  <a:lnTo>
                    <a:pt x="6870" y="6190"/>
                  </a:lnTo>
                  <a:cubicBezTo>
                    <a:pt x="6882" y="6106"/>
                    <a:pt x="6822" y="5975"/>
                    <a:pt x="6727" y="5892"/>
                  </a:cubicBezTo>
                  <a:cubicBezTo>
                    <a:pt x="6715" y="5880"/>
                    <a:pt x="6703" y="5880"/>
                    <a:pt x="6703" y="5868"/>
                  </a:cubicBezTo>
                  <a:cubicBezTo>
                    <a:pt x="6677" y="5850"/>
                    <a:pt x="6648" y="5841"/>
                    <a:pt x="6623" y="5841"/>
                  </a:cubicBezTo>
                  <a:cubicBezTo>
                    <a:pt x="6580" y="5841"/>
                    <a:pt x="6544" y="5868"/>
                    <a:pt x="6537" y="5928"/>
                  </a:cubicBezTo>
                  <a:lnTo>
                    <a:pt x="6310" y="6964"/>
                  </a:lnTo>
                  <a:lnTo>
                    <a:pt x="5298" y="6583"/>
                  </a:lnTo>
                  <a:cubicBezTo>
                    <a:pt x="5227" y="6225"/>
                    <a:pt x="5144" y="5844"/>
                    <a:pt x="5025" y="5511"/>
                  </a:cubicBezTo>
                  <a:lnTo>
                    <a:pt x="6334" y="5059"/>
                  </a:lnTo>
                  <a:cubicBezTo>
                    <a:pt x="6358" y="5047"/>
                    <a:pt x="6394" y="5011"/>
                    <a:pt x="6394" y="4951"/>
                  </a:cubicBezTo>
                  <a:cubicBezTo>
                    <a:pt x="6394" y="4916"/>
                    <a:pt x="6370" y="4832"/>
                    <a:pt x="6346" y="4773"/>
                  </a:cubicBezTo>
                  <a:lnTo>
                    <a:pt x="5632" y="3487"/>
                  </a:lnTo>
                  <a:cubicBezTo>
                    <a:pt x="5596" y="3427"/>
                    <a:pt x="5560" y="3380"/>
                    <a:pt x="5513" y="3344"/>
                  </a:cubicBezTo>
                  <a:cubicBezTo>
                    <a:pt x="5485" y="3330"/>
                    <a:pt x="5457" y="3324"/>
                    <a:pt x="5434" y="3324"/>
                  </a:cubicBezTo>
                  <a:cubicBezTo>
                    <a:pt x="5417" y="3324"/>
                    <a:pt x="5403" y="3327"/>
                    <a:pt x="5394" y="3332"/>
                  </a:cubicBezTo>
                  <a:cubicBezTo>
                    <a:pt x="5322" y="3368"/>
                    <a:pt x="5322" y="3487"/>
                    <a:pt x="5382" y="3606"/>
                  </a:cubicBezTo>
                  <a:lnTo>
                    <a:pt x="5977" y="4678"/>
                  </a:lnTo>
                  <a:lnTo>
                    <a:pt x="4846" y="5059"/>
                  </a:lnTo>
                  <a:cubicBezTo>
                    <a:pt x="4679" y="4654"/>
                    <a:pt x="4489" y="4285"/>
                    <a:pt x="4263" y="3987"/>
                  </a:cubicBezTo>
                  <a:cubicBezTo>
                    <a:pt x="4429" y="3880"/>
                    <a:pt x="4513" y="3677"/>
                    <a:pt x="4513" y="3392"/>
                  </a:cubicBezTo>
                  <a:cubicBezTo>
                    <a:pt x="4513" y="2987"/>
                    <a:pt x="4322" y="2534"/>
                    <a:pt x="4036" y="2177"/>
                  </a:cubicBezTo>
                  <a:lnTo>
                    <a:pt x="4334" y="1594"/>
                  </a:lnTo>
                  <a:cubicBezTo>
                    <a:pt x="4346" y="1582"/>
                    <a:pt x="4346" y="1546"/>
                    <a:pt x="4334" y="1534"/>
                  </a:cubicBezTo>
                  <a:cubicBezTo>
                    <a:pt x="4263" y="1189"/>
                    <a:pt x="4191" y="808"/>
                    <a:pt x="4191" y="760"/>
                  </a:cubicBezTo>
                  <a:cubicBezTo>
                    <a:pt x="4191" y="701"/>
                    <a:pt x="4143" y="641"/>
                    <a:pt x="4096" y="606"/>
                  </a:cubicBezTo>
                  <a:cubicBezTo>
                    <a:pt x="4083" y="599"/>
                    <a:pt x="4071" y="596"/>
                    <a:pt x="4061" y="596"/>
                  </a:cubicBezTo>
                  <a:cubicBezTo>
                    <a:pt x="4032" y="596"/>
                    <a:pt x="4012" y="618"/>
                    <a:pt x="4012" y="653"/>
                  </a:cubicBezTo>
                  <a:cubicBezTo>
                    <a:pt x="4012" y="725"/>
                    <a:pt x="4096" y="1165"/>
                    <a:pt x="4155" y="1463"/>
                  </a:cubicBezTo>
                  <a:lnTo>
                    <a:pt x="3870" y="2022"/>
                  </a:lnTo>
                  <a:cubicBezTo>
                    <a:pt x="3774" y="1939"/>
                    <a:pt x="3667" y="1844"/>
                    <a:pt x="3560" y="1784"/>
                  </a:cubicBezTo>
                  <a:cubicBezTo>
                    <a:pt x="3453" y="1725"/>
                    <a:pt x="3358" y="1677"/>
                    <a:pt x="3250" y="1665"/>
                  </a:cubicBezTo>
                  <a:lnTo>
                    <a:pt x="2965" y="784"/>
                  </a:lnTo>
                  <a:cubicBezTo>
                    <a:pt x="3024" y="582"/>
                    <a:pt x="3120" y="237"/>
                    <a:pt x="3120" y="165"/>
                  </a:cubicBezTo>
                  <a:cubicBezTo>
                    <a:pt x="3120" y="106"/>
                    <a:pt x="3084" y="46"/>
                    <a:pt x="3024" y="10"/>
                  </a:cubicBezTo>
                  <a:cubicBezTo>
                    <a:pt x="3011" y="4"/>
                    <a:pt x="3000" y="1"/>
                    <a:pt x="29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3"/>
            <p:cNvSpPr/>
            <p:nvPr/>
          </p:nvSpPr>
          <p:spPr>
            <a:xfrm>
              <a:off x="5469105" y="1622453"/>
              <a:ext cx="346682" cy="442942"/>
            </a:xfrm>
            <a:custGeom>
              <a:rect b="b" l="l" r="r" t="t"/>
              <a:pathLst>
                <a:path extrusionOk="0" h="15001" w="11741">
                  <a:moveTo>
                    <a:pt x="5287" y="3482"/>
                  </a:moveTo>
                  <a:lnTo>
                    <a:pt x="6549" y="4221"/>
                  </a:lnTo>
                  <a:lnTo>
                    <a:pt x="6323" y="8709"/>
                  </a:lnTo>
                  <a:lnTo>
                    <a:pt x="5477" y="8221"/>
                  </a:lnTo>
                  <a:lnTo>
                    <a:pt x="5287" y="3482"/>
                  </a:lnTo>
                  <a:close/>
                  <a:moveTo>
                    <a:pt x="5558" y="9198"/>
                  </a:moveTo>
                  <a:cubicBezTo>
                    <a:pt x="5657" y="9198"/>
                    <a:pt x="5770" y="9232"/>
                    <a:pt x="5894" y="9305"/>
                  </a:cubicBezTo>
                  <a:cubicBezTo>
                    <a:pt x="6299" y="9531"/>
                    <a:pt x="6573" y="10043"/>
                    <a:pt x="6561" y="10459"/>
                  </a:cubicBezTo>
                  <a:cubicBezTo>
                    <a:pt x="6561" y="10761"/>
                    <a:pt x="6419" y="10939"/>
                    <a:pt x="6203" y="10939"/>
                  </a:cubicBezTo>
                  <a:cubicBezTo>
                    <a:pt x="6111" y="10939"/>
                    <a:pt x="6007" y="10907"/>
                    <a:pt x="5894" y="10840"/>
                  </a:cubicBezTo>
                  <a:cubicBezTo>
                    <a:pt x="5489" y="10602"/>
                    <a:pt x="5192" y="10102"/>
                    <a:pt x="5192" y="9662"/>
                  </a:cubicBezTo>
                  <a:cubicBezTo>
                    <a:pt x="5192" y="9372"/>
                    <a:pt x="5335" y="9198"/>
                    <a:pt x="5558" y="9198"/>
                  </a:cubicBezTo>
                  <a:close/>
                  <a:moveTo>
                    <a:pt x="5645" y="1"/>
                  </a:moveTo>
                  <a:cubicBezTo>
                    <a:pt x="5540" y="1"/>
                    <a:pt x="5450" y="44"/>
                    <a:pt x="5382" y="125"/>
                  </a:cubicBezTo>
                  <a:lnTo>
                    <a:pt x="96" y="7542"/>
                  </a:lnTo>
                  <a:cubicBezTo>
                    <a:pt x="1" y="7685"/>
                    <a:pt x="1" y="7935"/>
                    <a:pt x="96" y="8221"/>
                  </a:cubicBezTo>
                  <a:cubicBezTo>
                    <a:pt x="203" y="8495"/>
                    <a:pt x="393" y="8733"/>
                    <a:pt x="608" y="8864"/>
                  </a:cubicBezTo>
                  <a:lnTo>
                    <a:pt x="11097" y="14924"/>
                  </a:lnTo>
                  <a:cubicBezTo>
                    <a:pt x="11190" y="14976"/>
                    <a:pt x="11278" y="15000"/>
                    <a:pt x="11358" y="15000"/>
                  </a:cubicBezTo>
                  <a:cubicBezTo>
                    <a:pt x="11463" y="15000"/>
                    <a:pt x="11553" y="14958"/>
                    <a:pt x="11621" y="14877"/>
                  </a:cubicBezTo>
                  <a:cubicBezTo>
                    <a:pt x="11740" y="14722"/>
                    <a:pt x="11740" y="14472"/>
                    <a:pt x="11633" y="14186"/>
                  </a:cubicBezTo>
                  <a:lnTo>
                    <a:pt x="6418" y="720"/>
                  </a:lnTo>
                  <a:cubicBezTo>
                    <a:pt x="6311" y="434"/>
                    <a:pt x="6120" y="220"/>
                    <a:pt x="5906" y="77"/>
                  </a:cubicBezTo>
                  <a:cubicBezTo>
                    <a:pt x="5813" y="26"/>
                    <a:pt x="5725" y="1"/>
                    <a:pt x="56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3"/>
            <p:cNvSpPr/>
            <p:nvPr/>
          </p:nvSpPr>
          <p:spPr>
            <a:xfrm>
              <a:off x="5446605" y="1592866"/>
              <a:ext cx="391682" cy="502469"/>
            </a:xfrm>
            <a:custGeom>
              <a:rect b="b" l="l" r="r" t="t"/>
              <a:pathLst>
                <a:path extrusionOk="0" h="17017" w="13265">
                  <a:moveTo>
                    <a:pt x="6411" y="1003"/>
                  </a:moveTo>
                  <a:cubicBezTo>
                    <a:pt x="6491" y="1003"/>
                    <a:pt x="6582" y="1028"/>
                    <a:pt x="6680" y="1079"/>
                  </a:cubicBezTo>
                  <a:cubicBezTo>
                    <a:pt x="6894" y="1198"/>
                    <a:pt x="7085" y="1436"/>
                    <a:pt x="7192" y="1722"/>
                  </a:cubicBezTo>
                  <a:lnTo>
                    <a:pt x="12407" y="15188"/>
                  </a:lnTo>
                  <a:cubicBezTo>
                    <a:pt x="12502" y="15474"/>
                    <a:pt x="12502" y="15724"/>
                    <a:pt x="12395" y="15879"/>
                  </a:cubicBezTo>
                  <a:cubicBezTo>
                    <a:pt x="12334" y="15960"/>
                    <a:pt x="12246" y="16002"/>
                    <a:pt x="12141" y="16002"/>
                  </a:cubicBezTo>
                  <a:cubicBezTo>
                    <a:pt x="12060" y="16002"/>
                    <a:pt x="11969" y="15978"/>
                    <a:pt x="11871" y="15926"/>
                  </a:cubicBezTo>
                  <a:lnTo>
                    <a:pt x="1382" y="9866"/>
                  </a:lnTo>
                  <a:cubicBezTo>
                    <a:pt x="1179" y="9747"/>
                    <a:pt x="977" y="9509"/>
                    <a:pt x="882" y="9223"/>
                  </a:cubicBezTo>
                  <a:cubicBezTo>
                    <a:pt x="774" y="8937"/>
                    <a:pt x="774" y="8687"/>
                    <a:pt x="882" y="8544"/>
                  </a:cubicBezTo>
                  <a:lnTo>
                    <a:pt x="6156" y="1127"/>
                  </a:lnTo>
                  <a:cubicBezTo>
                    <a:pt x="6217" y="1046"/>
                    <a:pt x="6305" y="1003"/>
                    <a:pt x="6411" y="1003"/>
                  </a:cubicBezTo>
                  <a:close/>
                  <a:moveTo>
                    <a:pt x="6049" y="1"/>
                  </a:moveTo>
                  <a:cubicBezTo>
                    <a:pt x="5815" y="1"/>
                    <a:pt x="5615" y="96"/>
                    <a:pt x="5477" y="293"/>
                  </a:cubicBezTo>
                  <a:lnTo>
                    <a:pt x="191" y="7711"/>
                  </a:lnTo>
                  <a:cubicBezTo>
                    <a:pt x="72" y="7890"/>
                    <a:pt x="1" y="8104"/>
                    <a:pt x="1" y="8390"/>
                  </a:cubicBezTo>
                  <a:lnTo>
                    <a:pt x="1" y="8402"/>
                  </a:lnTo>
                  <a:cubicBezTo>
                    <a:pt x="1" y="8675"/>
                    <a:pt x="60" y="8973"/>
                    <a:pt x="179" y="9283"/>
                  </a:cubicBezTo>
                  <a:cubicBezTo>
                    <a:pt x="417" y="9926"/>
                    <a:pt x="858" y="10473"/>
                    <a:pt x="1358" y="10759"/>
                  </a:cubicBezTo>
                  <a:lnTo>
                    <a:pt x="6609" y="13795"/>
                  </a:lnTo>
                  <a:lnTo>
                    <a:pt x="11859" y="16831"/>
                  </a:lnTo>
                  <a:cubicBezTo>
                    <a:pt x="12083" y="16954"/>
                    <a:pt x="12295" y="17017"/>
                    <a:pt x="12484" y="17017"/>
                  </a:cubicBezTo>
                  <a:cubicBezTo>
                    <a:pt x="12716" y="17017"/>
                    <a:pt x="12912" y="16921"/>
                    <a:pt x="13050" y="16724"/>
                  </a:cubicBezTo>
                  <a:cubicBezTo>
                    <a:pt x="13169" y="16545"/>
                    <a:pt x="13252" y="16307"/>
                    <a:pt x="13252" y="16045"/>
                  </a:cubicBezTo>
                  <a:cubicBezTo>
                    <a:pt x="13264" y="15760"/>
                    <a:pt x="13205" y="15450"/>
                    <a:pt x="13062" y="15129"/>
                  </a:cubicBezTo>
                  <a:lnTo>
                    <a:pt x="7847" y="1663"/>
                  </a:lnTo>
                  <a:cubicBezTo>
                    <a:pt x="7609" y="1020"/>
                    <a:pt x="7156" y="472"/>
                    <a:pt x="6668" y="186"/>
                  </a:cubicBezTo>
                  <a:cubicBezTo>
                    <a:pt x="6449" y="64"/>
                    <a:pt x="6238" y="1"/>
                    <a:pt x="60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3"/>
            <p:cNvSpPr/>
            <p:nvPr/>
          </p:nvSpPr>
          <p:spPr>
            <a:xfrm>
              <a:off x="5624509" y="1725622"/>
              <a:ext cx="37972" cy="154015"/>
            </a:xfrm>
            <a:custGeom>
              <a:rect b="b" l="l" r="r" t="t"/>
              <a:pathLst>
                <a:path extrusionOk="0" h="5216" w="1286">
                  <a:moveTo>
                    <a:pt x="0" y="0"/>
                  </a:moveTo>
                  <a:lnTo>
                    <a:pt x="191" y="4727"/>
                  </a:lnTo>
                  <a:lnTo>
                    <a:pt x="1048" y="5215"/>
                  </a:lnTo>
                  <a:lnTo>
                    <a:pt x="1286" y="72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3"/>
            <p:cNvSpPr/>
            <p:nvPr/>
          </p:nvSpPr>
          <p:spPr>
            <a:xfrm>
              <a:off x="5622383" y="1894017"/>
              <a:ext cx="40807" cy="51466"/>
            </a:xfrm>
            <a:custGeom>
              <a:rect b="b" l="l" r="r" t="t"/>
              <a:pathLst>
                <a:path extrusionOk="0" h="1743" w="1382">
                  <a:moveTo>
                    <a:pt x="367" y="1"/>
                  </a:moveTo>
                  <a:cubicBezTo>
                    <a:pt x="144" y="1"/>
                    <a:pt x="1" y="175"/>
                    <a:pt x="1" y="465"/>
                  </a:cubicBezTo>
                  <a:cubicBezTo>
                    <a:pt x="1" y="905"/>
                    <a:pt x="286" y="1405"/>
                    <a:pt x="703" y="1643"/>
                  </a:cubicBezTo>
                  <a:cubicBezTo>
                    <a:pt x="824" y="1711"/>
                    <a:pt x="933" y="1742"/>
                    <a:pt x="1026" y="1742"/>
                  </a:cubicBezTo>
                  <a:cubicBezTo>
                    <a:pt x="1247" y="1742"/>
                    <a:pt x="1382" y="1567"/>
                    <a:pt x="1382" y="1274"/>
                  </a:cubicBezTo>
                  <a:cubicBezTo>
                    <a:pt x="1382" y="846"/>
                    <a:pt x="1108" y="334"/>
                    <a:pt x="703" y="108"/>
                  </a:cubicBezTo>
                  <a:cubicBezTo>
                    <a:pt x="579" y="35"/>
                    <a:pt x="466" y="1"/>
                    <a:pt x="3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3"/>
            <p:cNvSpPr/>
            <p:nvPr/>
          </p:nvSpPr>
          <p:spPr>
            <a:xfrm>
              <a:off x="5295779" y="2136792"/>
              <a:ext cx="303425" cy="202618"/>
            </a:xfrm>
            <a:custGeom>
              <a:rect b="b" l="l" r="r" t="t"/>
              <a:pathLst>
                <a:path extrusionOk="0" h="6862" w="10276">
                  <a:moveTo>
                    <a:pt x="1239" y="815"/>
                  </a:moveTo>
                  <a:lnTo>
                    <a:pt x="1358" y="899"/>
                  </a:lnTo>
                  <a:lnTo>
                    <a:pt x="1358" y="1137"/>
                  </a:lnTo>
                  <a:lnTo>
                    <a:pt x="1537" y="1113"/>
                  </a:lnTo>
                  <a:lnTo>
                    <a:pt x="1596" y="1280"/>
                  </a:lnTo>
                  <a:lnTo>
                    <a:pt x="1418" y="1291"/>
                  </a:lnTo>
                  <a:lnTo>
                    <a:pt x="1596" y="1518"/>
                  </a:lnTo>
                  <a:lnTo>
                    <a:pt x="1537" y="1613"/>
                  </a:lnTo>
                  <a:lnTo>
                    <a:pt x="1358" y="1375"/>
                  </a:lnTo>
                  <a:lnTo>
                    <a:pt x="1358" y="1613"/>
                  </a:lnTo>
                  <a:lnTo>
                    <a:pt x="1239" y="1530"/>
                  </a:lnTo>
                  <a:lnTo>
                    <a:pt x="1239" y="1291"/>
                  </a:lnTo>
                  <a:lnTo>
                    <a:pt x="1060" y="1315"/>
                  </a:lnTo>
                  <a:lnTo>
                    <a:pt x="1001" y="1149"/>
                  </a:lnTo>
                  <a:lnTo>
                    <a:pt x="1180" y="1137"/>
                  </a:lnTo>
                  <a:lnTo>
                    <a:pt x="1001" y="922"/>
                  </a:lnTo>
                  <a:lnTo>
                    <a:pt x="1060" y="839"/>
                  </a:lnTo>
                  <a:lnTo>
                    <a:pt x="1239" y="1053"/>
                  </a:lnTo>
                  <a:lnTo>
                    <a:pt x="1239" y="815"/>
                  </a:lnTo>
                  <a:close/>
                  <a:moveTo>
                    <a:pt x="2084" y="1315"/>
                  </a:moveTo>
                  <a:lnTo>
                    <a:pt x="2203" y="1387"/>
                  </a:lnTo>
                  <a:lnTo>
                    <a:pt x="2203" y="1625"/>
                  </a:lnTo>
                  <a:lnTo>
                    <a:pt x="2382" y="1613"/>
                  </a:lnTo>
                  <a:lnTo>
                    <a:pt x="2442" y="1768"/>
                  </a:lnTo>
                  <a:lnTo>
                    <a:pt x="2263" y="1792"/>
                  </a:lnTo>
                  <a:lnTo>
                    <a:pt x="2442" y="2006"/>
                  </a:lnTo>
                  <a:lnTo>
                    <a:pt x="2382" y="2101"/>
                  </a:lnTo>
                  <a:lnTo>
                    <a:pt x="2203" y="1863"/>
                  </a:lnTo>
                  <a:lnTo>
                    <a:pt x="2203" y="2101"/>
                  </a:lnTo>
                  <a:lnTo>
                    <a:pt x="2084" y="2030"/>
                  </a:lnTo>
                  <a:lnTo>
                    <a:pt x="2084" y="1792"/>
                  </a:lnTo>
                  <a:lnTo>
                    <a:pt x="1906" y="1803"/>
                  </a:lnTo>
                  <a:lnTo>
                    <a:pt x="1846" y="1637"/>
                  </a:lnTo>
                  <a:lnTo>
                    <a:pt x="2025" y="1625"/>
                  </a:lnTo>
                  <a:lnTo>
                    <a:pt x="1846" y="1411"/>
                  </a:lnTo>
                  <a:lnTo>
                    <a:pt x="1906" y="1327"/>
                  </a:lnTo>
                  <a:lnTo>
                    <a:pt x="2084" y="1553"/>
                  </a:lnTo>
                  <a:lnTo>
                    <a:pt x="2084" y="1315"/>
                  </a:lnTo>
                  <a:close/>
                  <a:moveTo>
                    <a:pt x="2942" y="1803"/>
                  </a:moveTo>
                  <a:lnTo>
                    <a:pt x="3061" y="1875"/>
                  </a:lnTo>
                  <a:lnTo>
                    <a:pt x="3061" y="2113"/>
                  </a:lnTo>
                  <a:lnTo>
                    <a:pt x="3239" y="2101"/>
                  </a:lnTo>
                  <a:lnTo>
                    <a:pt x="3299" y="2256"/>
                  </a:lnTo>
                  <a:lnTo>
                    <a:pt x="3120" y="2280"/>
                  </a:lnTo>
                  <a:lnTo>
                    <a:pt x="3299" y="2506"/>
                  </a:lnTo>
                  <a:lnTo>
                    <a:pt x="3239" y="2589"/>
                  </a:lnTo>
                  <a:lnTo>
                    <a:pt x="3061" y="2351"/>
                  </a:lnTo>
                  <a:lnTo>
                    <a:pt x="3061" y="2589"/>
                  </a:lnTo>
                  <a:lnTo>
                    <a:pt x="2942" y="2518"/>
                  </a:lnTo>
                  <a:lnTo>
                    <a:pt x="2942" y="2280"/>
                  </a:lnTo>
                  <a:lnTo>
                    <a:pt x="2763" y="2292"/>
                  </a:lnTo>
                  <a:lnTo>
                    <a:pt x="2692" y="2125"/>
                  </a:lnTo>
                  <a:lnTo>
                    <a:pt x="2882" y="2113"/>
                  </a:lnTo>
                  <a:lnTo>
                    <a:pt x="2692" y="1911"/>
                  </a:lnTo>
                  <a:lnTo>
                    <a:pt x="2763" y="1815"/>
                  </a:lnTo>
                  <a:lnTo>
                    <a:pt x="2942" y="2042"/>
                  </a:lnTo>
                  <a:lnTo>
                    <a:pt x="2942" y="1803"/>
                  </a:lnTo>
                  <a:close/>
                  <a:moveTo>
                    <a:pt x="3799" y="2292"/>
                  </a:moveTo>
                  <a:lnTo>
                    <a:pt x="3918" y="2363"/>
                  </a:lnTo>
                  <a:lnTo>
                    <a:pt x="3918" y="2601"/>
                  </a:lnTo>
                  <a:lnTo>
                    <a:pt x="4097" y="2589"/>
                  </a:lnTo>
                  <a:lnTo>
                    <a:pt x="4156" y="2756"/>
                  </a:lnTo>
                  <a:lnTo>
                    <a:pt x="3977" y="2768"/>
                  </a:lnTo>
                  <a:lnTo>
                    <a:pt x="4156" y="2994"/>
                  </a:lnTo>
                  <a:lnTo>
                    <a:pt x="4097" y="3077"/>
                  </a:lnTo>
                  <a:lnTo>
                    <a:pt x="3918" y="2839"/>
                  </a:lnTo>
                  <a:lnTo>
                    <a:pt x="3918" y="3077"/>
                  </a:lnTo>
                  <a:lnTo>
                    <a:pt x="3799" y="3006"/>
                  </a:lnTo>
                  <a:lnTo>
                    <a:pt x="3799" y="2768"/>
                  </a:lnTo>
                  <a:lnTo>
                    <a:pt x="3620" y="2780"/>
                  </a:lnTo>
                  <a:lnTo>
                    <a:pt x="3561" y="2625"/>
                  </a:lnTo>
                  <a:lnTo>
                    <a:pt x="3739" y="2601"/>
                  </a:lnTo>
                  <a:lnTo>
                    <a:pt x="3561" y="2399"/>
                  </a:lnTo>
                  <a:lnTo>
                    <a:pt x="3620" y="2303"/>
                  </a:lnTo>
                  <a:lnTo>
                    <a:pt x="3799" y="2530"/>
                  </a:lnTo>
                  <a:lnTo>
                    <a:pt x="3799" y="2292"/>
                  </a:lnTo>
                  <a:close/>
                  <a:moveTo>
                    <a:pt x="4644" y="2780"/>
                  </a:moveTo>
                  <a:lnTo>
                    <a:pt x="4763" y="2851"/>
                  </a:lnTo>
                  <a:lnTo>
                    <a:pt x="4763" y="3101"/>
                  </a:lnTo>
                  <a:lnTo>
                    <a:pt x="4942" y="3077"/>
                  </a:lnTo>
                  <a:lnTo>
                    <a:pt x="5001" y="3244"/>
                  </a:lnTo>
                  <a:lnTo>
                    <a:pt x="4823" y="3256"/>
                  </a:lnTo>
                  <a:lnTo>
                    <a:pt x="5001" y="3482"/>
                  </a:lnTo>
                  <a:lnTo>
                    <a:pt x="4942" y="3577"/>
                  </a:lnTo>
                  <a:lnTo>
                    <a:pt x="4763" y="3339"/>
                  </a:lnTo>
                  <a:lnTo>
                    <a:pt x="4763" y="3577"/>
                  </a:lnTo>
                  <a:lnTo>
                    <a:pt x="4644" y="3494"/>
                  </a:lnTo>
                  <a:lnTo>
                    <a:pt x="4644" y="3256"/>
                  </a:lnTo>
                  <a:lnTo>
                    <a:pt x="4466" y="3280"/>
                  </a:lnTo>
                  <a:lnTo>
                    <a:pt x="4406" y="3113"/>
                  </a:lnTo>
                  <a:lnTo>
                    <a:pt x="4585" y="3101"/>
                  </a:lnTo>
                  <a:lnTo>
                    <a:pt x="4406" y="2887"/>
                  </a:lnTo>
                  <a:lnTo>
                    <a:pt x="4466" y="2804"/>
                  </a:lnTo>
                  <a:lnTo>
                    <a:pt x="4644" y="3018"/>
                  </a:lnTo>
                  <a:lnTo>
                    <a:pt x="4644" y="2780"/>
                  </a:lnTo>
                  <a:close/>
                  <a:moveTo>
                    <a:pt x="5501" y="3280"/>
                  </a:moveTo>
                  <a:lnTo>
                    <a:pt x="5621" y="3351"/>
                  </a:lnTo>
                  <a:lnTo>
                    <a:pt x="5621" y="3589"/>
                  </a:lnTo>
                  <a:lnTo>
                    <a:pt x="5799" y="3577"/>
                  </a:lnTo>
                  <a:lnTo>
                    <a:pt x="5859" y="3732"/>
                  </a:lnTo>
                  <a:lnTo>
                    <a:pt x="5680" y="3756"/>
                  </a:lnTo>
                  <a:lnTo>
                    <a:pt x="5859" y="3970"/>
                  </a:lnTo>
                  <a:lnTo>
                    <a:pt x="5799" y="4066"/>
                  </a:lnTo>
                  <a:lnTo>
                    <a:pt x="5621" y="3827"/>
                  </a:lnTo>
                  <a:lnTo>
                    <a:pt x="5621" y="4066"/>
                  </a:lnTo>
                  <a:lnTo>
                    <a:pt x="5501" y="3994"/>
                  </a:lnTo>
                  <a:lnTo>
                    <a:pt x="5501" y="3744"/>
                  </a:lnTo>
                  <a:lnTo>
                    <a:pt x="5323" y="3768"/>
                  </a:lnTo>
                  <a:lnTo>
                    <a:pt x="5263" y="3601"/>
                  </a:lnTo>
                  <a:lnTo>
                    <a:pt x="5442" y="3589"/>
                  </a:lnTo>
                  <a:lnTo>
                    <a:pt x="5263" y="3375"/>
                  </a:lnTo>
                  <a:lnTo>
                    <a:pt x="5323" y="3292"/>
                  </a:lnTo>
                  <a:lnTo>
                    <a:pt x="5501" y="3518"/>
                  </a:lnTo>
                  <a:lnTo>
                    <a:pt x="5501" y="3280"/>
                  </a:lnTo>
                  <a:close/>
                  <a:moveTo>
                    <a:pt x="6347" y="3768"/>
                  </a:moveTo>
                  <a:lnTo>
                    <a:pt x="6466" y="3839"/>
                  </a:lnTo>
                  <a:lnTo>
                    <a:pt x="6466" y="4077"/>
                  </a:lnTo>
                  <a:lnTo>
                    <a:pt x="6644" y="4066"/>
                  </a:lnTo>
                  <a:lnTo>
                    <a:pt x="6704" y="4232"/>
                  </a:lnTo>
                  <a:lnTo>
                    <a:pt x="6525" y="4244"/>
                  </a:lnTo>
                  <a:lnTo>
                    <a:pt x="6704" y="4470"/>
                  </a:lnTo>
                  <a:lnTo>
                    <a:pt x="6644" y="4554"/>
                  </a:lnTo>
                  <a:lnTo>
                    <a:pt x="6466" y="4316"/>
                  </a:lnTo>
                  <a:lnTo>
                    <a:pt x="6466" y="4554"/>
                  </a:lnTo>
                  <a:lnTo>
                    <a:pt x="6347" y="4482"/>
                  </a:lnTo>
                  <a:lnTo>
                    <a:pt x="6347" y="4244"/>
                  </a:lnTo>
                  <a:lnTo>
                    <a:pt x="6168" y="4256"/>
                  </a:lnTo>
                  <a:lnTo>
                    <a:pt x="6109" y="4089"/>
                  </a:lnTo>
                  <a:lnTo>
                    <a:pt x="6287" y="4077"/>
                  </a:lnTo>
                  <a:lnTo>
                    <a:pt x="6109" y="3875"/>
                  </a:lnTo>
                  <a:lnTo>
                    <a:pt x="6168" y="3780"/>
                  </a:lnTo>
                  <a:lnTo>
                    <a:pt x="6347" y="4006"/>
                  </a:lnTo>
                  <a:lnTo>
                    <a:pt x="6347" y="3768"/>
                  </a:lnTo>
                  <a:close/>
                  <a:moveTo>
                    <a:pt x="7204" y="4268"/>
                  </a:moveTo>
                  <a:lnTo>
                    <a:pt x="7323" y="4339"/>
                  </a:lnTo>
                  <a:lnTo>
                    <a:pt x="7323" y="4589"/>
                  </a:lnTo>
                  <a:lnTo>
                    <a:pt x="7502" y="4566"/>
                  </a:lnTo>
                  <a:lnTo>
                    <a:pt x="7561" y="4732"/>
                  </a:lnTo>
                  <a:lnTo>
                    <a:pt x="7383" y="4744"/>
                  </a:lnTo>
                  <a:lnTo>
                    <a:pt x="7561" y="4970"/>
                  </a:lnTo>
                  <a:lnTo>
                    <a:pt x="7502" y="5066"/>
                  </a:lnTo>
                  <a:lnTo>
                    <a:pt x="7323" y="4828"/>
                  </a:lnTo>
                  <a:lnTo>
                    <a:pt x="7323" y="5066"/>
                  </a:lnTo>
                  <a:lnTo>
                    <a:pt x="7204" y="4982"/>
                  </a:lnTo>
                  <a:lnTo>
                    <a:pt x="7204" y="4744"/>
                  </a:lnTo>
                  <a:lnTo>
                    <a:pt x="7025" y="4768"/>
                  </a:lnTo>
                  <a:lnTo>
                    <a:pt x="6966" y="4601"/>
                  </a:lnTo>
                  <a:lnTo>
                    <a:pt x="7145" y="4589"/>
                  </a:lnTo>
                  <a:lnTo>
                    <a:pt x="6966" y="4375"/>
                  </a:lnTo>
                  <a:lnTo>
                    <a:pt x="7025" y="4292"/>
                  </a:lnTo>
                  <a:lnTo>
                    <a:pt x="7204" y="4506"/>
                  </a:lnTo>
                  <a:lnTo>
                    <a:pt x="7204" y="4268"/>
                  </a:lnTo>
                  <a:close/>
                  <a:moveTo>
                    <a:pt x="8061" y="4756"/>
                  </a:moveTo>
                  <a:lnTo>
                    <a:pt x="8180" y="4839"/>
                  </a:lnTo>
                  <a:lnTo>
                    <a:pt x="8180" y="5078"/>
                  </a:lnTo>
                  <a:lnTo>
                    <a:pt x="8359" y="5054"/>
                  </a:lnTo>
                  <a:lnTo>
                    <a:pt x="8419" y="5220"/>
                  </a:lnTo>
                  <a:lnTo>
                    <a:pt x="8240" y="5232"/>
                  </a:lnTo>
                  <a:lnTo>
                    <a:pt x="8419" y="5459"/>
                  </a:lnTo>
                  <a:lnTo>
                    <a:pt x="8359" y="5554"/>
                  </a:lnTo>
                  <a:lnTo>
                    <a:pt x="8180" y="5316"/>
                  </a:lnTo>
                  <a:lnTo>
                    <a:pt x="8180" y="5554"/>
                  </a:lnTo>
                  <a:lnTo>
                    <a:pt x="8061" y="5482"/>
                  </a:lnTo>
                  <a:lnTo>
                    <a:pt x="8061" y="5232"/>
                  </a:lnTo>
                  <a:lnTo>
                    <a:pt x="7883" y="5256"/>
                  </a:lnTo>
                  <a:lnTo>
                    <a:pt x="7823" y="5090"/>
                  </a:lnTo>
                  <a:lnTo>
                    <a:pt x="8002" y="5078"/>
                  </a:lnTo>
                  <a:lnTo>
                    <a:pt x="7823" y="4863"/>
                  </a:lnTo>
                  <a:lnTo>
                    <a:pt x="7883" y="4780"/>
                  </a:lnTo>
                  <a:lnTo>
                    <a:pt x="8061" y="4994"/>
                  </a:lnTo>
                  <a:lnTo>
                    <a:pt x="8061" y="4756"/>
                  </a:lnTo>
                  <a:close/>
                  <a:moveTo>
                    <a:pt x="8907" y="5256"/>
                  </a:moveTo>
                  <a:lnTo>
                    <a:pt x="9026" y="5328"/>
                  </a:lnTo>
                  <a:lnTo>
                    <a:pt x="9026" y="5566"/>
                  </a:lnTo>
                  <a:lnTo>
                    <a:pt x="9204" y="5554"/>
                  </a:lnTo>
                  <a:lnTo>
                    <a:pt x="9264" y="5721"/>
                  </a:lnTo>
                  <a:lnTo>
                    <a:pt x="9085" y="5732"/>
                  </a:lnTo>
                  <a:lnTo>
                    <a:pt x="9264" y="5959"/>
                  </a:lnTo>
                  <a:lnTo>
                    <a:pt x="9204" y="6042"/>
                  </a:lnTo>
                  <a:lnTo>
                    <a:pt x="9026" y="5804"/>
                  </a:lnTo>
                  <a:lnTo>
                    <a:pt x="9026" y="6042"/>
                  </a:lnTo>
                  <a:lnTo>
                    <a:pt x="8907" y="5971"/>
                  </a:lnTo>
                  <a:lnTo>
                    <a:pt x="8907" y="5732"/>
                  </a:lnTo>
                  <a:lnTo>
                    <a:pt x="8728" y="5744"/>
                  </a:lnTo>
                  <a:lnTo>
                    <a:pt x="8669" y="5578"/>
                  </a:lnTo>
                  <a:lnTo>
                    <a:pt x="8847" y="5566"/>
                  </a:lnTo>
                  <a:lnTo>
                    <a:pt x="8669" y="5363"/>
                  </a:lnTo>
                  <a:lnTo>
                    <a:pt x="8728" y="5268"/>
                  </a:lnTo>
                  <a:lnTo>
                    <a:pt x="8907" y="5494"/>
                  </a:lnTo>
                  <a:lnTo>
                    <a:pt x="8907" y="5256"/>
                  </a:lnTo>
                  <a:close/>
                  <a:moveTo>
                    <a:pt x="370" y="1"/>
                  </a:moveTo>
                  <a:cubicBezTo>
                    <a:pt x="149" y="1"/>
                    <a:pt x="1" y="164"/>
                    <a:pt x="1" y="458"/>
                  </a:cubicBezTo>
                  <a:cubicBezTo>
                    <a:pt x="1" y="875"/>
                    <a:pt x="298" y="1399"/>
                    <a:pt x="656" y="1613"/>
                  </a:cubicBezTo>
                  <a:lnTo>
                    <a:pt x="9609" y="6768"/>
                  </a:lnTo>
                  <a:cubicBezTo>
                    <a:pt x="9719" y="6832"/>
                    <a:pt x="9821" y="6862"/>
                    <a:pt x="9910" y="6862"/>
                  </a:cubicBezTo>
                  <a:cubicBezTo>
                    <a:pt x="10124" y="6862"/>
                    <a:pt x="10268" y="6692"/>
                    <a:pt x="10276" y="6399"/>
                  </a:cubicBezTo>
                  <a:cubicBezTo>
                    <a:pt x="10276" y="5982"/>
                    <a:pt x="9978" y="5482"/>
                    <a:pt x="9621" y="5256"/>
                  </a:cubicBezTo>
                  <a:lnTo>
                    <a:pt x="1882" y="791"/>
                  </a:lnTo>
                  <a:lnTo>
                    <a:pt x="679" y="89"/>
                  </a:lnTo>
                  <a:cubicBezTo>
                    <a:pt x="567" y="29"/>
                    <a:pt x="462" y="1"/>
                    <a:pt x="370"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3"/>
            <p:cNvSpPr/>
            <p:nvPr/>
          </p:nvSpPr>
          <p:spPr>
            <a:xfrm>
              <a:off x="5325306" y="2161566"/>
              <a:ext cx="17982" cy="22854"/>
            </a:xfrm>
            <a:custGeom>
              <a:rect b="b" l="l" r="r" t="t"/>
              <a:pathLst>
                <a:path extrusionOk="0" h="774" w="609">
                  <a:moveTo>
                    <a:pt x="60" y="0"/>
                  </a:moveTo>
                  <a:lnTo>
                    <a:pt x="1" y="83"/>
                  </a:lnTo>
                  <a:lnTo>
                    <a:pt x="180" y="310"/>
                  </a:lnTo>
                  <a:lnTo>
                    <a:pt x="1" y="310"/>
                  </a:lnTo>
                  <a:lnTo>
                    <a:pt x="60" y="476"/>
                  </a:lnTo>
                  <a:lnTo>
                    <a:pt x="239" y="452"/>
                  </a:lnTo>
                  <a:lnTo>
                    <a:pt x="239" y="691"/>
                  </a:lnTo>
                  <a:lnTo>
                    <a:pt x="358" y="774"/>
                  </a:lnTo>
                  <a:lnTo>
                    <a:pt x="358" y="536"/>
                  </a:lnTo>
                  <a:lnTo>
                    <a:pt x="537" y="750"/>
                  </a:lnTo>
                  <a:lnTo>
                    <a:pt x="608" y="667"/>
                  </a:lnTo>
                  <a:lnTo>
                    <a:pt x="418" y="441"/>
                  </a:lnTo>
                  <a:lnTo>
                    <a:pt x="608" y="441"/>
                  </a:lnTo>
                  <a:lnTo>
                    <a:pt x="549" y="274"/>
                  </a:lnTo>
                  <a:lnTo>
                    <a:pt x="358" y="298"/>
                  </a:lnTo>
                  <a:lnTo>
                    <a:pt x="358" y="60"/>
                  </a:lnTo>
                  <a:lnTo>
                    <a:pt x="239" y="0"/>
                  </a:lnTo>
                  <a:lnTo>
                    <a:pt x="239" y="214"/>
                  </a:lnTo>
                  <a:lnTo>
                    <a:pt x="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3"/>
            <p:cNvSpPr/>
            <p:nvPr/>
          </p:nvSpPr>
          <p:spPr>
            <a:xfrm>
              <a:off x="5350287" y="2175975"/>
              <a:ext cx="18307" cy="22884"/>
            </a:xfrm>
            <a:custGeom>
              <a:rect b="b" l="l" r="r" t="t"/>
              <a:pathLst>
                <a:path extrusionOk="0" h="775" w="620">
                  <a:moveTo>
                    <a:pt x="60" y="0"/>
                  </a:moveTo>
                  <a:lnTo>
                    <a:pt x="0" y="84"/>
                  </a:lnTo>
                  <a:lnTo>
                    <a:pt x="179" y="310"/>
                  </a:lnTo>
                  <a:lnTo>
                    <a:pt x="0" y="322"/>
                  </a:lnTo>
                  <a:lnTo>
                    <a:pt x="60" y="476"/>
                  </a:lnTo>
                  <a:lnTo>
                    <a:pt x="238" y="465"/>
                  </a:lnTo>
                  <a:lnTo>
                    <a:pt x="238" y="703"/>
                  </a:lnTo>
                  <a:lnTo>
                    <a:pt x="357" y="774"/>
                  </a:lnTo>
                  <a:lnTo>
                    <a:pt x="357" y="536"/>
                  </a:lnTo>
                  <a:lnTo>
                    <a:pt x="548" y="762"/>
                  </a:lnTo>
                  <a:lnTo>
                    <a:pt x="619" y="667"/>
                  </a:lnTo>
                  <a:lnTo>
                    <a:pt x="441" y="441"/>
                  </a:lnTo>
                  <a:lnTo>
                    <a:pt x="619" y="441"/>
                  </a:lnTo>
                  <a:lnTo>
                    <a:pt x="548" y="286"/>
                  </a:lnTo>
                  <a:lnTo>
                    <a:pt x="357" y="298"/>
                  </a:lnTo>
                  <a:lnTo>
                    <a:pt x="357" y="298"/>
                  </a:lnTo>
                  <a:lnTo>
                    <a:pt x="381" y="60"/>
                  </a:lnTo>
                  <a:lnTo>
                    <a:pt x="238" y="0"/>
                  </a:lnTo>
                  <a:lnTo>
                    <a:pt x="250" y="238"/>
                  </a:lnTo>
                  <a:lnTo>
                    <a:pt x="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3"/>
            <p:cNvSpPr/>
            <p:nvPr/>
          </p:nvSpPr>
          <p:spPr>
            <a:xfrm>
              <a:off x="5375237" y="2190385"/>
              <a:ext cx="18307" cy="22884"/>
            </a:xfrm>
            <a:custGeom>
              <a:rect b="b" l="l" r="r" t="t"/>
              <a:pathLst>
                <a:path extrusionOk="0" h="775" w="620">
                  <a:moveTo>
                    <a:pt x="84" y="0"/>
                  </a:moveTo>
                  <a:lnTo>
                    <a:pt x="1" y="96"/>
                  </a:lnTo>
                  <a:lnTo>
                    <a:pt x="203" y="310"/>
                  </a:lnTo>
                  <a:lnTo>
                    <a:pt x="1" y="334"/>
                  </a:lnTo>
                  <a:lnTo>
                    <a:pt x="72" y="477"/>
                  </a:lnTo>
                  <a:lnTo>
                    <a:pt x="263" y="465"/>
                  </a:lnTo>
                  <a:lnTo>
                    <a:pt x="263" y="703"/>
                  </a:lnTo>
                  <a:lnTo>
                    <a:pt x="382" y="774"/>
                  </a:lnTo>
                  <a:lnTo>
                    <a:pt x="382" y="536"/>
                  </a:lnTo>
                  <a:lnTo>
                    <a:pt x="560" y="762"/>
                  </a:lnTo>
                  <a:lnTo>
                    <a:pt x="620" y="667"/>
                  </a:lnTo>
                  <a:lnTo>
                    <a:pt x="441" y="465"/>
                  </a:lnTo>
                  <a:lnTo>
                    <a:pt x="620" y="453"/>
                  </a:lnTo>
                  <a:lnTo>
                    <a:pt x="560" y="286"/>
                  </a:lnTo>
                  <a:lnTo>
                    <a:pt x="382" y="298"/>
                  </a:lnTo>
                  <a:lnTo>
                    <a:pt x="382" y="72"/>
                  </a:lnTo>
                  <a:lnTo>
                    <a:pt x="263" y="0"/>
                  </a:lnTo>
                  <a:lnTo>
                    <a:pt x="263" y="238"/>
                  </a:lnTo>
                  <a:lnTo>
                    <a:pt x="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3"/>
            <p:cNvSpPr/>
            <p:nvPr/>
          </p:nvSpPr>
          <p:spPr>
            <a:xfrm>
              <a:off x="5400542" y="2204794"/>
              <a:ext cx="18307" cy="22884"/>
            </a:xfrm>
            <a:custGeom>
              <a:rect b="b" l="l" r="r" t="t"/>
              <a:pathLst>
                <a:path extrusionOk="0" h="775" w="620">
                  <a:moveTo>
                    <a:pt x="72" y="0"/>
                  </a:moveTo>
                  <a:lnTo>
                    <a:pt x="13" y="96"/>
                  </a:lnTo>
                  <a:lnTo>
                    <a:pt x="191" y="322"/>
                  </a:lnTo>
                  <a:lnTo>
                    <a:pt x="1" y="334"/>
                  </a:lnTo>
                  <a:lnTo>
                    <a:pt x="72" y="501"/>
                  </a:lnTo>
                  <a:lnTo>
                    <a:pt x="251" y="465"/>
                  </a:lnTo>
                  <a:lnTo>
                    <a:pt x="251" y="703"/>
                  </a:lnTo>
                  <a:lnTo>
                    <a:pt x="370" y="774"/>
                  </a:lnTo>
                  <a:lnTo>
                    <a:pt x="370" y="536"/>
                  </a:lnTo>
                  <a:lnTo>
                    <a:pt x="549" y="762"/>
                  </a:lnTo>
                  <a:lnTo>
                    <a:pt x="620" y="679"/>
                  </a:lnTo>
                  <a:lnTo>
                    <a:pt x="429" y="465"/>
                  </a:lnTo>
                  <a:lnTo>
                    <a:pt x="620" y="453"/>
                  </a:lnTo>
                  <a:lnTo>
                    <a:pt x="549" y="286"/>
                  </a:lnTo>
                  <a:lnTo>
                    <a:pt x="370" y="298"/>
                  </a:lnTo>
                  <a:lnTo>
                    <a:pt x="370" y="84"/>
                  </a:lnTo>
                  <a:lnTo>
                    <a:pt x="251" y="0"/>
                  </a:lnTo>
                  <a:lnTo>
                    <a:pt x="251" y="239"/>
                  </a:lnTo>
                  <a:lnTo>
                    <a:pt x="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3"/>
            <p:cNvSpPr/>
            <p:nvPr/>
          </p:nvSpPr>
          <p:spPr>
            <a:xfrm>
              <a:off x="5425877" y="2219558"/>
              <a:ext cx="18307" cy="22884"/>
            </a:xfrm>
            <a:custGeom>
              <a:rect b="b" l="l" r="r" t="t"/>
              <a:pathLst>
                <a:path extrusionOk="0" h="775" w="620">
                  <a:moveTo>
                    <a:pt x="60" y="1"/>
                  </a:moveTo>
                  <a:lnTo>
                    <a:pt x="0" y="84"/>
                  </a:lnTo>
                  <a:lnTo>
                    <a:pt x="179" y="310"/>
                  </a:lnTo>
                  <a:lnTo>
                    <a:pt x="0" y="322"/>
                  </a:lnTo>
                  <a:lnTo>
                    <a:pt x="60" y="489"/>
                  </a:lnTo>
                  <a:lnTo>
                    <a:pt x="238" y="453"/>
                  </a:lnTo>
                  <a:lnTo>
                    <a:pt x="238" y="691"/>
                  </a:lnTo>
                  <a:lnTo>
                    <a:pt x="357" y="774"/>
                  </a:lnTo>
                  <a:lnTo>
                    <a:pt x="357" y="536"/>
                  </a:lnTo>
                  <a:lnTo>
                    <a:pt x="560" y="751"/>
                  </a:lnTo>
                  <a:lnTo>
                    <a:pt x="619" y="679"/>
                  </a:lnTo>
                  <a:lnTo>
                    <a:pt x="441" y="453"/>
                  </a:lnTo>
                  <a:lnTo>
                    <a:pt x="619" y="441"/>
                  </a:lnTo>
                  <a:lnTo>
                    <a:pt x="560" y="274"/>
                  </a:lnTo>
                  <a:lnTo>
                    <a:pt x="357" y="298"/>
                  </a:lnTo>
                  <a:lnTo>
                    <a:pt x="357" y="72"/>
                  </a:lnTo>
                  <a:lnTo>
                    <a:pt x="238" y="1"/>
                  </a:lnTo>
                  <a:lnTo>
                    <a:pt x="238" y="239"/>
                  </a:lnTo>
                  <a:lnTo>
                    <a:pt x="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3"/>
            <p:cNvSpPr/>
            <p:nvPr/>
          </p:nvSpPr>
          <p:spPr>
            <a:xfrm>
              <a:off x="5451182" y="2233967"/>
              <a:ext cx="17953" cy="22884"/>
            </a:xfrm>
            <a:custGeom>
              <a:rect b="b" l="l" r="r" t="t"/>
              <a:pathLst>
                <a:path extrusionOk="0" h="775" w="608">
                  <a:moveTo>
                    <a:pt x="60" y="1"/>
                  </a:moveTo>
                  <a:lnTo>
                    <a:pt x="0" y="84"/>
                  </a:lnTo>
                  <a:lnTo>
                    <a:pt x="179" y="310"/>
                  </a:lnTo>
                  <a:lnTo>
                    <a:pt x="0" y="322"/>
                  </a:lnTo>
                  <a:lnTo>
                    <a:pt x="60" y="489"/>
                  </a:lnTo>
                  <a:lnTo>
                    <a:pt x="250" y="477"/>
                  </a:lnTo>
                  <a:lnTo>
                    <a:pt x="250" y="703"/>
                  </a:lnTo>
                  <a:lnTo>
                    <a:pt x="369" y="775"/>
                  </a:lnTo>
                  <a:lnTo>
                    <a:pt x="369" y="536"/>
                  </a:lnTo>
                  <a:lnTo>
                    <a:pt x="548" y="775"/>
                  </a:lnTo>
                  <a:lnTo>
                    <a:pt x="608" y="679"/>
                  </a:lnTo>
                  <a:lnTo>
                    <a:pt x="429" y="465"/>
                  </a:lnTo>
                  <a:lnTo>
                    <a:pt x="608" y="441"/>
                  </a:lnTo>
                  <a:lnTo>
                    <a:pt x="548" y="286"/>
                  </a:lnTo>
                  <a:lnTo>
                    <a:pt x="369" y="310"/>
                  </a:lnTo>
                  <a:lnTo>
                    <a:pt x="369" y="72"/>
                  </a:lnTo>
                  <a:lnTo>
                    <a:pt x="250" y="1"/>
                  </a:lnTo>
                  <a:lnTo>
                    <a:pt x="250" y="239"/>
                  </a:lnTo>
                  <a:lnTo>
                    <a:pt x="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3"/>
            <p:cNvSpPr/>
            <p:nvPr/>
          </p:nvSpPr>
          <p:spPr>
            <a:xfrm>
              <a:off x="5476133" y="2248377"/>
              <a:ext cx="17953" cy="22884"/>
            </a:xfrm>
            <a:custGeom>
              <a:rect b="b" l="l" r="r" t="t"/>
              <a:pathLst>
                <a:path extrusionOk="0" h="775" w="608">
                  <a:moveTo>
                    <a:pt x="72" y="1"/>
                  </a:moveTo>
                  <a:lnTo>
                    <a:pt x="1" y="96"/>
                  </a:lnTo>
                  <a:lnTo>
                    <a:pt x="191" y="310"/>
                  </a:lnTo>
                  <a:lnTo>
                    <a:pt x="1" y="334"/>
                  </a:lnTo>
                  <a:lnTo>
                    <a:pt x="72" y="489"/>
                  </a:lnTo>
                  <a:lnTo>
                    <a:pt x="251" y="477"/>
                  </a:lnTo>
                  <a:lnTo>
                    <a:pt x="251" y="703"/>
                  </a:lnTo>
                  <a:lnTo>
                    <a:pt x="370" y="775"/>
                  </a:lnTo>
                  <a:lnTo>
                    <a:pt x="370" y="537"/>
                  </a:lnTo>
                  <a:lnTo>
                    <a:pt x="548" y="775"/>
                  </a:lnTo>
                  <a:lnTo>
                    <a:pt x="608" y="691"/>
                  </a:lnTo>
                  <a:lnTo>
                    <a:pt x="429" y="465"/>
                  </a:lnTo>
                  <a:lnTo>
                    <a:pt x="608" y="453"/>
                  </a:lnTo>
                  <a:lnTo>
                    <a:pt x="548" y="287"/>
                  </a:lnTo>
                  <a:lnTo>
                    <a:pt x="370" y="310"/>
                  </a:lnTo>
                  <a:lnTo>
                    <a:pt x="370" y="72"/>
                  </a:lnTo>
                  <a:lnTo>
                    <a:pt x="251" y="1"/>
                  </a:lnTo>
                  <a:lnTo>
                    <a:pt x="251" y="239"/>
                  </a:lnTo>
                  <a:lnTo>
                    <a:pt x="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3"/>
            <p:cNvSpPr/>
            <p:nvPr/>
          </p:nvSpPr>
          <p:spPr>
            <a:xfrm>
              <a:off x="5501438" y="2262786"/>
              <a:ext cx="18337" cy="22884"/>
            </a:xfrm>
            <a:custGeom>
              <a:rect b="b" l="l" r="r" t="t"/>
              <a:pathLst>
                <a:path extrusionOk="0" h="775" w="621">
                  <a:moveTo>
                    <a:pt x="239" y="1"/>
                  </a:moveTo>
                  <a:lnTo>
                    <a:pt x="239" y="239"/>
                  </a:lnTo>
                  <a:lnTo>
                    <a:pt x="60" y="25"/>
                  </a:lnTo>
                  <a:lnTo>
                    <a:pt x="1" y="108"/>
                  </a:lnTo>
                  <a:lnTo>
                    <a:pt x="180" y="322"/>
                  </a:lnTo>
                  <a:lnTo>
                    <a:pt x="1" y="334"/>
                  </a:lnTo>
                  <a:lnTo>
                    <a:pt x="60" y="501"/>
                  </a:lnTo>
                  <a:lnTo>
                    <a:pt x="239" y="477"/>
                  </a:lnTo>
                  <a:lnTo>
                    <a:pt x="239" y="703"/>
                  </a:lnTo>
                  <a:lnTo>
                    <a:pt x="358" y="775"/>
                  </a:lnTo>
                  <a:lnTo>
                    <a:pt x="358" y="537"/>
                  </a:lnTo>
                  <a:lnTo>
                    <a:pt x="561" y="775"/>
                  </a:lnTo>
                  <a:lnTo>
                    <a:pt x="620" y="692"/>
                  </a:lnTo>
                  <a:lnTo>
                    <a:pt x="441" y="465"/>
                  </a:lnTo>
                  <a:lnTo>
                    <a:pt x="620" y="453"/>
                  </a:lnTo>
                  <a:lnTo>
                    <a:pt x="561" y="287"/>
                  </a:lnTo>
                  <a:lnTo>
                    <a:pt x="358" y="322"/>
                  </a:lnTo>
                  <a:lnTo>
                    <a:pt x="358" y="72"/>
                  </a:lnTo>
                  <a:lnTo>
                    <a:pt x="2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3"/>
            <p:cNvSpPr/>
            <p:nvPr/>
          </p:nvSpPr>
          <p:spPr>
            <a:xfrm>
              <a:off x="5526773" y="2277580"/>
              <a:ext cx="17953" cy="22529"/>
            </a:xfrm>
            <a:custGeom>
              <a:rect b="b" l="l" r="r" t="t"/>
              <a:pathLst>
                <a:path extrusionOk="0" h="763" w="608">
                  <a:moveTo>
                    <a:pt x="250" y="0"/>
                  </a:moveTo>
                  <a:lnTo>
                    <a:pt x="250" y="238"/>
                  </a:lnTo>
                  <a:lnTo>
                    <a:pt x="60" y="12"/>
                  </a:lnTo>
                  <a:lnTo>
                    <a:pt x="0" y="95"/>
                  </a:lnTo>
                  <a:lnTo>
                    <a:pt x="179" y="310"/>
                  </a:lnTo>
                  <a:lnTo>
                    <a:pt x="0" y="322"/>
                  </a:lnTo>
                  <a:lnTo>
                    <a:pt x="60" y="488"/>
                  </a:lnTo>
                  <a:lnTo>
                    <a:pt x="250" y="464"/>
                  </a:lnTo>
                  <a:lnTo>
                    <a:pt x="250" y="464"/>
                  </a:lnTo>
                  <a:lnTo>
                    <a:pt x="226" y="691"/>
                  </a:lnTo>
                  <a:lnTo>
                    <a:pt x="369" y="762"/>
                  </a:lnTo>
                  <a:lnTo>
                    <a:pt x="357" y="536"/>
                  </a:lnTo>
                  <a:lnTo>
                    <a:pt x="548" y="762"/>
                  </a:lnTo>
                  <a:lnTo>
                    <a:pt x="607" y="679"/>
                  </a:lnTo>
                  <a:lnTo>
                    <a:pt x="429" y="452"/>
                  </a:lnTo>
                  <a:lnTo>
                    <a:pt x="607" y="441"/>
                  </a:lnTo>
                  <a:lnTo>
                    <a:pt x="548" y="274"/>
                  </a:lnTo>
                  <a:lnTo>
                    <a:pt x="369" y="310"/>
                  </a:lnTo>
                  <a:lnTo>
                    <a:pt x="369" y="71"/>
                  </a:lnTo>
                  <a:lnTo>
                    <a:pt x="2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3"/>
            <p:cNvSpPr/>
            <p:nvPr/>
          </p:nvSpPr>
          <p:spPr>
            <a:xfrm>
              <a:off x="5551723" y="2291989"/>
              <a:ext cx="17953" cy="22884"/>
            </a:xfrm>
            <a:custGeom>
              <a:rect b="b" l="l" r="r" t="t"/>
              <a:pathLst>
                <a:path extrusionOk="0" h="775" w="608">
                  <a:moveTo>
                    <a:pt x="251" y="0"/>
                  </a:moveTo>
                  <a:lnTo>
                    <a:pt x="251" y="238"/>
                  </a:lnTo>
                  <a:lnTo>
                    <a:pt x="72" y="12"/>
                  </a:lnTo>
                  <a:lnTo>
                    <a:pt x="1" y="107"/>
                  </a:lnTo>
                  <a:lnTo>
                    <a:pt x="191" y="322"/>
                  </a:lnTo>
                  <a:lnTo>
                    <a:pt x="1" y="322"/>
                  </a:lnTo>
                  <a:lnTo>
                    <a:pt x="72" y="488"/>
                  </a:lnTo>
                  <a:lnTo>
                    <a:pt x="251" y="476"/>
                  </a:lnTo>
                  <a:lnTo>
                    <a:pt x="251" y="715"/>
                  </a:lnTo>
                  <a:lnTo>
                    <a:pt x="370" y="774"/>
                  </a:lnTo>
                  <a:lnTo>
                    <a:pt x="370" y="536"/>
                  </a:lnTo>
                  <a:lnTo>
                    <a:pt x="548" y="774"/>
                  </a:lnTo>
                  <a:lnTo>
                    <a:pt x="608" y="679"/>
                  </a:lnTo>
                  <a:lnTo>
                    <a:pt x="429" y="465"/>
                  </a:lnTo>
                  <a:lnTo>
                    <a:pt x="608" y="441"/>
                  </a:lnTo>
                  <a:lnTo>
                    <a:pt x="548" y="298"/>
                  </a:lnTo>
                  <a:lnTo>
                    <a:pt x="370" y="310"/>
                  </a:lnTo>
                  <a:lnTo>
                    <a:pt x="370" y="72"/>
                  </a:lnTo>
                  <a:lnTo>
                    <a:pt x="2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3"/>
            <p:cNvSpPr/>
            <p:nvPr/>
          </p:nvSpPr>
          <p:spPr>
            <a:xfrm>
              <a:off x="5295425" y="2213269"/>
              <a:ext cx="303425" cy="202588"/>
            </a:xfrm>
            <a:custGeom>
              <a:rect b="b" l="l" r="r" t="t"/>
              <a:pathLst>
                <a:path extrusionOk="0" h="6861" w="10276">
                  <a:moveTo>
                    <a:pt x="1251" y="785"/>
                  </a:moveTo>
                  <a:lnTo>
                    <a:pt x="1370" y="856"/>
                  </a:lnTo>
                  <a:lnTo>
                    <a:pt x="1370" y="1106"/>
                  </a:lnTo>
                  <a:lnTo>
                    <a:pt x="1549" y="1083"/>
                  </a:lnTo>
                  <a:lnTo>
                    <a:pt x="1608" y="1249"/>
                  </a:lnTo>
                  <a:lnTo>
                    <a:pt x="1430" y="1261"/>
                  </a:lnTo>
                  <a:lnTo>
                    <a:pt x="1608" y="1499"/>
                  </a:lnTo>
                  <a:lnTo>
                    <a:pt x="1549" y="1595"/>
                  </a:lnTo>
                  <a:lnTo>
                    <a:pt x="1370" y="1357"/>
                  </a:lnTo>
                  <a:lnTo>
                    <a:pt x="1370" y="1595"/>
                  </a:lnTo>
                  <a:lnTo>
                    <a:pt x="1251" y="1523"/>
                  </a:lnTo>
                  <a:lnTo>
                    <a:pt x="1251" y="1285"/>
                  </a:lnTo>
                  <a:lnTo>
                    <a:pt x="1072" y="1297"/>
                  </a:lnTo>
                  <a:lnTo>
                    <a:pt x="1013" y="1130"/>
                  </a:lnTo>
                  <a:lnTo>
                    <a:pt x="1192" y="1118"/>
                  </a:lnTo>
                  <a:lnTo>
                    <a:pt x="1013" y="892"/>
                  </a:lnTo>
                  <a:lnTo>
                    <a:pt x="1072" y="809"/>
                  </a:lnTo>
                  <a:lnTo>
                    <a:pt x="1251" y="1023"/>
                  </a:lnTo>
                  <a:lnTo>
                    <a:pt x="1251" y="785"/>
                  </a:lnTo>
                  <a:close/>
                  <a:moveTo>
                    <a:pt x="2096" y="1273"/>
                  </a:moveTo>
                  <a:lnTo>
                    <a:pt x="2215" y="1357"/>
                  </a:lnTo>
                  <a:lnTo>
                    <a:pt x="2215" y="1595"/>
                  </a:lnTo>
                  <a:lnTo>
                    <a:pt x="2394" y="1571"/>
                  </a:lnTo>
                  <a:lnTo>
                    <a:pt x="2454" y="1738"/>
                  </a:lnTo>
                  <a:lnTo>
                    <a:pt x="2275" y="1749"/>
                  </a:lnTo>
                  <a:lnTo>
                    <a:pt x="2454" y="1999"/>
                  </a:lnTo>
                  <a:lnTo>
                    <a:pt x="2394" y="2083"/>
                  </a:lnTo>
                  <a:lnTo>
                    <a:pt x="2215" y="1845"/>
                  </a:lnTo>
                  <a:lnTo>
                    <a:pt x="2215" y="2083"/>
                  </a:lnTo>
                  <a:lnTo>
                    <a:pt x="2096" y="2011"/>
                  </a:lnTo>
                  <a:lnTo>
                    <a:pt x="2096" y="1773"/>
                  </a:lnTo>
                  <a:lnTo>
                    <a:pt x="1918" y="1785"/>
                  </a:lnTo>
                  <a:lnTo>
                    <a:pt x="1858" y="1618"/>
                  </a:lnTo>
                  <a:lnTo>
                    <a:pt x="2037" y="1607"/>
                  </a:lnTo>
                  <a:lnTo>
                    <a:pt x="1858" y="1380"/>
                  </a:lnTo>
                  <a:lnTo>
                    <a:pt x="1918" y="1297"/>
                  </a:lnTo>
                  <a:lnTo>
                    <a:pt x="2096" y="1511"/>
                  </a:lnTo>
                  <a:lnTo>
                    <a:pt x="2096" y="1273"/>
                  </a:lnTo>
                  <a:close/>
                  <a:moveTo>
                    <a:pt x="2966" y="1773"/>
                  </a:moveTo>
                  <a:lnTo>
                    <a:pt x="3085" y="1845"/>
                  </a:lnTo>
                  <a:lnTo>
                    <a:pt x="3085" y="2083"/>
                  </a:lnTo>
                  <a:lnTo>
                    <a:pt x="3263" y="2071"/>
                  </a:lnTo>
                  <a:lnTo>
                    <a:pt x="3323" y="2238"/>
                  </a:lnTo>
                  <a:lnTo>
                    <a:pt x="3144" y="2249"/>
                  </a:lnTo>
                  <a:lnTo>
                    <a:pt x="3323" y="2488"/>
                  </a:lnTo>
                  <a:lnTo>
                    <a:pt x="3263" y="2571"/>
                  </a:lnTo>
                  <a:lnTo>
                    <a:pt x="3085" y="2333"/>
                  </a:lnTo>
                  <a:lnTo>
                    <a:pt x="3085" y="2571"/>
                  </a:lnTo>
                  <a:lnTo>
                    <a:pt x="2966" y="2500"/>
                  </a:lnTo>
                  <a:lnTo>
                    <a:pt x="2966" y="2261"/>
                  </a:lnTo>
                  <a:lnTo>
                    <a:pt x="2787" y="2273"/>
                  </a:lnTo>
                  <a:lnTo>
                    <a:pt x="2727" y="2119"/>
                  </a:lnTo>
                  <a:lnTo>
                    <a:pt x="2906" y="2095"/>
                  </a:lnTo>
                  <a:lnTo>
                    <a:pt x="2727" y="1880"/>
                  </a:lnTo>
                  <a:lnTo>
                    <a:pt x="2787" y="1785"/>
                  </a:lnTo>
                  <a:lnTo>
                    <a:pt x="2966" y="2011"/>
                  </a:lnTo>
                  <a:lnTo>
                    <a:pt x="2966" y="1773"/>
                  </a:lnTo>
                  <a:close/>
                  <a:moveTo>
                    <a:pt x="3811" y="2261"/>
                  </a:moveTo>
                  <a:lnTo>
                    <a:pt x="3930" y="2333"/>
                  </a:lnTo>
                  <a:lnTo>
                    <a:pt x="3930" y="2571"/>
                  </a:lnTo>
                  <a:lnTo>
                    <a:pt x="4109" y="2559"/>
                  </a:lnTo>
                  <a:lnTo>
                    <a:pt x="4168" y="2726"/>
                  </a:lnTo>
                  <a:lnTo>
                    <a:pt x="3989" y="2738"/>
                  </a:lnTo>
                  <a:lnTo>
                    <a:pt x="4168" y="2976"/>
                  </a:lnTo>
                  <a:lnTo>
                    <a:pt x="4109" y="3071"/>
                  </a:lnTo>
                  <a:lnTo>
                    <a:pt x="3930" y="2833"/>
                  </a:lnTo>
                  <a:lnTo>
                    <a:pt x="3930" y="3071"/>
                  </a:lnTo>
                  <a:lnTo>
                    <a:pt x="3811" y="2988"/>
                  </a:lnTo>
                  <a:lnTo>
                    <a:pt x="3811" y="2750"/>
                  </a:lnTo>
                  <a:lnTo>
                    <a:pt x="3632" y="2773"/>
                  </a:lnTo>
                  <a:lnTo>
                    <a:pt x="3573" y="2607"/>
                  </a:lnTo>
                  <a:lnTo>
                    <a:pt x="3751" y="2595"/>
                  </a:lnTo>
                  <a:lnTo>
                    <a:pt x="3573" y="2369"/>
                  </a:lnTo>
                  <a:lnTo>
                    <a:pt x="3632" y="2273"/>
                  </a:lnTo>
                  <a:lnTo>
                    <a:pt x="3811" y="2500"/>
                  </a:lnTo>
                  <a:lnTo>
                    <a:pt x="3811" y="2261"/>
                  </a:lnTo>
                  <a:close/>
                  <a:moveTo>
                    <a:pt x="4656" y="2761"/>
                  </a:moveTo>
                  <a:lnTo>
                    <a:pt x="4775" y="2845"/>
                  </a:lnTo>
                  <a:lnTo>
                    <a:pt x="4775" y="3083"/>
                  </a:lnTo>
                  <a:lnTo>
                    <a:pt x="4954" y="3059"/>
                  </a:lnTo>
                  <a:lnTo>
                    <a:pt x="5013" y="3226"/>
                  </a:lnTo>
                  <a:lnTo>
                    <a:pt x="4835" y="3238"/>
                  </a:lnTo>
                  <a:lnTo>
                    <a:pt x="5013" y="3488"/>
                  </a:lnTo>
                  <a:lnTo>
                    <a:pt x="4954" y="3571"/>
                  </a:lnTo>
                  <a:lnTo>
                    <a:pt x="4775" y="3333"/>
                  </a:lnTo>
                  <a:lnTo>
                    <a:pt x="4775" y="3571"/>
                  </a:lnTo>
                  <a:lnTo>
                    <a:pt x="4656" y="3500"/>
                  </a:lnTo>
                  <a:lnTo>
                    <a:pt x="4656" y="3262"/>
                  </a:lnTo>
                  <a:lnTo>
                    <a:pt x="4478" y="3273"/>
                  </a:lnTo>
                  <a:lnTo>
                    <a:pt x="4418" y="3107"/>
                  </a:lnTo>
                  <a:lnTo>
                    <a:pt x="4597" y="3095"/>
                  </a:lnTo>
                  <a:lnTo>
                    <a:pt x="4418" y="2869"/>
                  </a:lnTo>
                  <a:lnTo>
                    <a:pt x="4478" y="2785"/>
                  </a:lnTo>
                  <a:lnTo>
                    <a:pt x="4656" y="3000"/>
                  </a:lnTo>
                  <a:lnTo>
                    <a:pt x="4656" y="2761"/>
                  </a:lnTo>
                  <a:close/>
                  <a:moveTo>
                    <a:pt x="5525" y="3262"/>
                  </a:moveTo>
                  <a:lnTo>
                    <a:pt x="5644" y="3333"/>
                  </a:lnTo>
                  <a:lnTo>
                    <a:pt x="5644" y="3571"/>
                  </a:lnTo>
                  <a:lnTo>
                    <a:pt x="5823" y="3559"/>
                  </a:lnTo>
                  <a:lnTo>
                    <a:pt x="5883" y="3726"/>
                  </a:lnTo>
                  <a:lnTo>
                    <a:pt x="5704" y="3738"/>
                  </a:lnTo>
                  <a:lnTo>
                    <a:pt x="5883" y="3976"/>
                  </a:lnTo>
                  <a:lnTo>
                    <a:pt x="5823" y="4059"/>
                  </a:lnTo>
                  <a:lnTo>
                    <a:pt x="5644" y="3821"/>
                  </a:lnTo>
                  <a:lnTo>
                    <a:pt x="5644" y="4059"/>
                  </a:lnTo>
                  <a:lnTo>
                    <a:pt x="5525" y="3988"/>
                  </a:lnTo>
                  <a:lnTo>
                    <a:pt x="5525" y="3750"/>
                  </a:lnTo>
                  <a:lnTo>
                    <a:pt x="5347" y="3762"/>
                  </a:lnTo>
                  <a:lnTo>
                    <a:pt x="5287" y="3607"/>
                  </a:lnTo>
                  <a:lnTo>
                    <a:pt x="5466" y="3583"/>
                  </a:lnTo>
                  <a:lnTo>
                    <a:pt x="5287" y="3369"/>
                  </a:lnTo>
                  <a:lnTo>
                    <a:pt x="5347" y="3273"/>
                  </a:lnTo>
                  <a:lnTo>
                    <a:pt x="5525" y="3500"/>
                  </a:lnTo>
                  <a:lnTo>
                    <a:pt x="5525" y="3262"/>
                  </a:lnTo>
                  <a:close/>
                  <a:moveTo>
                    <a:pt x="6371" y="3750"/>
                  </a:moveTo>
                  <a:lnTo>
                    <a:pt x="6490" y="3821"/>
                  </a:lnTo>
                  <a:lnTo>
                    <a:pt x="6490" y="4059"/>
                  </a:lnTo>
                  <a:lnTo>
                    <a:pt x="6668" y="4047"/>
                  </a:lnTo>
                  <a:lnTo>
                    <a:pt x="6728" y="4214"/>
                  </a:lnTo>
                  <a:lnTo>
                    <a:pt x="6549" y="4226"/>
                  </a:lnTo>
                  <a:lnTo>
                    <a:pt x="6728" y="4464"/>
                  </a:lnTo>
                  <a:lnTo>
                    <a:pt x="6668" y="4559"/>
                  </a:lnTo>
                  <a:lnTo>
                    <a:pt x="6490" y="4321"/>
                  </a:lnTo>
                  <a:lnTo>
                    <a:pt x="6490" y="4559"/>
                  </a:lnTo>
                  <a:lnTo>
                    <a:pt x="6371" y="4476"/>
                  </a:lnTo>
                  <a:lnTo>
                    <a:pt x="6371" y="4238"/>
                  </a:lnTo>
                  <a:lnTo>
                    <a:pt x="6192" y="4262"/>
                  </a:lnTo>
                  <a:lnTo>
                    <a:pt x="6133" y="4095"/>
                  </a:lnTo>
                  <a:lnTo>
                    <a:pt x="6311" y="4083"/>
                  </a:lnTo>
                  <a:lnTo>
                    <a:pt x="6133" y="3857"/>
                  </a:lnTo>
                  <a:lnTo>
                    <a:pt x="6192" y="3762"/>
                  </a:lnTo>
                  <a:lnTo>
                    <a:pt x="6371" y="3988"/>
                  </a:lnTo>
                  <a:lnTo>
                    <a:pt x="6371" y="3750"/>
                  </a:lnTo>
                  <a:close/>
                  <a:moveTo>
                    <a:pt x="7216" y="4238"/>
                  </a:moveTo>
                  <a:lnTo>
                    <a:pt x="7335" y="4309"/>
                  </a:lnTo>
                  <a:lnTo>
                    <a:pt x="7335" y="4547"/>
                  </a:lnTo>
                  <a:lnTo>
                    <a:pt x="7514" y="4535"/>
                  </a:lnTo>
                  <a:lnTo>
                    <a:pt x="7573" y="4702"/>
                  </a:lnTo>
                  <a:lnTo>
                    <a:pt x="7395" y="4714"/>
                  </a:lnTo>
                  <a:lnTo>
                    <a:pt x="7573" y="4952"/>
                  </a:lnTo>
                  <a:lnTo>
                    <a:pt x="7514" y="5047"/>
                  </a:lnTo>
                  <a:lnTo>
                    <a:pt x="7335" y="4809"/>
                  </a:lnTo>
                  <a:lnTo>
                    <a:pt x="7335" y="5047"/>
                  </a:lnTo>
                  <a:lnTo>
                    <a:pt x="7216" y="4976"/>
                  </a:lnTo>
                  <a:lnTo>
                    <a:pt x="7216" y="4726"/>
                  </a:lnTo>
                  <a:lnTo>
                    <a:pt x="7037" y="4750"/>
                  </a:lnTo>
                  <a:lnTo>
                    <a:pt x="6978" y="4583"/>
                  </a:lnTo>
                  <a:lnTo>
                    <a:pt x="7157" y="4571"/>
                  </a:lnTo>
                  <a:lnTo>
                    <a:pt x="6978" y="4345"/>
                  </a:lnTo>
                  <a:lnTo>
                    <a:pt x="7037" y="4250"/>
                  </a:lnTo>
                  <a:lnTo>
                    <a:pt x="7216" y="4476"/>
                  </a:lnTo>
                  <a:lnTo>
                    <a:pt x="7216" y="4238"/>
                  </a:lnTo>
                  <a:close/>
                  <a:moveTo>
                    <a:pt x="8085" y="4726"/>
                  </a:moveTo>
                  <a:lnTo>
                    <a:pt x="8204" y="4809"/>
                  </a:lnTo>
                  <a:lnTo>
                    <a:pt x="8204" y="5047"/>
                  </a:lnTo>
                  <a:lnTo>
                    <a:pt x="8383" y="5024"/>
                  </a:lnTo>
                  <a:lnTo>
                    <a:pt x="8442" y="5190"/>
                  </a:lnTo>
                  <a:lnTo>
                    <a:pt x="8264" y="5214"/>
                  </a:lnTo>
                  <a:lnTo>
                    <a:pt x="8442" y="5452"/>
                  </a:lnTo>
                  <a:lnTo>
                    <a:pt x="8383" y="5536"/>
                  </a:lnTo>
                  <a:lnTo>
                    <a:pt x="8204" y="5297"/>
                  </a:lnTo>
                  <a:lnTo>
                    <a:pt x="8204" y="5536"/>
                  </a:lnTo>
                  <a:lnTo>
                    <a:pt x="8085" y="5464"/>
                  </a:lnTo>
                  <a:lnTo>
                    <a:pt x="8085" y="5226"/>
                  </a:lnTo>
                  <a:lnTo>
                    <a:pt x="7907" y="5238"/>
                  </a:lnTo>
                  <a:lnTo>
                    <a:pt x="7847" y="5071"/>
                  </a:lnTo>
                  <a:lnTo>
                    <a:pt x="8026" y="5059"/>
                  </a:lnTo>
                  <a:lnTo>
                    <a:pt x="7847" y="4833"/>
                  </a:lnTo>
                  <a:lnTo>
                    <a:pt x="7907" y="4750"/>
                  </a:lnTo>
                  <a:lnTo>
                    <a:pt x="8085" y="4976"/>
                  </a:lnTo>
                  <a:lnTo>
                    <a:pt x="8085" y="4726"/>
                  </a:lnTo>
                  <a:close/>
                  <a:moveTo>
                    <a:pt x="8931" y="5226"/>
                  </a:moveTo>
                  <a:lnTo>
                    <a:pt x="9050" y="5297"/>
                  </a:lnTo>
                  <a:lnTo>
                    <a:pt x="9050" y="5536"/>
                  </a:lnTo>
                  <a:lnTo>
                    <a:pt x="9228" y="5524"/>
                  </a:lnTo>
                  <a:lnTo>
                    <a:pt x="9288" y="5678"/>
                  </a:lnTo>
                  <a:lnTo>
                    <a:pt x="9109" y="5702"/>
                  </a:lnTo>
                  <a:lnTo>
                    <a:pt x="9288" y="5940"/>
                  </a:lnTo>
                  <a:lnTo>
                    <a:pt x="9228" y="6024"/>
                  </a:lnTo>
                  <a:lnTo>
                    <a:pt x="9050" y="5786"/>
                  </a:lnTo>
                  <a:lnTo>
                    <a:pt x="9050" y="6024"/>
                  </a:lnTo>
                  <a:lnTo>
                    <a:pt x="8931" y="5952"/>
                  </a:lnTo>
                  <a:lnTo>
                    <a:pt x="8931" y="5714"/>
                  </a:lnTo>
                  <a:lnTo>
                    <a:pt x="8752" y="5726"/>
                  </a:lnTo>
                  <a:lnTo>
                    <a:pt x="8692" y="5571"/>
                  </a:lnTo>
                  <a:lnTo>
                    <a:pt x="8871" y="5548"/>
                  </a:lnTo>
                  <a:lnTo>
                    <a:pt x="8692" y="5321"/>
                  </a:lnTo>
                  <a:lnTo>
                    <a:pt x="8752" y="5238"/>
                  </a:lnTo>
                  <a:lnTo>
                    <a:pt x="8931" y="5464"/>
                  </a:lnTo>
                  <a:lnTo>
                    <a:pt x="8931" y="5226"/>
                  </a:lnTo>
                  <a:close/>
                  <a:moveTo>
                    <a:pt x="366" y="1"/>
                  </a:moveTo>
                  <a:cubicBezTo>
                    <a:pt x="153" y="1"/>
                    <a:pt x="9" y="170"/>
                    <a:pt x="1" y="464"/>
                  </a:cubicBezTo>
                  <a:cubicBezTo>
                    <a:pt x="1" y="880"/>
                    <a:pt x="299" y="1404"/>
                    <a:pt x="656" y="1607"/>
                  </a:cubicBezTo>
                  <a:lnTo>
                    <a:pt x="4406" y="3762"/>
                  </a:lnTo>
                  <a:lnTo>
                    <a:pt x="9597" y="6774"/>
                  </a:lnTo>
                  <a:cubicBezTo>
                    <a:pt x="9707" y="6832"/>
                    <a:pt x="9811" y="6860"/>
                    <a:pt x="9902" y="6860"/>
                  </a:cubicBezTo>
                  <a:cubicBezTo>
                    <a:pt x="10126" y="6860"/>
                    <a:pt x="10276" y="6693"/>
                    <a:pt x="10276" y="6405"/>
                  </a:cubicBezTo>
                  <a:cubicBezTo>
                    <a:pt x="10276" y="5988"/>
                    <a:pt x="9978" y="5476"/>
                    <a:pt x="9621" y="5250"/>
                  </a:cubicBezTo>
                  <a:lnTo>
                    <a:pt x="668" y="94"/>
                  </a:lnTo>
                  <a:cubicBezTo>
                    <a:pt x="558" y="31"/>
                    <a:pt x="456" y="1"/>
                    <a:pt x="366"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3"/>
            <p:cNvSpPr/>
            <p:nvPr/>
          </p:nvSpPr>
          <p:spPr>
            <a:xfrm>
              <a:off x="5324982" y="2237835"/>
              <a:ext cx="17953" cy="22884"/>
            </a:xfrm>
            <a:custGeom>
              <a:rect b="b" l="l" r="r" t="t"/>
              <a:pathLst>
                <a:path extrusionOk="0" h="775" w="608">
                  <a:moveTo>
                    <a:pt x="60" y="1"/>
                  </a:moveTo>
                  <a:lnTo>
                    <a:pt x="0" y="96"/>
                  </a:lnTo>
                  <a:lnTo>
                    <a:pt x="179" y="310"/>
                  </a:lnTo>
                  <a:lnTo>
                    <a:pt x="0" y="334"/>
                  </a:lnTo>
                  <a:lnTo>
                    <a:pt x="60" y="477"/>
                  </a:lnTo>
                  <a:lnTo>
                    <a:pt x="250" y="465"/>
                  </a:lnTo>
                  <a:lnTo>
                    <a:pt x="250" y="703"/>
                  </a:lnTo>
                  <a:lnTo>
                    <a:pt x="369" y="775"/>
                  </a:lnTo>
                  <a:lnTo>
                    <a:pt x="369" y="536"/>
                  </a:lnTo>
                  <a:lnTo>
                    <a:pt x="548" y="763"/>
                  </a:lnTo>
                  <a:lnTo>
                    <a:pt x="607" y="667"/>
                  </a:lnTo>
                  <a:lnTo>
                    <a:pt x="429" y="453"/>
                  </a:lnTo>
                  <a:lnTo>
                    <a:pt x="607" y="453"/>
                  </a:lnTo>
                  <a:lnTo>
                    <a:pt x="548" y="286"/>
                  </a:lnTo>
                  <a:lnTo>
                    <a:pt x="369" y="298"/>
                  </a:lnTo>
                  <a:lnTo>
                    <a:pt x="369" y="60"/>
                  </a:lnTo>
                  <a:lnTo>
                    <a:pt x="250" y="1"/>
                  </a:lnTo>
                  <a:lnTo>
                    <a:pt x="250" y="227"/>
                  </a:lnTo>
                  <a:lnTo>
                    <a:pt x="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3"/>
            <p:cNvSpPr/>
            <p:nvPr/>
          </p:nvSpPr>
          <p:spPr>
            <a:xfrm>
              <a:off x="5349932" y="2252245"/>
              <a:ext cx="18661" cy="22884"/>
            </a:xfrm>
            <a:custGeom>
              <a:rect b="b" l="l" r="r" t="t"/>
              <a:pathLst>
                <a:path extrusionOk="0" h="775" w="632">
                  <a:moveTo>
                    <a:pt x="72" y="1"/>
                  </a:moveTo>
                  <a:lnTo>
                    <a:pt x="0" y="96"/>
                  </a:lnTo>
                  <a:lnTo>
                    <a:pt x="191" y="322"/>
                  </a:lnTo>
                  <a:lnTo>
                    <a:pt x="0" y="334"/>
                  </a:lnTo>
                  <a:lnTo>
                    <a:pt x="72" y="477"/>
                  </a:lnTo>
                  <a:lnTo>
                    <a:pt x="250" y="465"/>
                  </a:lnTo>
                  <a:lnTo>
                    <a:pt x="250" y="703"/>
                  </a:lnTo>
                  <a:lnTo>
                    <a:pt x="369" y="775"/>
                  </a:lnTo>
                  <a:lnTo>
                    <a:pt x="369" y="537"/>
                  </a:lnTo>
                  <a:lnTo>
                    <a:pt x="548" y="763"/>
                  </a:lnTo>
                  <a:lnTo>
                    <a:pt x="608" y="679"/>
                  </a:lnTo>
                  <a:lnTo>
                    <a:pt x="429" y="465"/>
                  </a:lnTo>
                  <a:lnTo>
                    <a:pt x="631" y="453"/>
                  </a:lnTo>
                  <a:lnTo>
                    <a:pt x="548" y="287"/>
                  </a:lnTo>
                  <a:lnTo>
                    <a:pt x="369" y="298"/>
                  </a:lnTo>
                  <a:lnTo>
                    <a:pt x="369" y="60"/>
                  </a:lnTo>
                  <a:lnTo>
                    <a:pt x="250" y="1"/>
                  </a:lnTo>
                  <a:lnTo>
                    <a:pt x="250" y="239"/>
                  </a:lnTo>
                  <a:lnTo>
                    <a:pt x="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3"/>
            <p:cNvSpPr/>
            <p:nvPr/>
          </p:nvSpPr>
          <p:spPr>
            <a:xfrm>
              <a:off x="5375237" y="2267009"/>
              <a:ext cx="18307" cy="22884"/>
            </a:xfrm>
            <a:custGeom>
              <a:rect b="b" l="l" r="r" t="t"/>
              <a:pathLst>
                <a:path extrusionOk="0" h="775" w="620">
                  <a:moveTo>
                    <a:pt x="72" y="1"/>
                  </a:moveTo>
                  <a:lnTo>
                    <a:pt x="1" y="84"/>
                  </a:lnTo>
                  <a:lnTo>
                    <a:pt x="191" y="310"/>
                  </a:lnTo>
                  <a:lnTo>
                    <a:pt x="1" y="322"/>
                  </a:lnTo>
                  <a:lnTo>
                    <a:pt x="72" y="489"/>
                  </a:lnTo>
                  <a:lnTo>
                    <a:pt x="251" y="453"/>
                  </a:lnTo>
                  <a:lnTo>
                    <a:pt x="251" y="691"/>
                  </a:lnTo>
                  <a:lnTo>
                    <a:pt x="370" y="775"/>
                  </a:lnTo>
                  <a:lnTo>
                    <a:pt x="370" y="525"/>
                  </a:lnTo>
                  <a:lnTo>
                    <a:pt x="560" y="751"/>
                  </a:lnTo>
                  <a:lnTo>
                    <a:pt x="620" y="668"/>
                  </a:lnTo>
                  <a:lnTo>
                    <a:pt x="441" y="453"/>
                  </a:lnTo>
                  <a:lnTo>
                    <a:pt x="620" y="441"/>
                  </a:lnTo>
                  <a:lnTo>
                    <a:pt x="560" y="275"/>
                  </a:lnTo>
                  <a:lnTo>
                    <a:pt x="370" y="299"/>
                  </a:lnTo>
                  <a:lnTo>
                    <a:pt x="370" y="72"/>
                  </a:lnTo>
                  <a:lnTo>
                    <a:pt x="251" y="1"/>
                  </a:lnTo>
                  <a:lnTo>
                    <a:pt x="251" y="227"/>
                  </a:lnTo>
                  <a:lnTo>
                    <a:pt x="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3"/>
            <p:cNvSpPr/>
            <p:nvPr/>
          </p:nvSpPr>
          <p:spPr>
            <a:xfrm>
              <a:off x="5400542" y="2281448"/>
              <a:ext cx="17982" cy="22854"/>
            </a:xfrm>
            <a:custGeom>
              <a:rect b="b" l="l" r="r" t="t"/>
              <a:pathLst>
                <a:path extrusionOk="0" h="774" w="609">
                  <a:moveTo>
                    <a:pt x="60" y="0"/>
                  </a:moveTo>
                  <a:lnTo>
                    <a:pt x="1" y="83"/>
                  </a:lnTo>
                  <a:lnTo>
                    <a:pt x="179" y="310"/>
                  </a:lnTo>
                  <a:lnTo>
                    <a:pt x="1" y="321"/>
                  </a:lnTo>
                  <a:lnTo>
                    <a:pt x="60" y="488"/>
                  </a:lnTo>
                  <a:lnTo>
                    <a:pt x="251" y="464"/>
                  </a:lnTo>
                  <a:lnTo>
                    <a:pt x="251" y="464"/>
                  </a:lnTo>
                  <a:lnTo>
                    <a:pt x="239" y="702"/>
                  </a:lnTo>
                  <a:lnTo>
                    <a:pt x="370" y="774"/>
                  </a:lnTo>
                  <a:lnTo>
                    <a:pt x="358" y="536"/>
                  </a:lnTo>
                  <a:lnTo>
                    <a:pt x="549" y="762"/>
                  </a:lnTo>
                  <a:lnTo>
                    <a:pt x="608" y="667"/>
                  </a:lnTo>
                  <a:lnTo>
                    <a:pt x="429" y="464"/>
                  </a:lnTo>
                  <a:lnTo>
                    <a:pt x="608" y="441"/>
                  </a:lnTo>
                  <a:lnTo>
                    <a:pt x="549" y="286"/>
                  </a:lnTo>
                  <a:lnTo>
                    <a:pt x="370" y="298"/>
                  </a:lnTo>
                  <a:lnTo>
                    <a:pt x="370" y="71"/>
                  </a:lnTo>
                  <a:lnTo>
                    <a:pt x="251" y="0"/>
                  </a:lnTo>
                  <a:lnTo>
                    <a:pt x="251" y="238"/>
                  </a:lnTo>
                  <a:lnTo>
                    <a:pt x="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3"/>
            <p:cNvSpPr/>
            <p:nvPr/>
          </p:nvSpPr>
          <p:spPr>
            <a:xfrm>
              <a:off x="5425523" y="2295857"/>
              <a:ext cx="17953" cy="22884"/>
            </a:xfrm>
            <a:custGeom>
              <a:rect b="b" l="l" r="r" t="t"/>
              <a:pathLst>
                <a:path extrusionOk="0" h="775" w="608">
                  <a:moveTo>
                    <a:pt x="72" y="0"/>
                  </a:moveTo>
                  <a:lnTo>
                    <a:pt x="0" y="95"/>
                  </a:lnTo>
                  <a:lnTo>
                    <a:pt x="191" y="310"/>
                  </a:lnTo>
                  <a:lnTo>
                    <a:pt x="0" y="334"/>
                  </a:lnTo>
                  <a:lnTo>
                    <a:pt x="72" y="488"/>
                  </a:lnTo>
                  <a:lnTo>
                    <a:pt x="250" y="465"/>
                  </a:lnTo>
                  <a:lnTo>
                    <a:pt x="250" y="703"/>
                  </a:lnTo>
                  <a:lnTo>
                    <a:pt x="369" y="774"/>
                  </a:lnTo>
                  <a:lnTo>
                    <a:pt x="369" y="536"/>
                  </a:lnTo>
                  <a:lnTo>
                    <a:pt x="548" y="762"/>
                  </a:lnTo>
                  <a:lnTo>
                    <a:pt x="607" y="691"/>
                  </a:lnTo>
                  <a:lnTo>
                    <a:pt x="429" y="465"/>
                  </a:lnTo>
                  <a:lnTo>
                    <a:pt x="607" y="441"/>
                  </a:lnTo>
                  <a:lnTo>
                    <a:pt x="548" y="286"/>
                  </a:lnTo>
                  <a:lnTo>
                    <a:pt x="369" y="298"/>
                  </a:lnTo>
                  <a:lnTo>
                    <a:pt x="369" y="72"/>
                  </a:lnTo>
                  <a:lnTo>
                    <a:pt x="250" y="0"/>
                  </a:lnTo>
                  <a:lnTo>
                    <a:pt x="250" y="238"/>
                  </a:lnTo>
                  <a:lnTo>
                    <a:pt x="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3"/>
            <p:cNvSpPr/>
            <p:nvPr/>
          </p:nvSpPr>
          <p:spPr>
            <a:xfrm>
              <a:off x="5451182" y="2310266"/>
              <a:ext cx="17953" cy="22884"/>
            </a:xfrm>
            <a:custGeom>
              <a:rect b="b" l="l" r="r" t="t"/>
              <a:pathLst>
                <a:path extrusionOk="0" h="775" w="608">
                  <a:moveTo>
                    <a:pt x="60" y="0"/>
                  </a:moveTo>
                  <a:lnTo>
                    <a:pt x="0" y="96"/>
                  </a:lnTo>
                  <a:lnTo>
                    <a:pt x="179" y="322"/>
                  </a:lnTo>
                  <a:lnTo>
                    <a:pt x="0" y="334"/>
                  </a:lnTo>
                  <a:lnTo>
                    <a:pt x="60" y="500"/>
                  </a:lnTo>
                  <a:lnTo>
                    <a:pt x="238" y="477"/>
                  </a:lnTo>
                  <a:lnTo>
                    <a:pt x="238" y="703"/>
                  </a:lnTo>
                  <a:lnTo>
                    <a:pt x="358" y="774"/>
                  </a:lnTo>
                  <a:lnTo>
                    <a:pt x="358" y="536"/>
                  </a:lnTo>
                  <a:lnTo>
                    <a:pt x="536" y="774"/>
                  </a:lnTo>
                  <a:lnTo>
                    <a:pt x="608" y="691"/>
                  </a:lnTo>
                  <a:lnTo>
                    <a:pt x="405" y="465"/>
                  </a:lnTo>
                  <a:lnTo>
                    <a:pt x="608" y="453"/>
                  </a:lnTo>
                  <a:lnTo>
                    <a:pt x="548" y="286"/>
                  </a:lnTo>
                  <a:lnTo>
                    <a:pt x="358" y="322"/>
                  </a:lnTo>
                  <a:lnTo>
                    <a:pt x="358" y="84"/>
                  </a:lnTo>
                  <a:lnTo>
                    <a:pt x="238" y="0"/>
                  </a:lnTo>
                  <a:lnTo>
                    <a:pt x="238" y="238"/>
                  </a:lnTo>
                  <a:lnTo>
                    <a:pt x="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3"/>
            <p:cNvSpPr/>
            <p:nvPr/>
          </p:nvSpPr>
          <p:spPr>
            <a:xfrm>
              <a:off x="5476133" y="2325030"/>
              <a:ext cx="17953" cy="22884"/>
            </a:xfrm>
            <a:custGeom>
              <a:rect b="b" l="l" r="r" t="t"/>
              <a:pathLst>
                <a:path extrusionOk="0" h="775" w="608">
                  <a:moveTo>
                    <a:pt x="239" y="0"/>
                  </a:moveTo>
                  <a:lnTo>
                    <a:pt x="251" y="239"/>
                  </a:lnTo>
                  <a:lnTo>
                    <a:pt x="60" y="12"/>
                  </a:lnTo>
                  <a:lnTo>
                    <a:pt x="1" y="84"/>
                  </a:lnTo>
                  <a:lnTo>
                    <a:pt x="179" y="310"/>
                  </a:lnTo>
                  <a:lnTo>
                    <a:pt x="1" y="322"/>
                  </a:lnTo>
                  <a:lnTo>
                    <a:pt x="60" y="489"/>
                  </a:lnTo>
                  <a:lnTo>
                    <a:pt x="239" y="477"/>
                  </a:lnTo>
                  <a:lnTo>
                    <a:pt x="239" y="691"/>
                  </a:lnTo>
                  <a:lnTo>
                    <a:pt x="358" y="774"/>
                  </a:lnTo>
                  <a:lnTo>
                    <a:pt x="358" y="536"/>
                  </a:lnTo>
                  <a:lnTo>
                    <a:pt x="548" y="774"/>
                  </a:lnTo>
                  <a:lnTo>
                    <a:pt x="608" y="679"/>
                  </a:lnTo>
                  <a:lnTo>
                    <a:pt x="429" y="453"/>
                  </a:lnTo>
                  <a:lnTo>
                    <a:pt x="608" y="441"/>
                  </a:lnTo>
                  <a:lnTo>
                    <a:pt x="548" y="274"/>
                  </a:lnTo>
                  <a:lnTo>
                    <a:pt x="358" y="310"/>
                  </a:lnTo>
                  <a:lnTo>
                    <a:pt x="358" y="310"/>
                  </a:lnTo>
                  <a:lnTo>
                    <a:pt x="370" y="72"/>
                  </a:lnTo>
                  <a:lnTo>
                    <a:pt x="2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3"/>
            <p:cNvSpPr/>
            <p:nvPr/>
          </p:nvSpPr>
          <p:spPr>
            <a:xfrm>
              <a:off x="5501113" y="2339440"/>
              <a:ext cx="17953" cy="22884"/>
            </a:xfrm>
            <a:custGeom>
              <a:rect b="b" l="l" r="r" t="t"/>
              <a:pathLst>
                <a:path extrusionOk="0" h="775" w="608">
                  <a:moveTo>
                    <a:pt x="250" y="1"/>
                  </a:moveTo>
                  <a:lnTo>
                    <a:pt x="250" y="239"/>
                  </a:lnTo>
                  <a:lnTo>
                    <a:pt x="71" y="12"/>
                  </a:lnTo>
                  <a:lnTo>
                    <a:pt x="0" y="108"/>
                  </a:lnTo>
                  <a:lnTo>
                    <a:pt x="191" y="310"/>
                  </a:lnTo>
                  <a:lnTo>
                    <a:pt x="0" y="322"/>
                  </a:lnTo>
                  <a:lnTo>
                    <a:pt x="60" y="489"/>
                  </a:lnTo>
                  <a:lnTo>
                    <a:pt x="250" y="477"/>
                  </a:lnTo>
                  <a:lnTo>
                    <a:pt x="250" y="703"/>
                  </a:lnTo>
                  <a:lnTo>
                    <a:pt x="369" y="774"/>
                  </a:lnTo>
                  <a:lnTo>
                    <a:pt x="369" y="536"/>
                  </a:lnTo>
                  <a:lnTo>
                    <a:pt x="548" y="774"/>
                  </a:lnTo>
                  <a:lnTo>
                    <a:pt x="607" y="679"/>
                  </a:lnTo>
                  <a:lnTo>
                    <a:pt x="429" y="453"/>
                  </a:lnTo>
                  <a:lnTo>
                    <a:pt x="607" y="441"/>
                  </a:lnTo>
                  <a:lnTo>
                    <a:pt x="548" y="286"/>
                  </a:lnTo>
                  <a:lnTo>
                    <a:pt x="369" y="310"/>
                  </a:lnTo>
                  <a:lnTo>
                    <a:pt x="369" y="72"/>
                  </a:lnTo>
                  <a:lnTo>
                    <a:pt x="2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3"/>
            <p:cNvSpPr/>
            <p:nvPr/>
          </p:nvSpPr>
          <p:spPr>
            <a:xfrm>
              <a:off x="5526064" y="2353849"/>
              <a:ext cx="18661" cy="22884"/>
            </a:xfrm>
            <a:custGeom>
              <a:rect b="b" l="l" r="r" t="t"/>
              <a:pathLst>
                <a:path extrusionOk="0" h="775" w="632">
                  <a:moveTo>
                    <a:pt x="250" y="1"/>
                  </a:moveTo>
                  <a:lnTo>
                    <a:pt x="250" y="239"/>
                  </a:lnTo>
                  <a:lnTo>
                    <a:pt x="84" y="13"/>
                  </a:lnTo>
                  <a:lnTo>
                    <a:pt x="24" y="108"/>
                  </a:lnTo>
                  <a:lnTo>
                    <a:pt x="203" y="334"/>
                  </a:lnTo>
                  <a:lnTo>
                    <a:pt x="0" y="334"/>
                  </a:lnTo>
                  <a:lnTo>
                    <a:pt x="84" y="489"/>
                  </a:lnTo>
                  <a:lnTo>
                    <a:pt x="250" y="477"/>
                  </a:lnTo>
                  <a:lnTo>
                    <a:pt x="250" y="715"/>
                  </a:lnTo>
                  <a:lnTo>
                    <a:pt x="381" y="775"/>
                  </a:lnTo>
                  <a:lnTo>
                    <a:pt x="381" y="536"/>
                  </a:lnTo>
                  <a:lnTo>
                    <a:pt x="548" y="775"/>
                  </a:lnTo>
                  <a:lnTo>
                    <a:pt x="631" y="691"/>
                  </a:lnTo>
                  <a:lnTo>
                    <a:pt x="441" y="465"/>
                  </a:lnTo>
                  <a:lnTo>
                    <a:pt x="631" y="453"/>
                  </a:lnTo>
                  <a:lnTo>
                    <a:pt x="548" y="286"/>
                  </a:lnTo>
                  <a:lnTo>
                    <a:pt x="381" y="310"/>
                  </a:lnTo>
                  <a:lnTo>
                    <a:pt x="381" y="72"/>
                  </a:lnTo>
                  <a:lnTo>
                    <a:pt x="2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3"/>
            <p:cNvSpPr/>
            <p:nvPr/>
          </p:nvSpPr>
          <p:spPr>
            <a:xfrm>
              <a:off x="5551723" y="2368258"/>
              <a:ext cx="17953" cy="22884"/>
            </a:xfrm>
            <a:custGeom>
              <a:rect b="b" l="l" r="r" t="t"/>
              <a:pathLst>
                <a:path extrusionOk="0" h="775" w="608">
                  <a:moveTo>
                    <a:pt x="239" y="1"/>
                  </a:moveTo>
                  <a:lnTo>
                    <a:pt x="239" y="239"/>
                  </a:lnTo>
                  <a:lnTo>
                    <a:pt x="60" y="25"/>
                  </a:lnTo>
                  <a:lnTo>
                    <a:pt x="1" y="108"/>
                  </a:lnTo>
                  <a:lnTo>
                    <a:pt x="179" y="334"/>
                  </a:lnTo>
                  <a:lnTo>
                    <a:pt x="1" y="334"/>
                  </a:lnTo>
                  <a:lnTo>
                    <a:pt x="60" y="501"/>
                  </a:lnTo>
                  <a:lnTo>
                    <a:pt x="239" y="477"/>
                  </a:lnTo>
                  <a:lnTo>
                    <a:pt x="239" y="715"/>
                  </a:lnTo>
                  <a:lnTo>
                    <a:pt x="358" y="775"/>
                  </a:lnTo>
                  <a:lnTo>
                    <a:pt x="358" y="537"/>
                  </a:lnTo>
                  <a:lnTo>
                    <a:pt x="548" y="775"/>
                  </a:lnTo>
                  <a:lnTo>
                    <a:pt x="608" y="691"/>
                  </a:lnTo>
                  <a:lnTo>
                    <a:pt x="429" y="465"/>
                  </a:lnTo>
                  <a:lnTo>
                    <a:pt x="608" y="453"/>
                  </a:lnTo>
                  <a:lnTo>
                    <a:pt x="548" y="299"/>
                  </a:lnTo>
                  <a:lnTo>
                    <a:pt x="358" y="322"/>
                  </a:lnTo>
                  <a:lnTo>
                    <a:pt x="358" y="72"/>
                  </a:lnTo>
                  <a:lnTo>
                    <a:pt x="2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3"/>
            <p:cNvSpPr/>
            <p:nvPr/>
          </p:nvSpPr>
          <p:spPr>
            <a:xfrm>
              <a:off x="5290169" y="2306044"/>
              <a:ext cx="293917" cy="265629"/>
            </a:xfrm>
            <a:custGeom>
              <a:rect b="b" l="l" r="r" t="t"/>
              <a:pathLst>
                <a:path extrusionOk="0" h="8996" w="9954">
                  <a:moveTo>
                    <a:pt x="238" y="0"/>
                  </a:moveTo>
                  <a:cubicBezTo>
                    <a:pt x="107" y="72"/>
                    <a:pt x="12" y="239"/>
                    <a:pt x="12" y="477"/>
                  </a:cubicBezTo>
                  <a:lnTo>
                    <a:pt x="0" y="2703"/>
                  </a:lnTo>
                  <a:cubicBezTo>
                    <a:pt x="0" y="3179"/>
                    <a:pt x="334" y="3751"/>
                    <a:pt x="750" y="3989"/>
                  </a:cubicBezTo>
                  <a:lnTo>
                    <a:pt x="9240" y="8894"/>
                  </a:lnTo>
                  <a:cubicBezTo>
                    <a:pt x="9363" y="8963"/>
                    <a:pt x="9478" y="8996"/>
                    <a:pt x="9578" y="8996"/>
                  </a:cubicBezTo>
                  <a:cubicBezTo>
                    <a:pt x="9653" y="8996"/>
                    <a:pt x="9720" y="8978"/>
                    <a:pt x="9775" y="8942"/>
                  </a:cubicBezTo>
                  <a:cubicBezTo>
                    <a:pt x="9763" y="8930"/>
                    <a:pt x="9763" y="8930"/>
                    <a:pt x="9775" y="8918"/>
                  </a:cubicBezTo>
                  <a:cubicBezTo>
                    <a:pt x="9799" y="8894"/>
                    <a:pt x="9799" y="8894"/>
                    <a:pt x="9811" y="8894"/>
                  </a:cubicBezTo>
                  <a:lnTo>
                    <a:pt x="9823" y="8883"/>
                  </a:lnTo>
                  <a:lnTo>
                    <a:pt x="9835" y="8871"/>
                  </a:lnTo>
                  <a:lnTo>
                    <a:pt x="9847" y="8847"/>
                  </a:lnTo>
                  <a:cubicBezTo>
                    <a:pt x="9847" y="8847"/>
                    <a:pt x="9847" y="8835"/>
                    <a:pt x="9871" y="8835"/>
                  </a:cubicBezTo>
                  <a:cubicBezTo>
                    <a:pt x="9871" y="8835"/>
                    <a:pt x="9871" y="8823"/>
                    <a:pt x="9882" y="8823"/>
                  </a:cubicBezTo>
                  <a:cubicBezTo>
                    <a:pt x="9882" y="8823"/>
                    <a:pt x="9882" y="8811"/>
                    <a:pt x="9894" y="8811"/>
                  </a:cubicBezTo>
                  <a:cubicBezTo>
                    <a:pt x="9894" y="8811"/>
                    <a:pt x="9894" y="8787"/>
                    <a:pt x="9906" y="8787"/>
                  </a:cubicBezTo>
                  <a:cubicBezTo>
                    <a:pt x="9906" y="8787"/>
                    <a:pt x="9906" y="8775"/>
                    <a:pt x="9930" y="8775"/>
                  </a:cubicBezTo>
                  <a:cubicBezTo>
                    <a:pt x="9930" y="8775"/>
                    <a:pt x="9930" y="8763"/>
                    <a:pt x="9942" y="8763"/>
                  </a:cubicBezTo>
                  <a:lnTo>
                    <a:pt x="9942" y="8752"/>
                  </a:lnTo>
                  <a:lnTo>
                    <a:pt x="9942" y="8728"/>
                  </a:lnTo>
                  <a:lnTo>
                    <a:pt x="9942" y="8716"/>
                  </a:lnTo>
                  <a:lnTo>
                    <a:pt x="9942" y="8704"/>
                  </a:lnTo>
                  <a:lnTo>
                    <a:pt x="9942" y="8692"/>
                  </a:lnTo>
                  <a:lnTo>
                    <a:pt x="9942" y="8668"/>
                  </a:lnTo>
                  <a:lnTo>
                    <a:pt x="9942" y="8656"/>
                  </a:lnTo>
                  <a:lnTo>
                    <a:pt x="9942" y="8644"/>
                  </a:lnTo>
                  <a:lnTo>
                    <a:pt x="9942" y="8632"/>
                  </a:lnTo>
                  <a:lnTo>
                    <a:pt x="9942" y="8609"/>
                  </a:lnTo>
                  <a:lnTo>
                    <a:pt x="9942" y="8597"/>
                  </a:lnTo>
                  <a:lnTo>
                    <a:pt x="9942" y="8585"/>
                  </a:lnTo>
                  <a:lnTo>
                    <a:pt x="9942" y="8549"/>
                  </a:lnTo>
                  <a:lnTo>
                    <a:pt x="9942" y="8537"/>
                  </a:lnTo>
                  <a:lnTo>
                    <a:pt x="9942" y="8513"/>
                  </a:lnTo>
                  <a:lnTo>
                    <a:pt x="9942" y="8490"/>
                  </a:lnTo>
                  <a:lnTo>
                    <a:pt x="9942" y="8454"/>
                  </a:lnTo>
                  <a:lnTo>
                    <a:pt x="9954" y="6216"/>
                  </a:lnTo>
                  <a:lnTo>
                    <a:pt x="9954" y="6132"/>
                  </a:lnTo>
                  <a:cubicBezTo>
                    <a:pt x="9954" y="6096"/>
                    <a:pt x="9954" y="6073"/>
                    <a:pt x="9942" y="6037"/>
                  </a:cubicBezTo>
                  <a:cubicBezTo>
                    <a:pt x="9942" y="6013"/>
                    <a:pt x="9930" y="5977"/>
                    <a:pt x="9930" y="5954"/>
                  </a:cubicBezTo>
                  <a:lnTo>
                    <a:pt x="9930" y="5930"/>
                  </a:lnTo>
                  <a:cubicBezTo>
                    <a:pt x="9930" y="5906"/>
                    <a:pt x="9906" y="5870"/>
                    <a:pt x="9894" y="5846"/>
                  </a:cubicBezTo>
                  <a:cubicBezTo>
                    <a:pt x="9882" y="5811"/>
                    <a:pt x="9882" y="5787"/>
                    <a:pt x="9871" y="5751"/>
                  </a:cubicBezTo>
                  <a:cubicBezTo>
                    <a:pt x="9847" y="5727"/>
                    <a:pt x="9847" y="5692"/>
                    <a:pt x="9835" y="5668"/>
                  </a:cubicBezTo>
                  <a:lnTo>
                    <a:pt x="9787" y="5573"/>
                  </a:lnTo>
                  <a:lnTo>
                    <a:pt x="9787" y="5561"/>
                  </a:lnTo>
                  <a:cubicBezTo>
                    <a:pt x="9775" y="5537"/>
                    <a:pt x="9763" y="5513"/>
                    <a:pt x="9752" y="5489"/>
                  </a:cubicBezTo>
                  <a:cubicBezTo>
                    <a:pt x="9752" y="5489"/>
                    <a:pt x="9752" y="5477"/>
                    <a:pt x="9728" y="5477"/>
                  </a:cubicBezTo>
                  <a:cubicBezTo>
                    <a:pt x="9716" y="5454"/>
                    <a:pt x="9716" y="5442"/>
                    <a:pt x="9704" y="5430"/>
                  </a:cubicBezTo>
                  <a:cubicBezTo>
                    <a:pt x="9692" y="5418"/>
                    <a:pt x="9692" y="5394"/>
                    <a:pt x="9668" y="5382"/>
                  </a:cubicBezTo>
                  <a:cubicBezTo>
                    <a:pt x="9656" y="5358"/>
                    <a:pt x="9644" y="5334"/>
                    <a:pt x="9632" y="5311"/>
                  </a:cubicBezTo>
                  <a:cubicBezTo>
                    <a:pt x="9609" y="5275"/>
                    <a:pt x="9585" y="5251"/>
                    <a:pt x="9573" y="5239"/>
                  </a:cubicBezTo>
                  <a:cubicBezTo>
                    <a:pt x="9549" y="5203"/>
                    <a:pt x="9525" y="5192"/>
                    <a:pt x="9513" y="5156"/>
                  </a:cubicBezTo>
                  <a:lnTo>
                    <a:pt x="9454" y="5096"/>
                  </a:lnTo>
                  <a:lnTo>
                    <a:pt x="9394" y="5037"/>
                  </a:lnTo>
                  <a:lnTo>
                    <a:pt x="9371" y="5037"/>
                  </a:lnTo>
                  <a:cubicBezTo>
                    <a:pt x="9359" y="5025"/>
                    <a:pt x="9335" y="5013"/>
                    <a:pt x="9299" y="5001"/>
                  </a:cubicBezTo>
                  <a:cubicBezTo>
                    <a:pt x="9275" y="4977"/>
                    <a:pt x="9251" y="4965"/>
                    <a:pt x="9228" y="4953"/>
                  </a:cubicBezTo>
                  <a:lnTo>
                    <a:pt x="727" y="36"/>
                  </a:lnTo>
                  <a:cubicBezTo>
                    <a:pt x="715" y="36"/>
                    <a:pt x="715" y="24"/>
                    <a:pt x="703" y="24"/>
                  </a:cubicBezTo>
                  <a:lnTo>
                    <a:pt x="679" y="24"/>
                  </a:lnTo>
                  <a:cubicBezTo>
                    <a:pt x="679" y="24"/>
                    <a:pt x="667" y="24"/>
                    <a:pt x="667" y="12"/>
                  </a:cubicBezTo>
                  <a:lnTo>
                    <a:pt x="655" y="12"/>
                  </a:lnTo>
                  <a:cubicBezTo>
                    <a:pt x="655" y="12"/>
                    <a:pt x="643" y="12"/>
                    <a:pt x="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3"/>
            <p:cNvSpPr/>
            <p:nvPr/>
          </p:nvSpPr>
          <p:spPr>
            <a:xfrm>
              <a:off x="4364157" y="1472010"/>
              <a:ext cx="371987" cy="333188"/>
            </a:xfrm>
            <a:custGeom>
              <a:rect b="b" l="l" r="r" t="t"/>
              <a:pathLst>
                <a:path extrusionOk="0" h="11284" w="12598">
                  <a:moveTo>
                    <a:pt x="3575" y="0"/>
                  </a:moveTo>
                  <a:cubicBezTo>
                    <a:pt x="2692" y="0"/>
                    <a:pt x="2084" y="702"/>
                    <a:pt x="2084" y="1898"/>
                  </a:cubicBezTo>
                  <a:cubicBezTo>
                    <a:pt x="2084" y="2005"/>
                    <a:pt x="2084" y="2100"/>
                    <a:pt x="2108" y="2196"/>
                  </a:cubicBezTo>
                  <a:lnTo>
                    <a:pt x="1643" y="1934"/>
                  </a:lnTo>
                  <a:cubicBezTo>
                    <a:pt x="1381" y="1780"/>
                    <a:pt x="1133" y="1707"/>
                    <a:pt x="913" y="1707"/>
                  </a:cubicBezTo>
                  <a:cubicBezTo>
                    <a:pt x="384" y="1707"/>
                    <a:pt x="17" y="2127"/>
                    <a:pt x="0" y="2850"/>
                  </a:cubicBezTo>
                  <a:cubicBezTo>
                    <a:pt x="0" y="3886"/>
                    <a:pt x="738" y="5148"/>
                    <a:pt x="1631" y="5648"/>
                  </a:cubicBezTo>
                  <a:lnTo>
                    <a:pt x="6299" y="8351"/>
                  </a:lnTo>
                  <a:lnTo>
                    <a:pt x="10978" y="11042"/>
                  </a:lnTo>
                  <a:cubicBezTo>
                    <a:pt x="11246" y="11206"/>
                    <a:pt x="11499" y="11284"/>
                    <a:pt x="11722" y="11284"/>
                  </a:cubicBezTo>
                  <a:cubicBezTo>
                    <a:pt x="12241" y="11284"/>
                    <a:pt x="12597" y="10862"/>
                    <a:pt x="12597" y="10137"/>
                  </a:cubicBezTo>
                  <a:cubicBezTo>
                    <a:pt x="12597" y="9101"/>
                    <a:pt x="11871" y="7839"/>
                    <a:pt x="10978" y="7315"/>
                  </a:cubicBezTo>
                  <a:lnTo>
                    <a:pt x="10442" y="7006"/>
                  </a:lnTo>
                  <a:cubicBezTo>
                    <a:pt x="10168" y="5851"/>
                    <a:pt x="9370" y="4625"/>
                    <a:pt x="8394" y="4077"/>
                  </a:cubicBezTo>
                  <a:cubicBezTo>
                    <a:pt x="8067" y="3878"/>
                    <a:pt x="7739" y="3779"/>
                    <a:pt x="7453" y="3779"/>
                  </a:cubicBezTo>
                  <a:cubicBezTo>
                    <a:pt x="7396" y="3779"/>
                    <a:pt x="7340" y="3783"/>
                    <a:pt x="7287" y="3791"/>
                  </a:cubicBezTo>
                  <a:cubicBezTo>
                    <a:pt x="6894" y="2410"/>
                    <a:pt x="5930" y="1029"/>
                    <a:pt x="4787" y="374"/>
                  </a:cubicBezTo>
                  <a:cubicBezTo>
                    <a:pt x="4351" y="120"/>
                    <a:pt x="3940" y="0"/>
                    <a:pt x="35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3"/>
            <p:cNvSpPr/>
            <p:nvPr/>
          </p:nvSpPr>
          <p:spPr>
            <a:xfrm>
              <a:off x="4937197" y="2980334"/>
              <a:ext cx="538965" cy="455668"/>
            </a:xfrm>
            <a:custGeom>
              <a:rect b="b" l="l" r="r" t="t"/>
              <a:pathLst>
                <a:path extrusionOk="0" h="15432" w="18253">
                  <a:moveTo>
                    <a:pt x="5281" y="1"/>
                  </a:moveTo>
                  <a:cubicBezTo>
                    <a:pt x="3927" y="1"/>
                    <a:pt x="2572" y="298"/>
                    <a:pt x="1536" y="894"/>
                  </a:cubicBezTo>
                  <a:cubicBezTo>
                    <a:pt x="512" y="1489"/>
                    <a:pt x="0" y="2287"/>
                    <a:pt x="0" y="3061"/>
                  </a:cubicBezTo>
                  <a:lnTo>
                    <a:pt x="0" y="4251"/>
                  </a:lnTo>
                  <a:cubicBezTo>
                    <a:pt x="0" y="4382"/>
                    <a:pt x="24" y="4525"/>
                    <a:pt x="60" y="4668"/>
                  </a:cubicBezTo>
                  <a:cubicBezTo>
                    <a:pt x="36" y="4799"/>
                    <a:pt x="24" y="4930"/>
                    <a:pt x="24" y="5061"/>
                  </a:cubicBezTo>
                  <a:lnTo>
                    <a:pt x="24" y="6251"/>
                  </a:lnTo>
                  <a:cubicBezTo>
                    <a:pt x="24" y="6394"/>
                    <a:pt x="36" y="6537"/>
                    <a:pt x="84" y="6668"/>
                  </a:cubicBezTo>
                  <a:cubicBezTo>
                    <a:pt x="48" y="6811"/>
                    <a:pt x="36" y="6942"/>
                    <a:pt x="36" y="7073"/>
                  </a:cubicBezTo>
                  <a:lnTo>
                    <a:pt x="36" y="8264"/>
                  </a:lnTo>
                  <a:cubicBezTo>
                    <a:pt x="36" y="9049"/>
                    <a:pt x="560" y="9847"/>
                    <a:pt x="1596" y="10454"/>
                  </a:cubicBezTo>
                  <a:cubicBezTo>
                    <a:pt x="1655" y="10478"/>
                    <a:pt x="1715" y="10526"/>
                    <a:pt x="1786" y="10561"/>
                  </a:cubicBezTo>
                  <a:cubicBezTo>
                    <a:pt x="1810" y="10573"/>
                    <a:pt x="1834" y="10573"/>
                    <a:pt x="1846" y="10585"/>
                  </a:cubicBezTo>
                  <a:cubicBezTo>
                    <a:pt x="1894" y="10609"/>
                    <a:pt x="1941" y="10633"/>
                    <a:pt x="1989" y="10645"/>
                  </a:cubicBezTo>
                  <a:cubicBezTo>
                    <a:pt x="2013" y="10669"/>
                    <a:pt x="2048" y="10680"/>
                    <a:pt x="2060" y="10680"/>
                  </a:cubicBezTo>
                  <a:cubicBezTo>
                    <a:pt x="2108" y="10692"/>
                    <a:pt x="2132" y="10704"/>
                    <a:pt x="2179" y="10740"/>
                  </a:cubicBezTo>
                  <a:cubicBezTo>
                    <a:pt x="2203" y="10752"/>
                    <a:pt x="2239" y="10764"/>
                    <a:pt x="2263" y="10764"/>
                  </a:cubicBezTo>
                  <a:cubicBezTo>
                    <a:pt x="2298" y="10788"/>
                    <a:pt x="2322" y="10800"/>
                    <a:pt x="2358" y="10800"/>
                  </a:cubicBezTo>
                  <a:cubicBezTo>
                    <a:pt x="2370" y="10800"/>
                    <a:pt x="2370" y="10800"/>
                    <a:pt x="2382" y="10811"/>
                  </a:cubicBezTo>
                  <a:cubicBezTo>
                    <a:pt x="2477" y="10847"/>
                    <a:pt x="2560" y="10883"/>
                    <a:pt x="2667" y="10919"/>
                  </a:cubicBezTo>
                  <a:cubicBezTo>
                    <a:pt x="2679" y="10919"/>
                    <a:pt x="2703" y="10931"/>
                    <a:pt x="2715" y="10931"/>
                  </a:cubicBezTo>
                  <a:cubicBezTo>
                    <a:pt x="2798" y="10966"/>
                    <a:pt x="2882" y="10990"/>
                    <a:pt x="2965" y="11002"/>
                  </a:cubicBezTo>
                  <a:cubicBezTo>
                    <a:pt x="2977" y="11002"/>
                    <a:pt x="3001" y="11026"/>
                    <a:pt x="3013" y="11026"/>
                  </a:cubicBezTo>
                  <a:cubicBezTo>
                    <a:pt x="3025" y="11026"/>
                    <a:pt x="3037" y="11038"/>
                    <a:pt x="3060" y="11038"/>
                  </a:cubicBezTo>
                  <a:cubicBezTo>
                    <a:pt x="3120" y="11050"/>
                    <a:pt x="3156" y="11061"/>
                    <a:pt x="3215" y="11085"/>
                  </a:cubicBezTo>
                  <a:cubicBezTo>
                    <a:pt x="3251" y="11097"/>
                    <a:pt x="3275" y="11097"/>
                    <a:pt x="3322" y="11109"/>
                  </a:cubicBezTo>
                  <a:lnTo>
                    <a:pt x="3501" y="11157"/>
                  </a:lnTo>
                  <a:cubicBezTo>
                    <a:pt x="3513" y="11157"/>
                    <a:pt x="3548" y="11169"/>
                    <a:pt x="3560" y="11169"/>
                  </a:cubicBezTo>
                  <a:lnTo>
                    <a:pt x="3572" y="11169"/>
                  </a:lnTo>
                  <a:cubicBezTo>
                    <a:pt x="3632" y="11181"/>
                    <a:pt x="3679" y="11181"/>
                    <a:pt x="3739" y="11204"/>
                  </a:cubicBezTo>
                  <a:cubicBezTo>
                    <a:pt x="3775" y="11204"/>
                    <a:pt x="3799" y="11216"/>
                    <a:pt x="3834" y="11216"/>
                  </a:cubicBezTo>
                  <a:cubicBezTo>
                    <a:pt x="3906" y="11228"/>
                    <a:pt x="3977" y="11240"/>
                    <a:pt x="4049" y="11240"/>
                  </a:cubicBezTo>
                  <a:lnTo>
                    <a:pt x="4084" y="11240"/>
                  </a:lnTo>
                  <a:cubicBezTo>
                    <a:pt x="4168" y="11264"/>
                    <a:pt x="4251" y="11276"/>
                    <a:pt x="4334" y="11276"/>
                  </a:cubicBezTo>
                  <a:lnTo>
                    <a:pt x="4394" y="11276"/>
                  </a:lnTo>
                  <a:cubicBezTo>
                    <a:pt x="4453" y="11276"/>
                    <a:pt x="4525" y="11288"/>
                    <a:pt x="4584" y="11288"/>
                  </a:cubicBezTo>
                  <a:lnTo>
                    <a:pt x="4680" y="11288"/>
                  </a:lnTo>
                  <a:cubicBezTo>
                    <a:pt x="4739" y="11288"/>
                    <a:pt x="4787" y="11300"/>
                    <a:pt x="4846" y="11300"/>
                  </a:cubicBezTo>
                  <a:lnTo>
                    <a:pt x="5715" y="11300"/>
                  </a:lnTo>
                  <a:cubicBezTo>
                    <a:pt x="5775" y="11300"/>
                    <a:pt x="5834" y="11300"/>
                    <a:pt x="5894" y="11288"/>
                  </a:cubicBezTo>
                  <a:lnTo>
                    <a:pt x="6001" y="11288"/>
                  </a:lnTo>
                  <a:cubicBezTo>
                    <a:pt x="6061" y="11288"/>
                    <a:pt x="6120" y="11276"/>
                    <a:pt x="6168" y="11276"/>
                  </a:cubicBezTo>
                  <a:lnTo>
                    <a:pt x="6275" y="11276"/>
                  </a:lnTo>
                  <a:cubicBezTo>
                    <a:pt x="6358" y="11264"/>
                    <a:pt x="6454" y="11264"/>
                    <a:pt x="6537" y="11240"/>
                  </a:cubicBezTo>
                  <a:lnTo>
                    <a:pt x="6585" y="11240"/>
                  </a:lnTo>
                  <a:cubicBezTo>
                    <a:pt x="6692" y="11228"/>
                    <a:pt x="6775" y="11216"/>
                    <a:pt x="6882" y="11204"/>
                  </a:cubicBezTo>
                  <a:lnTo>
                    <a:pt x="6906" y="11204"/>
                  </a:lnTo>
                  <a:cubicBezTo>
                    <a:pt x="6942" y="11204"/>
                    <a:pt x="6966" y="11181"/>
                    <a:pt x="6989" y="11181"/>
                  </a:cubicBezTo>
                  <a:cubicBezTo>
                    <a:pt x="7025" y="11169"/>
                    <a:pt x="7073" y="11169"/>
                    <a:pt x="7120" y="11157"/>
                  </a:cubicBezTo>
                  <a:cubicBezTo>
                    <a:pt x="7168" y="11145"/>
                    <a:pt x="7192" y="11145"/>
                    <a:pt x="7239" y="11121"/>
                  </a:cubicBezTo>
                  <a:cubicBezTo>
                    <a:pt x="7287" y="11109"/>
                    <a:pt x="7323" y="11109"/>
                    <a:pt x="7370" y="11097"/>
                  </a:cubicBezTo>
                  <a:cubicBezTo>
                    <a:pt x="7418" y="11085"/>
                    <a:pt x="7442" y="11085"/>
                    <a:pt x="7478" y="11061"/>
                  </a:cubicBezTo>
                  <a:cubicBezTo>
                    <a:pt x="7525" y="11050"/>
                    <a:pt x="7561" y="11038"/>
                    <a:pt x="7609" y="11038"/>
                  </a:cubicBezTo>
                  <a:cubicBezTo>
                    <a:pt x="7620" y="11038"/>
                    <a:pt x="7644" y="11026"/>
                    <a:pt x="7656" y="11026"/>
                  </a:cubicBezTo>
                  <a:cubicBezTo>
                    <a:pt x="7656" y="11085"/>
                    <a:pt x="7644" y="11145"/>
                    <a:pt x="7644" y="11204"/>
                  </a:cubicBezTo>
                  <a:lnTo>
                    <a:pt x="7644" y="12395"/>
                  </a:lnTo>
                  <a:cubicBezTo>
                    <a:pt x="7644" y="13181"/>
                    <a:pt x="8156" y="13967"/>
                    <a:pt x="9204" y="14574"/>
                  </a:cubicBezTo>
                  <a:cubicBezTo>
                    <a:pt x="9263" y="14610"/>
                    <a:pt x="9323" y="14657"/>
                    <a:pt x="9394" y="14681"/>
                  </a:cubicBezTo>
                  <a:cubicBezTo>
                    <a:pt x="9406" y="14693"/>
                    <a:pt x="9442" y="14693"/>
                    <a:pt x="9454" y="14717"/>
                  </a:cubicBezTo>
                  <a:cubicBezTo>
                    <a:pt x="9502" y="14729"/>
                    <a:pt x="9549" y="14752"/>
                    <a:pt x="9585" y="14776"/>
                  </a:cubicBezTo>
                  <a:cubicBezTo>
                    <a:pt x="9621" y="14788"/>
                    <a:pt x="9644" y="14800"/>
                    <a:pt x="9668" y="14800"/>
                  </a:cubicBezTo>
                  <a:cubicBezTo>
                    <a:pt x="9704" y="14812"/>
                    <a:pt x="9740" y="14836"/>
                    <a:pt x="9787" y="14860"/>
                  </a:cubicBezTo>
                  <a:cubicBezTo>
                    <a:pt x="9811" y="14871"/>
                    <a:pt x="9847" y="14895"/>
                    <a:pt x="9871" y="14895"/>
                  </a:cubicBezTo>
                  <a:cubicBezTo>
                    <a:pt x="9906" y="14907"/>
                    <a:pt x="9930" y="14919"/>
                    <a:pt x="9966" y="14919"/>
                  </a:cubicBezTo>
                  <a:cubicBezTo>
                    <a:pt x="9978" y="14919"/>
                    <a:pt x="9978" y="14919"/>
                    <a:pt x="9990" y="14931"/>
                  </a:cubicBezTo>
                  <a:cubicBezTo>
                    <a:pt x="10085" y="14967"/>
                    <a:pt x="10168" y="15014"/>
                    <a:pt x="10276" y="15038"/>
                  </a:cubicBezTo>
                  <a:cubicBezTo>
                    <a:pt x="10287" y="15038"/>
                    <a:pt x="10299" y="15050"/>
                    <a:pt x="10323" y="15050"/>
                  </a:cubicBezTo>
                  <a:cubicBezTo>
                    <a:pt x="10406" y="15086"/>
                    <a:pt x="10478" y="15110"/>
                    <a:pt x="10573" y="15133"/>
                  </a:cubicBezTo>
                  <a:cubicBezTo>
                    <a:pt x="10585" y="15133"/>
                    <a:pt x="10597" y="15145"/>
                    <a:pt x="10621" y="15145"/>
                  </a:cubicBezTo>
                  <a:cubicBezTo>
                    <a:pt x="10633" y="15145"/>
                    <a:pt x="10645" y="15157"/>
                    <a:pt x="10657" y="15157"/>
                  </a:cubicBezTo>
                  <a:cubicBezTo>
                    <a:pt x="10716" y="15169"/>
                    <a:pt x="10764" y="15193"/>
                    <a:pt x="10823" y="15205"/>
                  </a:cubicBezTo>
                  <a:cubicBezTo>
                    <a:pt x="10859" y="15217"/>
                    <a:pt x="10883" y="15217"/>
                    <a:pt x="10930" y="15229"/>
                  </a:cubicBezTo>
                  <a:lnTo>
                    <a:pt x="11109" y="15276"/>
                  </a:lnTo>
                  <a:cubicBezTo>
                    <a:pt x="11121" y="15276"/>
                    <a:pt x="11157" y="15288"/>
                    <a:pt x="11168" y="15288"/>
                  </a:cubicBezTo>
                  <a:lnTo>
                    <a:pt x="11180" y="15288"/>
                  </a:lnTo>
                  <a:cubicBezTo>
                    <a:pt x="11240" y="15312"/>
                    <a:pt x="11288" y="15312"/>
                    <a:pt x="11347" y="15324"/>
                  </a:cubicBezTo>
                  <a:cubicBezTo>
                    <a:pt x="11371" y="15324"/>
                    <a:pt x="11407" y="15336"/>
                    <a:pt x="11430" y="15336"/>
                  </a:cubicBezTo>
                  <a:cubicBezTo>
                    <a:pt x="11514" y="15348"/>
                    <a:pt x="11585" y="15372"/>
                    <a:pt x="11657" y="15372"/>
                  </a:cubicBezTo>
                  <a:lnTo>
                    <a:pt x="11692" y="15372"/>
                  </a:lnTo>
                  <a:cubicBezTo>
                    <a:pt x="11776" y="15383"/>
                    <a:pt x="11847" y="15395"/>
                    <a:pt x="11942" y="15395"/>
                  </a:cubicBezTo>
                  <a:lnTo>
                    <a:pt x="12002" y="15395"/>
                  </a:lnTo>
                  <a:cubicBezTo>
                    <a:pt x="12061" y="15395"/>
                    <a:pt x="12133" y="15407"/>
                    <a:pt x="12192" y="15407"/>
                  </a:cubicBezTo>
                  <a:lnTo>
                    <a:pt x="12288" y="15407"/>
                  </a:lnTo>
                  <a:cubicBezTo>
                    <a:pt x="12347" y="15407"/>
                    <a:pt x="12383" y="15431"/>
                    <a:pt x="12442" y="15431"/>
                  </a:cubicBezTo>
                  <a:lnTo>
                    <a:pt x="13324" y="15431"/>
                  </a:lnTo>
                  <a:cubicBezTo>
                    <a:pt x="13383" y="15431"/>
                    <a:pt x="13443" y="15431"/>
                    <a:pt x="13502" y="15407"/>
                  </a:cubicBezTo>
                  <a:cubicBezTo>
                    <a:pt x="13538" y="15407"/>
                    <a:pt x="13574" y="15407"/>
                    <a:pt x="13609" y="15395"/>
                  </a:cubicBezTo>
                  <a:cubicBezTo>
                    <a:pt x="13669" y="15395"/>
                    <a:pt x="13728" y="15383"/>
                    <a:pt x="13776" y="15383"/>
                  </a:cubicBezTo>
                  <a:lnTo>
                    <a:pt x="13871" y="15383"/>
                  </a:lnTo>
                  <a:cubicBezTo>
                    <a:pt x="13966" y="15372"/>
                    <a:pt x="14050" y="15372"/>
                    <a:pt x="14145" y="15348"/>
                  </a:cubicBezTo>
                  <a:lnTo>
                    <a:pt x="14193" y="15348"/>
                  </a:lnTo>
                  <a:cubicBezTo>
                    <a:pt x="14288" y="15336"/>
                    <a:pt x="14383" y="15324"/>
                    <a:pt x="14490" y="15312"/>
                  </a:cubicBezTo>
                  <a:lnTo>
                    <a:pt x="14514" y="15312"/>
                  </a:lnTo>
                  <a:cubicBezTo>
                    <a:pt x="14550" y="15312"/>
                    <a:pt x="14574" y="15288"/>
                    <a:pt x="14586" y="15288"/>
                  </a:cubicBezTo>
                  <a:cubicBezTo>
                    <a:pt x="14633" y="15276"/>
                    <a:pt x="14681" y="15276"/>
                    <a:pt x="14728" y="15264"/>
                  </a:cubicBezTo>
                  <a:cubicBezTo>
                    <a:pt x="14764" y="15252"/>
                    <a:pt x="14800" y="15252"/>
                    <a:pt x="14848" y="15229"/>
                  </a:cubicBezTo>
                  <a:cubicBezTo>
                    <a:pt x="14883" y="15217"/>
                    <a:pt x="14931" y="15217"/>
                    <a:pt x="14978" y="15205"/>
                  </a:cubicBezTo>
                  <a:cubicBezTo>
                    <a:pt x="15026" y="15193"/>
                    <a:pt x="15050" y="15193"/>
                    <a:pt x="15086" y="15169"/>
                  </a:cubicBezTo>
                  <a:cubicBezTo>
                    <a:pt x="15121" y="15157"/>
                    <a:pt x="15169" y="15145"/>
                    <a:pt x="15217" y="15145"/>
                  </a:cubicBezTo>
                  <a:cubicBezTo>
                    <a:pt x="15240" y="15133"/>
                    <a:pt x="15288" y="15133"/>
                    <a:pt x="15324" y="15110"/>
                  </a:cubicBezTo>
                  <a:lnTo>
                    <a:pt x="15455" y="15074"/>
                  </a:lnTo>
                  <a:cubicBezTo>
                    <a:pt x="15467" y="15074"/>
                    <a:pt x="15502" y="15050"/>
                    <a:pt x="15514" y="15050"/>
                  </a:cubicBezTo>
                  <a:cubicBezTo>
                    <a:pt x="15526" y="15050"/>
                    <a:pt x="15538" y="15038"/>
                    <a:pt x="15562" y="15038"/>
                  </a:cubicBezTo>
                  <a:cubicBezTo>
                    <a:pt x="15633" y="15014"/>
                    <a:pt x="15705" y="14979"/>
                    <a:pt x="15776" y="14967"/>
                  </a:cubicBezTo>
                  <a:cubicBezTo>
                    <a:pt x="15800" y="14967"/>
                    <a:pt x="15812" y="14955"/>
                    <a:pt x="15824" y="14955"/>
                  </a:cubicBezTo>
                  <a:cubicBezTo>
                    <a:pt x="15919" y="14919"/>
                    <a:pt x="16002" y="14871"/>
                    <a:pt x="16098" y="14848"/>
                  </a:cubicBezTo>
                  <a:cubicBezTo>
                    <a:pt x="16121" y="14836"/>
                    <a:pt x="16133" y="14836"/>
                    <a:pt x="16169" y="14812"/>
                  </a:cubicBezTo>
                  <a:cubicBezTo>
                    <a:pt x="16229" y="14788"/>
                    <a:pt x="16300" y="14752"/>
                    <a:pt x="16360" y="14729"/>
                  </a:cubicBezTo>
                  <a:cubicBezTo>
                    <a:pt x="16395" y="14717"/>
                    <a:pt x="16407" y="14693"/>
                    <a:pt x="16431" y="14693"/>
                  </a:cubicBezTo>
                  <a:cubicBezTo>
                    <a:pt x="16526" y="14657"/>
                    <a:pt x="16598" y="14610"/>
                    <a:pt x="16669" y="14562"/>
                  </a:cubicBezTo>
                  <a:cubicBezTo>
                    <a:pt x="16693" y="14550"/>
                    <a:pt x="16717" y="14538"/>
                    <a:pt x="16729" y="14514"/>
                  </a:cubicBezTo>
                  <a:cubicBezTo>
                    <a:pt x="16753" y="14502"/>
                    <a:pt x="16776" y="14490"/>
                    <a:pt x="16788" y="14490"/>
                  </a:cubicBezTo>
                  <a:cubicBezTo>
                    <a:pt x="16824" y="14479"/>
                    <a:pt x="16848" y="14443"/>
                    <a:pt x="16883" y="14431"/>
                  </a:cubicBezTo>
                  <a:cubicBezTo>
                    <a:pt x="16907" y="14419"/>
                    <a:pt x="16943" y="14383"/>
                    <a:pt x="16967" y="14371"/>
                  </a:cubicBezTo>
                  <a:cubicBezTo>
                    <a:pt x="17003" y="14360"/>
                    <a:pt x="17026" y="14324"/>
                    <a:pt x="17062" y="14312"/>
                  </a:cubicBezTo>
                  <a:cubicBezTo>
                    <a:pt x="17086" y="14300"/>
                    <a:pt x="17122" y="14264"/>
                    <a:pt x="17134" y="14252"/>
                  </a:cubicBezTo>
                  <a:cubicBezTo>
                    <a:pt x="17169" y="14240"/>
                    <a:pt x="17193" y="14205"/>
                    <a:pt x="17229" y="14193"/>
                  </a:cubicBezTo>
                  <a:cubicBezTo>
                    <a:pt x="17253" y="14181"/>
                    <a:pt x="17264" y="14145"/>
                    <a:pt x="17300" y="14133"/>
                  </a:cubicBezTo>
                  <a:cubicBezTo>
                    <a:pt x="17324" y="14121"/>
                    <a:pt x="17348" y="14086"/>
                    <a:pt x="17372" y="14074"/>
                  </a:cubicBezTo>
                  <a:lnTo>
                    <a:pt x="17407" y="14038"/>
                  </a:lnTo>
                  <a:cubicBezTo>
                    <a:pt x="17419" y="14026"/>
                    <a:pt x="17443" y="14014"/>
                    <a:pt x="17467" y="13979"/>
                  </a:cubicBezTo>
                  <a:lnTo>
                    <a:pt x="17479" y="13967"/>
                  </a:lnTo>
                  <a:cubicBezTo>
                    <a:pt x="17526" y="13919"/>
                    <a:pt x="17550" y="13895"/>
                    <a:pt x="17586" y="13848"/>
                  </a:cubicBezTo>
                  <a:lnTo>
                    <a:pt x="17610" y="13824"/>
                  </a:lnTo>
                  <a:cubicBezTo>
                    <a:pt x="17645" y="13788"/>
                    <a:pt x="17669" y="13740"/>
                    <a:pt x="17705" y="13717"/>
                  </a:cubicBezTo>
                  <a:lnTo>
                    <a:pt x="17717" y="13705"/>
                  </a:lnTo>
                  <a:lnTo>
                    <a:pt x="17729" y="13681"/>
                  </a:lnTo>
                  <a:cubicBezTo>
                    <a:pt x="17741" y="13669"/>
                    <a:pt x="17741" y="13657"/>
                    <a:pt x="17765" y="13657"/>
                  </a:cubicBezTo>
                  <a:cubicBezTo>
                    <a:pt x="17788" y="13621"/>
                    <a:pt x="17800" y="13586"/>
                    <a:pt x="17836" y="13550"/>
                  </a:cubicBezTo>
                  <a:cubicBezTo>
                    <a:pt x="17848" y="13538"/>
                    <a:pt x="17860" y="13502"/>
                    <a:pt x="17860" y="13490"/>
                  </a:cubicBezTo>
                  <a:cubicBezTo>
                    <a:pt x="17884" y="13467"/>
                    <a:pt x="17907" y="13431"/>
                    <a:pt x="17919" y="13407"/>
                  </a:cubicBezTo>
                  <a:cubicBezTo>
                    <a:pt x="17919" y="13383"/>
                    <a:pt x="17943" y="13383"/>
                    <a:pt x="17943" y="13371"/>
                  </a:cubicBezTo>
                  <a:cubicBezTo>
                    <a:pt x="17943" y="13359"/>
                    <a:pt x="17955" y="13347"/>
                    <a:pt x="17955" y="13347"/>
                  </a:cubicBezTo>
                  <a:cubicBezTo>
                    <a:pt x="17967" y="13312"/>
                    <a:pt x="17979" y="13288"/>
                    <a:pt x="18003" y="13264"/>
                  </a:cubicBezTo>
                  <a:cubicBezTo>
                    <a:pt x="18015" y="13252"/>
                    <a:pt x="18015" y="13228"/>
                    <a:pt x="18026" y="13193"/>
                  </a:cubicBezTo>
                  <a:cubicBezTo>
                    <a:pt x="18038" y="13157"/>
                    <a:pt x="18062" y="13133"/>
                    <a:pt x="18062" y="13121"/>
                  </a:cubicBezTo>
                  <a:cubicBezTo>
                    <a:pt x="18062" y="13097"/>
                    <a:pt x="18074" y="13086"/>
                    <a:pt x="18074" y="13074"/>
                  </a:cubicBezTo>
                  <a:cubicBezTo>
                    <a:pt x="18074" y="13062"/>
                    <a:pt x="18074" y="13062"/>
                    <a:pt x="18086" y="13050"/>
                  </a:cubicBezTo>
                  <a:cubicBezTo>
                    <a:pt x="18098" y="13014"/>
                    <a:pt x="18098" y="13002"/>
                    <a:pt x="18122" y="12966"/>
                  </a:cubicBezTo>
                  <a:cubicBezTo>
                    <a:pt x="18122" y="12943"/>
                    <a:pt x="18134" y="12931"/>
                    <a:pt x="18134" y="12895"/>
                  </a:cubicBezTo>
                  <a:cubicBezTo>
                    <a:pt x="18134" y="12859"/>
                    <a:pt x="18146" y="12847"/>
                    <a:pt x="18146" y="12824"/>
                  </a:cubicBezTo>
                  <a:cubicBezTo>
                    <a:pt x="18146" y="12800"/>
                    <a:pt x="18146" y="12788"/>
                    <a:pt x="18157" y="12776"/>
                  </a:cubicBezTo>
                  <a:lnTo>
                    <a:pt x="18157" y="12764"/>
                  </a:lnTo>
                  <a:cubicBezTo>
                    <a:pt x="18157" y="12728"/>
                    <a:pt x="18169" y="12705"/>
                    <a:pt x="18169" y="12693"/>
                  </a:cubicBezTo>
                  <a:cubicBezTo>
                    <a:pt x="18169" y="12657"/>
                    <a:pt x="18169" y="12645"/>
                    <a:pt x="18193" y="12609"/>
                  </a:cubicBezTo>
                  <a:lnTo>
                    <a:pt x="18193" y="12538"/>
                  </a:lnTo>
                  <a:lnTo>
                    <a:pt x="18193" y="12466"/>
                  </a:lnTo>
                  <a:lnTo>
                    <a:pt x="18193" y="12455"/>
                  </a:lnTo>
                  <a:lnTo>
                    <a:pt x="18193" y="11240"/>
                  </a:lnTo>
                  <a:cubicBezTo>
                    <a:pt x="18204" y="11212"/>
                    <a:pt x="18210" y="11203"/>
                    <a:pt x="18213" y="11203"/>
                  </a:cubicBezTo>
                  <a:cubicBezTo>
                    <a:pt x="18217" y="11203"/>
                    <a:pt x="18217" y="11215"/>
                    <a:pt x="18217" y="11228"/>
                  </a:cubicBezTo>
                  <a:cubicBezTo>
                    <a:pt x="18253" y="10407"/>
                    <a:pt x="17729" y="9597"/>
                    <a:pt x="16657" y="8978"/>
                  </a:cubicBezTo>
                  <a:cubicBezTo>
                    <a:pt x="15623" y="8383"/>
                    <a:pt x="14282" y="8085"/>
                    <a:pt x="12939" y="8085"/>
                  </a:cubicBezTo>
                  <a:cubicBezTo>
                    <a:pt x="12133" y="8085"/>
                    <a:pt x="11326" y="8192"/>
                    <a:pt x="10585" y="8406"/>
                  </a:cubicBezTo>
                  <a:lnTo>
                    <a:pt x="10585" y="8323"/>
                  </a:lnTo>
                  <a:lnTo>
                    <a:pt x="10585" y="8252"/>
                  </a:lnTo>
                  <a:lnTo>
                    <a:pt x="10585" y="8240"/>
                  </a:lnTo>
                  <a:lnTo>
                    <a:pt x="10585" y="7109"/>
                  </a:lnTo>
                  <a:cubicBezTo>
                    <a:pt x="10585" y="6954"/>
                    <a:pt x="10573" y="6799"/>
                    <a:pt x="10537" y="6644"/>
                  </a:cubicBezTo>
                  <a:lnTo>
                    <a:pt x="10537" y="6632"/>
                  </a:lnTo>
                  <a:cubicBezTo>
                    <a:pt x="10537" y="6609"/>
                    <a:pt x="10537" y="6597"/>
                    <a:pt x="10561" y="6585"/>
                  </a:cubicBezTo>
                  <a:lnTo>
                    <a:pt x="10561" y="6573"/>
                  </a:lnTo>
                  <a:cubicBezTo>
                    <a:pt x="10561" y="6537"/>
                    <a:pt x="10573" y="6513"/>
                    <a:pt x="10573" y="6501"/>
                  </a:cubicBezTo>
                  <a:cubicBezTo>
                    <a:pt x="10573" y="6466"/>
                    <a:pt x="10573" y="6454"/>
                    <a:pt x="10585" y="6418"/>
                  </a:cubicBezTo>
                  <a:lnTo>
                    <a:pt x="10585" y="6347"/>
                  </a:lnTo>
                  <a:lnTo>
                    <a:pt x="10585" y="6275"/>
                  </a:lnTo>
                  <a:lnTo>
                    <a:pt x="10585" y="6251"/>
                  </a:lnTo>
                  <a:lnTo>
                    <a:pt x="10585" y="5120"/>
                  </a:lnTo>
                  <a:cubicBezTo>
                    <a:pt x="10585" y="4977"/>
                    <a:pt x="10573" y="4811"/>
                    <a:pt x="10537" y="4668"/>
                  </a:cubicBezTo>
                  <a:lnTo>
                    <a:pt x="10537" y="4644"/>
                  </a:lnTo>
                  <a:cubicBezTo>
                    <a:pt x="10537" y="4632"/>
                    <a:pt x="10537" y="4620"/>
                    <a:pt x="10561" y="4608"/>
                  </a:cubicBezTo>
                  <a:lnTo>
                    <a:pt x="10561" y="4585"/>
                  </a:lnTo>
                  <a:cubicBezTo>
                    <a:pt x="10561" y="4561"/>
                    <a:pt x="10573" y="4525"/>
                    <a:pt x="10573" y="4513"/>
                  </a:cubicBezTo>
                  <a:cubicBezTo>
                    <a:pt x="10573" y="4489"/>
                    <a:pt x="10573" y="4465"/>
                    <a:pt x="10585" y="4442"/>
                  </a:cubicBezTo>
                  <a:lnTo>
                    <a:pt x="10585" y="4370"/>
                  </a:lnTo>
                  <a:lnTo>
                    <a:pt x="10585" y="4287"/>
                  </a:lnTo>
                  <a:lnTo>
                    <a:pt x="10585" y="4275"/>
                  </a:lnTo>
                  <a:lnTo>
                    <a:pt x="10585" y="3144"/>
                  </a:lnTo>
                  <a:cubicBezTo>
                    <a:pt x="10621" y="2322"/>
                    <a:pt x="10097" y="1513"/>
                    <a:pt x="9025" y="894"/>
                  </a:cubicBezTo>
                  <a:cubicBezTo>
                    <a:pt x="7990" y="298"/>
                    <a:pt x="6635" y="1"/>
                    <a:pt x="5281" y="1"/>
                  </a:cubicBezTo>
                  <a:close/>
                </a:path>
              </a:pathLst>
            </a:custGeom>
            <a:solidFill>
              <a:srgbClr val="616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3"/>
            <p:cNvSpPr/>
            <p:nvPr/>
          </p:nvSpPr>
          <p:spPr>
            <a:xfrm>
              <a:off x="4936843" y="3074202"/>
              <a:ext cx="313257" cy="180738"/>
            </a:xfrm>
            <a:custGeom>
              <a:rect b="b" l="l" r="r" t="t"/>
              <a:pathLst>
                <a:path extrusionOk="0" h="6121" w="10609">
                  <a:moveTo>
                    <a:pt x="5281" y="1"/>
                  </a:moveTo>
                  <a:cubicBezTo>
                    <a:pt x="3927" y="1"/>
                    <a:pt x="2572" y="298"/>
                    <a:pt x="1536" y="894"/>
                  </a:cubicBezTo>
                  <a:cubicBezTo>
                    <a:pt x="512" y="1489"/>
                    <a:pt x="1" y="2275"/>
                    <a:pt x="1" y="3049"/>
                  </a:cubicBezTo>
                  <a:lnTo>
                    <a:pt x="1" y="3120"/>
                  </a:lnTo>
                  <a:cubicBezTo>
                    <a:pt x="36" y="3168"/>
                    <a:pt x="36" y="3203"/>
                    <a:pt x="36" y="3215"/>
                  </a:cubicBezTo>
                  <a:cubicBezTo>
                    <a:pt x="36" y="3239"/>
                    <a:pt x="36" y="3263"/>
                    <a:pt x="48" y="3287"/>
                  </a:cubicBezTo>
                  <a:cubicBezTo>
                    <a:pt x="48" y="3322"/>
                    <a:pt x="48" y="3334"/>
                    <a:pt x="60" y="3358"/>
                  </a:cubicBezTo>
                  <a:cubicBezTo>
                    <a:pt x="60" y="3394"/>
                    <a:pt x="72" y="3406"/>
                    <a:pt x="72" y="3441"/>
                  </a:cubicBezTo>
                  <a:cubicBezTo>
                    <a:pt x="72" y="3465"/>
                    <a:pt x="96" y="3477"/>
                    <a:pt x="96" y="3513"/>
                  </a:cubicBezTo>
                  <a:cubicBezTo>
                    <a:pt x="96" y="3537"/>
                    <a:pt x="108" y="3561"/>
                    <a:pt x="108" y="3584"/>
                  </a:cubicBezTo>
                  <a:cubicBezTo>
                    <a:pt x="108" y="3620"/>
                    <a:pt x="120" y="3632"/>
                    <a:pt x="120" y="3656"/>
                  </a:cubicBezTo>
                  <a:cubicBezTo>
                    <a:pt x="131" y="3691"/>
                    <a:pt x="131" y="3703"/>
                    <a:pt x="155" y="3739"/>
                  </a:cubicBezTo>
                  <a:cubicBezTo>
                    <a:pt x="167" y="3763"/>
                    <a:pt x="167" y="3775"/>
                    <a:pt x="179" y="3811"/>
                  </a:cubicBezTo>
                  <a:cubicBezTo>
                    <a:pt x="191" y="3834"/>
                    <a:pt x="215" y="3858"/>
                    <a:pt x="215" y="3882"/>
                  </a:cubicBezTo>
                  <a:cubicBezTo>
                    <a:pt x="227" y="3918"/>
                    <a:pt x="227" y="3930"/>
                    <a:pt x="239" y="3953"/>
                  </a:cubicBezTo>
                  <a:cubicBezTo>
                    <a:pt x="251" y="3989"/>
                    <a:pt x="274" y="4001"/>
                    <a:pt x="286" y="4037"/>
                  </a:cubicBezTo>
                  <a:cubicBezTo>
                    <a:pt x="298" y="4061"/>
                    <a:pt x="310" y="4072"/>
                    <a:pt x="334" y="4108"/>
                  </a:cubicBezTo>
                  <a:cubicBezTo>
                    <a:pt x="346" y="4132"/>
                    <a:pt x="358" y="4156"/>
                    <a:pt x="370" y="4180"/>
                  </a:cubicBezTo>
                  <a:cubicBezTo>
                    <a:pt x="393" y="4192"/>
                    <a:pt x="405" y="4227"/>
                    <a:pt x="417" y="4239"/>
                  </a:cubicBezTo>
                  <a:cubicBezTo>
                    <a:pt x="429" y="4275"/>
                    <a:pt x="453" y="4287"/>
                    <a:pt x="477" y="4311"/>
                  </a:cubicBezTo>
                  <a:cubicBezTo>
                    <a:pt x="489" y="4334"/>
                    <a:pt x="512" y="4358"/>
                    <a:pt x="524" y="4370"/>
                  </a:cubicBezTo>
                  <a:cubicBezTo>
                    <a:pt x="536" y="4406"/>
                    <a:pt x="572" y="4418"/>
                    <a:pt x="584" y="4453"/>
                  </a:cubicBezTo>
                  <a:cubicBezTo>
                    <a:pt x="596" y="4465"/>
                    <a:pt x="608" y="4489"/>
                    <a:pt x="643" y="4513"/>
                  </a:cubicBezTo>
                  <a:cubicBezTo>
                    <a:pt x="655" y="4537"/>
                    <a:pt x="691" y="4549"/>
                    <a:pt x="715" y="4584"/>
                  </a:cubicBezTo>
                  <a:lnTo>
                    <a:pt x="774" y="4644"/>
                  </a:lnTo>
                  <a:lnTo>
                    <a:pt x="846" y="4715"/>
                  </a:lnTo>
                  <a:lnTo>
                    <a:pt x="905" y="4775"/>
                  </a:lnTo>
                  <a:cubicBezTo>
                    <a:pt x="941" y="4811"/>
                    <a:pt x="965" y="4823"/>
                    <a:pt x="1001" y="4846"/>
                  </a:cubicBezTo>
                  <a:cubicBezTo>
                    <a:pt x="1013" y="4858"/>
                    <a:pt x="1048" y="4882"/>
                    <a:pt x="1060" y="4906"/>
                  </a:cubicBezTo>
                  <a:cubicBezTo>
                    <a:pt x="1084" y="4942"/>
                    <a:pt x="1120" y="4954"/>
                    <a:pt x="1144" y="4977"/>
                  </a:cubicBezTo>
                  <a:cubicBezTo>
                    <a:pt x="1179" y="5001"/>
                    <a:pt x="1191" y="5013"/>
                    <a:pt x="1227" y="5025"/>
                  </a:cubicBezTo>
                  <a:cubicBezTo>
                    <a:pt x="1263" y="5061"/>
                    <a:pt x="1298" y="5085"/>
                    <a:pt x="1346" y="5096"/>
                  </a:cubicBezTo>
                  <a:cubicBezTo>
                    <a:pt x="1358" y="5120"/>
                    <a:pt x="1370" y="5132"/>
                    <a:pt x="1405" y="5144"/>
                  </a:cubicBezTo>
                  <a:cubicBezTo>
                    <a:pt x="1453" y="5192"/>
                    <a:pt x="1513" y="5215"/>
                    <a:pt x="1596" y="5263"/>
                  </a:cubicBezTo>
                  <a:cubicBezTo>
                    <a:pt x="1655" y="5299"/>
                    <a:pt x="1715" y="5335"/>
                    <a:pt x="1786" y="5370"/>
                  </a:cubicBezTo>
                  <a:cubicBezTo>
                    <a:pt x="1798" y="5382"/>
                    <a:pt x="1834" y="5382"/>
                    <a:pt x="1846" y="5394"/>
                  </a:cubicBezTo>
                  <a:cubicBezTo>
                    <a:pt x="1894" y="5418"/>
                    <a:pt x="1929" y="5442"/>
                    <a:pt x="1977" y="5454"/>
                  </a:cubicBezTo>
                  <a:cubicBezTo>
                    <a:pt x="2013" y="5477"/>
                    <a:pt x="2036" y="5489"/>
                    <a:pt x="2048" y="5489"/>
                  </a:cubicBezTo>
                  <a:cubicBezTo>
                    <a:pt x="2096" y="5501"/>
                    <a:pt x="2132" y="5537"/>
                    <a:pt x="2167" y="5549"/>
                  </a:cubicBezTo>
                  <a:cubicBezTo>
                    <a:pt x="2203" y="5561"/>
                    <a:pt x="2227" y="5573"/>
                    <a:pt x="2263" y="5573"/>
                  </a:cubicBezTo>
                  <a:cubicBezTo>
                    <a:pt x="2287" y="5596"/>
                    <a:pt x="2334" y="5608"/>
                    <a:pt x="2370" y="5620"/>
                  </a:cubicBezTo>
                  <a:cubicBezTo>
                    <a:pt x="2453" y="5656"/>
                    <a:pt x="2548" y="5692"/>
                    <a:pt x="2644" y="5727"/>
                  </a:cubicBezTo>
                  <a:cubicBezTo>
                    <a:pt x="2668" y="5727"/>
                    <a:pt x="2679" y="5739"/>
                    <a:pt x="2691" y="5739"/>
                  </a:cubicBezTo>
                  <a:cubicBezTo>
                    <a:pt x="2787" y="5775"/>
                    <a:pt x="2858" y="5799"/>
                    <a:pt x="2941" y="5811"/>
                  </a:cubicBezTo>
                  <a:cubicBezTo>
                    <a:pt x="2977" y="5835"/>
                    <a:pt x="3001" y="5835"/>
                    <a:pt x="3037" y="5847"/>
                  </a:cubicBezTo>
                  <a:cubicBezTo>
                    <a:pt x="3096" y="5858"/>
                    <a:pt x="3144" y="5882"/>
                    <a:pt x="3203" y="5894"/>
                  </a:cubicBezTo>
                  <a:cubicBezTo>
                    <a:pt x="3227" y="5906"/>
                    <a:pt x="3263" y="5906"/>
                    <a:pt x="3299" y="5918"/>
                  </a:cubicBezTo>
                  <a:lnTo>
                    <a:pt x="3489" y="5966"/>
                  </a:lnTo>
                  <a:cubicBezTo>
                    <a:pt x="3513" y="5966"/>
                    <a:pt x="3537" y="5977"/>
                    <a:pt x="3572" y="5977"/>
                  </a:cubicBezTo>
                  <a:cubicBezTo>
                    <a:pt x="3632" y="6001"/>
                    <a:pt x="3680" y="6001"/>
                    <a:pt x="3739" y="6013"/>
                  </a:cubicBezTo>
                  <a:cubicBezTo>
                    <a:pt x="3763" y="6013"/>
                    <a:pt x="3799" y="6025"/>
                    <a:pt x="3822" y="6025"/>
                  </a:cubicBezTo>
                  <a:cubicBezTo>
                    <a:pt x="3906" y="6037"/>
                    <a:pt x="3977" y="6061"/>
                    <a:pt x="4049" y="6061"/>
                  </a:cubicBezTo>
                  <a:lnTo>
                    <a:pt x="4096" y="6061"/>
                  </a:lnTo>
                  <a:cubicBezTo>
                    <a:pt x="4180" y="6073"/>
                    <a:pt x="4263" y="6085"/>
                    <a:pt x="4346" y="6085"/>
                  </a:cubicBezTo>
                  <a:lnTo>
                    <a:pt x="4406" y="6085"/>
                  </a:lnTo>
                  <a:cubicBezTo>
                    <a:pt x="4465" y="6085"/>
                    <a:pt x="4537" y="6097"/>
                    <a:pt x="4596" y="6097"/>
                  </a:cubicBezTo>
                  <a:lnTo>
                    <a:pt x="4692" y="6097"/>
                  </a:lnTo>
                  <a:cubicBezTo>
                    <a:pt x="4751" y="6097"/>
                    <a:pt x="4799" y="6120"/>
                    <a:pt x="4858" y="6120"/>
                  </a:cubicBezTo>
                  <a:lnTo>
                    <a:pt x="5727" y="6120"/>
                  </a:lnTo>
                  <a:cubicBezTo>
                    <a:pt x="5787" y="6120"/>
                    <a:pt x="5846" y="6120"/>
                    <a:pt x="5906" y="6097"/>
                  </a:cubicBezTo>
                  <a:cubicBezTo>
                    <a:pt x="5942" y="6097"/>
                    <a:pt x="5989" y="6097"/>
                    <a:pt x="6013" y="6085"/>
                  </a:cubicBezTo>
                  <a:cubicBezTo>
                    <a:pt x="6073" y="6085"/>
                    <a:pt x="6132" y="6073"/>
                    <a:pt x="6180" y="6073"/>
                  </a:cubicBezTo>
                  <a:cubicBezTo>
                    <a:pt x="6204" y="6073"/>
                    <a:pt x="6251" y="6073"/>
                    <a:pt x="6287" y="6061"/>
                  </a:cubicBezTo>
                  <a:cubicBezTo>
                    <a:pt x="6370" y="6037"/>
                    <a:pt x="6466" y="6037"/>
                    <a:pt x="6549" y="6025"/>
                  </a:cubicBezTo>
                  <a:lnTo>
                    <a:pt x="6597" y="6025"/>
                  </a:lnTo>
                  <a:cubicBezTo>
                    <a:pt x="6704" y="6013"/>
                    <a:pt x="6787" y="6001"/>
                    <a:pt x="6894" y="5977"/>
                  </a:cubicBezTo>
                  <a:cubicBezTo>
                    <a:pt x="6918" y="5977"/>
                    <a:pt x="6966" y="5966"/>
                    <a:pt x="7001" y="5966"/>
                  </a:cubicBezTo>
                  <a:cubicBezTo>
                    <a:pt x="7037" y="5954"/>
                    <a:pt x="7085" y="5954"/>
                    <a:pt x="7132" y="5942"/>
                  </a:cubicBezTo>
                  <a:cubicBezTo>
                    <a:pt x="7180" y="5918"/>
                    <a:pt x="7204" y="5918"/>
                    <a:pt x="7240" y="5906"/>
                  </a:cubicBezTo>
                  <a:cubicBezTo>
                    <a:pt x="7275" y="5894"/>
                    <a:pt x="7323" y="5894"/>
                    <a:pt x="7370" y="5870"/>
                  </a:cubicBezTo>
                  <a:cubicBezTo>
                    <a:pt x="7394" y="5858"/>
                    <a:pt x="7442" y="5858"/>
                    <a:pt x="7478" y="5847"/>
                  </a:cubicBezTo>
                  <a:cubicBezTo>
                    <a:pt x="7513" y="5835"/>
                    <a:pt x="7561" y="5811"/>
                    <a:pt x="7609" y="5811"/>
                  </a:cubicBezTo>
                  <a:cubicBezTo>
                    <a:pt x="7632" y="5799"/>
                    <a:pt x="7680" y="5799"/>
                    <a:pt x="7716" y="5787"/>
                  </a:cubicBezTo>
                  <a:lnTo>
                    <a:pt x="7847" y="5739"/>
                  </a:lnTo>
                  <a:cubicBezTo>
                    <a:pt x="7871" y="5727"/>
                    <a:pt x="7906" y="5727"/>
                    <a:pt x="7930" y="5716"/>
                  </a:cubicBezTo>
                  <a:cubicBezTo>
                    <a:pt x="8013" y="5680"/>
                    <a:pt x="8085" y="5656"/>
                    <a:pt x="8156" y="5632"/>
                  </a:cubicBezTo>
                  <a:cubicBezTo>
                    <a:pt x="8168" y="5632"/>
                    <a:pt x="8192" y="5620"/>
                    <a:pt x="8204" y="5620"/>
                  </a:cubicBezTo>
                  <a:cubicBezTo>
                    <a:pt x="8287" y="5596"/>
                    <a:pt x="8383" y="5549"/>
                    <a:pt x="8466" y="5513"/>
                  </a:cubicBezTo>
                  <a:cubicBezTo>
                    <a:pt x="8502" y="5501"/>
                    <a:pt x="8513" y="5501"/>
                    <a:pt x="8525" y="5489"/>
                  </a:cubicBezTo>
                  <a:cubicBezTo>
                    <a:pt x="8585" y="5454"/>
                    <a:pt x="8668" y="5430"/>
                    <a:pt x="8728" y="5394"/>
                  </a:cubicBezTo>
                  <a:cubicBezTo>
                    <a:pt x="8752" y="5382"/>
                    <a:pt x="8764" y="5370"/>
                    <a:pt x="8799" y="5370"/>
                  </a:cubicBezTo>
                  <a:cubicBezTo>
                    <a:pt x="8883" y="5323"/>
                    <a:pt x="8966" y="5275"/>
                    <a:pt x="9037" y="5239"/>
                  </a:cubicBezTo>
                  <a:cubicBezTo>
                    <a:pt x="9097" y="5192"/>
                    <a:pt x="9156" y="5156"/>
                    <a:pt x="9228" y="5120"/>
                  </a:cubicBezTo>
                  <a:cubicBezTo>
                    <a:pt x="9240" y="5120"/>
                    <a:pt x="9240" y="5096"/>
                    <a:pt x="9264" y="5096"/>
                  </a:cubicBezTo>
                  <a:cubicBezTo>
                    <a:pt x="9275" y="5096"/>
                    <a:pt x="9275" y="5085"/>
                    <a:pt x="9287" y="5085"/>
                  </a:cubicBezTo>
                  <a:cubicBezTo>
                    <a:pt x="9335" y="5061"/>
                    <a:pt x="9359" y="5025"/>
                    <a:pt x="9406" y="5013"/>
                  </a:cubicBezTo>
                  <a:lnTo>
                    <a:pt x="9442" y="4977"/>
                  </a:lnTo>
                  <a:lnTo>
                    <a:pt x="9466" y="4954"/>
                  </a:lnTo>
                  <a:cubicBezTo>
                    <a:pt x="9502" y="4918"/>
                    <a:pt x="9526" y="4906"/>
                    <a:pt x="9573" y="4882"/>
                  </a:cubicBezTo>
                  <a:lnTo>
                    <a:pt x="9597" y="4846"/>
                  </a:lnTo>
                  <a:lnTo>
                    <a:pt x="9633" y="4823"/>
                  </a:lnTo>
                  <a:cubicBezTo>
                    <a:pt x="9656" y="4787"/>
                    <a:pt x="9692" y="4775"/>
                    <a:pt x="9716" y="4739"/>
                  </a:cubicBezTo>
                  <a:lnTo>
                    <a:pt x="9752" y="4715"/>
                  </a:lnTo>
                  <a:lnTo>
                    <a:pt x="9776" y="4680"/>
                  </a:lnTo>
                  <a:cubicBezTo>
                    <a:pt x="9811" y="4656"/>
                    <a:pt x="9835" y="4644"/>
                    <a:pt x="9859" y="4608"/>
                  </a:cubicBezTo>
                  <a:cubicBezTo>
                    <a:pt x="9871" y="4596"/>
                    <a:pt x="9883" y="4561"/>
                    <a:pt x="9918" y="4549"/>
                  </a:cubicBezTo>
                  <a:lnTo>
                    <a:pt x="9990" y="4477"/>
                  </a:lnTo>
                  <a:lnTo>
                    <a:pt x="10002" y="4465"/>
                  </a:lnTo>
                  <a:lnTo>
                    <a:pt x="10049" y="4418"/>
                  </a:lnTo>
                  <a:cubicBezTo>
                    <a:pt x="10061" y="4382"/>
                    <a:pt x="10097" y="4370"/>
                    <a:pt x="10109" y="4346"/>
                  </a:cubicBezTo>
                  <a:cubicBezTo>
                    <a:pt x="10121" y="4323"/>
                    <a:pt x="10133" y="4311"/>
                    <a:pt x="10133" y="4299"/>
                  </a:cubicBezTo>
                  <a:cubicBezTo>
                    <a:pt x="10133" y="4299"/>
                    <a:pt x="10133" y="4287"/>
                    <a:pt x="10157" y="4287"/>
                  </a:cubicBezTo>
                  <a:cubicBezTo>
                    <a:pt x="10168" y="4251"/>
                    <a:pt x="10180" y="4239"/>
                    <a:pt x="10216" y="4203"/>
                  </a:cubicBezTo>
                  <a:cubicBezTo>
                    <a:pt x="10216" y="4203"/>
                    <a:pt x="10216" y="4192"/>
                    <a:pt x="10228" y="4192"/>
                  </a:cubicBezTo>
                  <a:cubicBezTo>
                    <a:pt x="10240" y="4180"/>
                    <a:pt x="10240" y="4168"/>
                    <a:pt x="10252" y="4144"/>
                  </a:cubicBezTo>
                  <a:cubicBezTo>
                    <a:pt x="10276" y="4120"/>
                    <a:pt x="10288" y="4108"/>
                    <a:pt x="10299" y="4072"/>
                  </a:cubicBezTo>
                  <a:cubicBezTo>
                    <a:pt x="10299" y="4061"/>
                    <a:pt x="10311" y="4061"/>
                    <a:pt x="10311" y="4049"/>
                  </a:cubicBezTo>
                  <a:cubicBezTo>
                    <a:pt x="10335" y="4025"/>
                    <a:pt x="10335" y="4013"/>
                    <a:pt x="10335" y="4001"/>
                  </a:cubicBezTo>
                  <a:cubicBezTo>
                    <a:pt x="10347" y="3965"/>
                    <a:pt x="10359" y="3953"/>
                    <a:pt x="10371" y="3930"/>
                  </a:cubicBezTo>
                  <a:cubicBezTo>
                    <a:pt x="10371" y="3906"/>
                    <a:pt x="10395" y="3906"/>
                    <a:pt x="10395" y="3894"/>
                  </a:cubicBezTo>
                  <a:cubicBezTo>
                    <a:pt x="10395" y="3882"/>
                    <a:pt x="10407" y="3870"/>
                    <a:pt x="10407" y="3846"/>
                  </a:cubicBezTo>
                  <a:cubicBezTo>
                    <a:pt x="10418" y="3822"/>
                    <a:pt x="10430" y="3811"/>
                    <a:pt x="10430" y="3775"/>
                  </a:cubicBezTo>
                  <a:cubicBezTo>
                    <a:pt x="10430" y="3763"/>
                    <a:pt x="10454" y="3751"/>
                    <a:pt x="10454" y="3751"/>
                  </a:cubicBezTo>
                  <a:cubicBezTo>
                    <a:pt x="10454" y="3727"/>
                    <a:pt x="10466" y="3715"/>
                    <a:pt x="10466" y="3715"/>
                  </a:cubicBezTo>
                  <a:cubicBezTo>
                    <a:pt x="10478" y="3691"/>
                    <a:pt x="10478" y="3668"/>
                    <a:pt x="10490" y="3644"/>
                  </a:cubicBezTo>
                  <a:cubicBezTo>
                    <a:pt x="10490" y="3632"/>
                    <a:pt x="10490" y="3608"/>
                    <a:pt x="10514" y="3608"/>
                  </a:cubicBezTo>
                  <a:cubicBezTo>
                    <a:pt x="10514" y="3596"/>
                    <a:pt x="10514" y="3596"/>
                    <a:pt x="10526" y="3584"/>
                  </a:cubicBezTo>
                  <a:cubicBezTo>
                    <a:pt x="10526" y="3549"/>
                    <a:pt x="10538" y="3537"/>
                    <a:pt x="10538" y="3513"/>
                  </a:cubicBezTo>
                  <a:cubicBezTo>
                    <a:pt x="10538" y="3489"/>
                    <a:pt x="10538" y="3477"/>
                    <a:pt x="10549" y="3465"/>
                  </a:cubicBezTo>
                  <a:lnTo>
                    <a:pt x="10549" y="3430"/>
                  </a:lnTo>
                  <a:cubicBezTo>
                    <a:pt x="10549" y="3406"/>
                    <a:pt x="10573" y="3394"/>
                    <a:pt x="10573" y="3358"/>
                  </a:cubicBezTo>
                  <a:lnTo>
                    <a:pt x="10573" y="3310"/>
                  </a:lnTo>
                  <a:lnTo>
                    <a:pt x="10573" y="3287"/>
                  </a:lnTo>
                  <a:cubicBezTo>
                    <a:pt x="10573" y="3251"/>
                    <a:pt x="10573" y="3239"/>
                    <a:pt x="10585" y="3215"/>
                  </a:cubicBezTo>
                  <a:lnTo>
                    <a:pt x="10585" y="3168"/>
                  </a:lnTo>
                  <a:lnTo>
                    <a:pt x="10585" y="3132"/>
                  </a:lnTo>
                  <a:cubicBezTo>
                    <a:pt x="10609" y="2322"/>
                    <a:pt x="10097" y="1501"/>
                    <a:pt x="9025" y="894"/>
                  </a:cubicBezTo>
                  <a:cubicBezTo>
                    <a:pt x="7990" y="298"/>
                    <a:pt x="6635" y="1"/>
                    <a:pt x="5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3"/>
            <p:cNvSpPr/>
            <p:nvPr/>
          </p:nvSpPr>
          <p:spPr>
            <a:xfrm>
              <a:off x="4964982" y="3089231"/>
              <a:ext cx="260167" cy="149527"/>
            </a:xfrm>
            <a:custGeom>
              <a:rect b="b" l="l" r="r" t="t"/>
              <a:pathLst>
                <a:path extrusionOk="0" h="5064" w="8811">
                  <a:moveTo>
                    <a:pt x="4407" y="1"/>
                  </a:moveTo>
                  <a:cubicBezTo>
                    <a:pt x="3289" y="1"/>
                    <a:pt x="2173" y="248"/>
                    <a:pt x="1322" y="742"/>
                  </a:cubicBezTo>
                  <a:cubicBezTo>
                    <a:pt x="476" y="1230"/>
                    <a:pt x="60" y="1873"/>
                    <a:pt x="60" y="2528"/>
                  </a:cubicBezTo>
                  <a:lnTo>
                    <a:pt x="60" y="2587"/>
                  </a:lnTo>
                  <a:cubicBezTo>
                    <a:pt x="0" y="2647"/>
                    <a:pt x="0" y="2659"/>
                    <a:pt x="0" y="2694"/>
                  </a:cubicBezTo>
                  <a:cubicBezTo>
                    <a:pt x="0" y="2706"/>
                    <a:pt x="0" y="2730"/>
                    <a:pt x="12" y="2754"/>
                  </a:cubicBezTo>
                  <a:cubicBezTo>
                    <a:pt x="12" y="2766"/>
                    <a:pt x="12" y="2790"/>
                    <a:pt x="36" y="2813"/>
                  </a:cubicBezTo>
                  <a:cubicBezTo>
                    <a:pt x="36" y="2825"/>
                    <a:pt x="48" y="2849"/>
                    <a:pt x="48" y="2861"/>
                  </a:cubicBezTo>
                  <a:cubicBezTo>
                    <a:pt x="48" y="2885"/>
                    <a:pt x="60" y="2909"/>
                    <a:pt x="60" y="2921"/>
                  </a:cubicBezTo>
                  <a:cubicBezTo>
                    <a:pt x="60" y="2944"/>
                    <a:pt x="71" y="2968"/>
                    <a:pt x="71" y="2980"/>
                  </a:cubicBezTo>
                  <a:cubicBezTo>
                    <a:pt x="71" y="3004"/>
                    <a:pt x="95" y="3028"/>
                    <a:pt x="95" y="3040"/>
                  </a:cubicBezTo>
                  <a:cubicBezTo>
                    <a:pt x="95" y="3063"/>
                    <a:pt x="107" y="3087"/>
                    <a:pt x="119" y="3099"/>
                  </a:cubicBezTo>
                  <a:cubicBezTo>
                    <a:pt x="119" y="3123"/>
                    <a:pt x="131" y="3147"/>
                    <a:pt x="131" y="3159"/>
                  </a:cubicBezTo>
                  <a:cubicBezTo>
                    <a:pt x="155" y="3182"/>
                    <a:pt x="155" y="3206"/>
                    <a:pt x="167" y="3218"/>
                  </a:cubicBezTo>
                  <a:cubicBezTo>
                    <a:pt x="179" y="3242"/>
                    <a:pt x="179" y="3266"/>
                    <a:pt x="191" y="3278"/>
                  </a:cubicBezTo>
                  <a:cubicBezTo>
                    <a:pt x="214" y="3302"/>
                    <a:pt x="226" y="3325"/>
                    <a:pt x="226" y="3337"/>
                  </a:cubicBezTo>
                  <a:cubicBezTo>
                    <a:pt x="238" y="3361"/>
                    <a:pt x="238" y="3385"/>
                    <a:pt x="250" y="3397"/>
                  </a:cubicBezTo>
                  <a:cubicBezTo>
                    <a:pt x="274" y="3421"/>
                    <a:pt x="286" y="3444"/>
                    <a:pt x="298" y="3456"/>
                  </a:cubicBezTo>
                  <a:cubicBezTo>
                    <a:pt x="310" y="3480"/>
                    <a:pt x="333" y="3492"/>
                    <a:pt x="333" y="3516"/>
                  </a:cubicBezTo>
                  <a:cubicBezTo>
                    <a:pt x="345" y="3540"/>
                    <a:pt x="357" y="3563"/>
                    <a:pt x="369" y="3575"/>
                  </a:cubicBezTo>
                  <a:cubicBezTo>
                    <a:pt x="393" y="3599"/>
                    <a:pt x="405" y="3611"/>
                    <a:pt x="417" y="3635"/>
                  </a:cubicBezTo>
                  <a:cubicBezTo>
                    <a:pt x="429" y="3659"/>
                    <a:pt x="452" y="3683"/>
                    <a:pt x="464" y="3694"/>
                  </a:cubicBezTo>
                  <a:cubicBezTo>
                    <a:pt x="476" y="3718"/>
                    <a:pt x="488" y="3730"/>
                    <a:pt x="512" y="3754"/>
                  </a:cubicBezTo>
                  <a:lnTo>
                    <a:pt x="572" y="3814"/>
                  </a:lnTo>
                  <a:lnTo>
                    <a:pt x="607" y="3861"/>
                  </a:lnTo>
                  <a:lnTo>
                    <a:pt x="667" y="3921"/>
                  </a:lnTo>
                  <a:lnTo>
                    <a:pt x="714" y="3968"/>
                  </a:lnTo>
                  <a:cubicBezTo>
                    <a:pt x="750" y="3980"/>
                    <a:pt x="762" y="4016"/>
                    <a:pt x="786" y="4028"/>
                  </a:cubicBezTo>
                  <a:cubicBezTo>
                    <a:pt x="810" y="4040"/>
                    <a:pt x="822" y="4052"/>
                    <a:pt x="845" y="4075"/>
                  </a:cubicBezTo>
                  <a:cubicBezTo>
                    <a:pt x="881" y="4087"/>
                    <a:pt x="905" y="4111"/>
                    <a:pt x="929" y="4135"/>
                  </a:cubicBezTo>
                  <a:cubicBezTo>
                    <a:pt x="941" y="4147"/>
                    <a:pt x="953" y="4159"/>
                    <a:pt x="988" y="4171"/>
                  </a:cubicBezTo>
                  <a:cubicBezTo>
                    <a:pt x="1012" y="4206"/>
                    <a:pt x="1048" y="4218"/>
                    <a:pt x="1083" y="4230"/>
                  </a:cubicBezTo>
                  <a:cubicBezTo>
                    <a:pt x="1107" y="4254"/>
                    <a:pt x="1119" y="4254"/>
                    <a:pt x="1131" y="4266"/>
                  </a:cubicBezTo>
                  <a:cubicBezTo>
                    <a:pt x="1179" y="4290"/>
                    <a:pt x="1238" y="4325"/>
                    <a:pt x="1286" y="4349"/>
                  </a:cubicBezTo>
                  <a:cubicBezTo>
                    <a:pt x="1322" y="4385"/>
                    <a:pt x="1381" y="4409"/>
                    <a:pt x="1441" y="4445"/>
                  </a:cubicBezTo>
                  <a:cubicBezTo>
                    <a:pt x="1464" y="4456"/>
                    <a:pt x="1476" y="4456"/>
                    <a:pt x="1500" y="4468"/>
                  </a:cubicBezTo>
                  <a:cubicBezTo>
                    <a:pt x="1536" y="4492"/>
                    <a:pt x="1584" y="4504"/>
                    <a:pt x="1607" y="4528"/>
                  </a:cubicBezTo>
                  <a:cubicBezTo>
                    <a:pt x="1619" y="4552"/>
                    <a:pt x="1655" y="4552"/>
                    <a:pt x="1667" y="4564"/>
                  </a:cubicBezTo>
                  <a:cubicBezTo>
                    <a:pt x="1703" y="4576"/>
                    <a:pt x="1738" y="4587"/>
                    <a:pt x="1774" y="4611"/>
                  </a:cubicBezTo>
                  <a:cubicBezTo>
                    <a:pt x="1798" y="4623"/>
                    <a:pt x="1822" y="4623"/>
                    <a:pt x="1845" y="4635"/>
                  </a:cubicBezTo>
                  <a:cubicBezTo>
                    <a:pt x="1881" y="4647"/>
                    <a:pt x="1905" y="4671"/>
                    <a:pt x="1941" y="4671"/>
                  </a:cubicBezTo>
                  <a:cubicBezTo>
                    <a:pt x="2012" y="4695"/>
                    <a:pt x="2084" y="4730"/>
                    <a:pt x="2179" y="4754"/>
                  </a:cubicBezTo>
                  <a:cubicBezTo>
                    <a:pt x="2191" y="4754"/>
                    <a:pt x="2203" y="4766"/>
                    <a:pt x="2203" y="4766"/>
                  </a:cubicBezTo>
                  <a:cubicBezTo>
                    <a:pt x="2274" y="4802"/>
                    <a:pt x="2334" y="4814"/>
                    <a:pt x="2417" y="4826"/>
                  </a:cubicBezTo>
                  <a:cubicBezTo>
                    <a:pt x="2441" y="4826"/>
                    <a:pt x="2453" y="4849"/>
                    <a:pt x="2488" y="4849"/>
                  </a:cubicBezTo>
                  <a:cubicBezTo>
                    <a:pt x="2536" y="4861"/>
                    <a:pt x="2572" y="4873"/>
                    <a:pt x="2619" y="4873"/>
                  </a:cubicBezTo>
                  <a:cubicBezTo>
                    <a:pt x="2655" y="4873"/>
                    <a:pt x="2679" y="4885"/>
                    <a:pt x="2691" y="4885"/>
                  </a:cubicBezTo>
                  <a:cubicBezTo>
                    <a:pt x="2738" y="4909"/>
                    <a:pt x="2798" y="4921"/>
                    <a:pt x="2846" y="4921"/>
                  </a:cubicBezTo>
                  <a:cubicBezTo>
                    <a:pt x="2869" y="4921"/>
                    <a:pt x="2893" y="4933"/>
                    <a:pt x="2917" y="4933"/>
                  </a:cubicBezTo>
                  <a:cubicBezTo>
                    <a:pt x="2965" y="4945"/>
                    <a:pt x="3012" y="4945"/>
                    <a:pt x="3048" y="4968"/>
                  </a:cubicBezTo>
                  <a:cubicBezTo>
                    <a:pt x="3084" y="4968"/>
                    <a:pt x="3096" y="4980"/>
                    <a:pt x="3131" y="4980"/>
                  </a:cubicBezTo>
                  <a:cubicBezTo>
                    <a:pt x="3191" y="4992"/>
                    <a:pt x="3250" y="4992"/>
                    <a:pt x="3310" y="5004"/>
                  </a:cubicBezTo>
                  <a:lnTo>
                    <a:pt x="3334" y="5004"/>
                  </a:lnTo>
                  <a:cubicBezTo>
                    <a:pt x="3405" y="5028"/>
                    <a:pt x="3465" y="5028"/>
                    <a:pt x="3548" y="5040"/>
                  </a:cubicBezTo>
                  <a:lnTo>
                    <a:pt x="3584" y="5040"/>
                  </a:lnTo>
                  <a:cubicBezTo>
                    <a:pt x="3643" y="5040"/>
                    <a:pt x="3691" y="5052"/>
                    <a:pt x="3750" y="5052"/>
                  </a:cubicBezTo>
                  <a:lnTo>
                    <a:pt x="3822" y="5052"/>
                  </a:lnTo>
                  <a:cubicBezTo>
                    <a:pt x="3870" y="5052"/>
                    <a:pt x="3917" y="5052"/>
                    <a:pt x="3965" y="5064"/>
                  </a:cubicBezTo>
                  <a:lnTo>
                    <a:pt x="4929" y="5064"/>
                  </a:lnTo>
                  <a:cubicBezTo>
                    <a:pt x="4977" y="5064"/>
                    <a:pt x="5013" y="5064"/>
                    <a:pt x="5060" y="5052"/>
                  </a:cubicBezTo>
                  <a:cubicBezTo>
                    <a:pt x="5096" y="5052"/>
                    <a:pt x="5120" y="5052"/>
                    <a:pt x="5155" y="5040"/>
                  </a:cubicBezTo>
                  <a:cubicBezTo>
                    <a:pt x="5227" y="5028"/>
                    <a:pt x="5298" y="5028"/>
                    <a:pt x="5370" y="5004"/>
                  </a:cubicBezTo>
                  <a:lnTo>
                    <a:pt x="5405" y="5004"/>
                  </a:lnTo>
                  <a:cubicBezTo>
                    <a:pt x="5489" y="4992"/>
                    <a:pt x="5572" y="4980"/>
                    <a:pt x="5655" y="4968"/>
                  </a:cubicBezTo>
                  <a:cubicBezTo>
                    <a:pt x="5691" y="4968"/>
                    <a:pt x="5715" y="4945"/>
                    <a:pt x="5751" y="4945"/>
                  </a:cubicBezTo>
                  <a:cubicBezTo>
                    <a:pt x="5786" y="4945"/>
                    <a:pt x="5822" y="4933"/>
                    <a:pt x="5870" y="4921"/>
                  </a:cubicBezTo>
                  <a:cubicBezTo>
                    <a:pt x="5894" y="4921"/>
                    <a:pt x="5929" y="4909"/>
                    <a:pt x="5953" y="4909"/>
                  </a:cubicBezTo>
                  <a:cubicBezTo>
                    <a:pt x="6001" y="4885"/>
                    <a:pt x="6025" y="4885"/>
                    <a:pt x="6072" y="4873"/>
                  </a:cubicBezTo>
                  <a:cubicBezTo>
                    <a:pt x="6108" y="4873"/>
                    <a:pt x="6132" y="4861"/>
                    <a:pt x="6167" y="4849"/>
                  </a:cubicBezTo>
                  <a:cubicBezTo>
                    <a:pt x="6191" y="4826"/>
                    <a:pt x="6239" y="4826"/>
                    <a:pt x="6263" y="4814"/>
                  </a:cubicBezTo>
                  <a:cubicBezTo>
                    <a:pt x="6298" y="4802"/>
                    <a:pt x="6322" y="4802"/>
                    <a:pt x="6358" y="4790"/>
                  </a:cubicBezTo>
                  <a:cubicBezTo>
                    <a:pt x="6382" y="4766"/>
                    <a:pt x="6429" y="4766"/>
                    <a:pt x="6465" y="4754"/>
                  </a:cubicBezTo>
                  <a:cubicBezTo>
                    <a:pt x="6489" y="4742"/>
                    <a:pt x="6525" y="4742"/>
                    <a:pt x="6537" y="4730"/>
                  </a:cubicBezTo>
                  <a:cubicBezTo>
                    <a:pt x="6596" y="4706"/>
                    <a:pt x="6668" y="4683"/>
                    <a:pt x="6727" y="4671"/>
                  </a:cubicBezTo>
                  <a:cubicBezTo>
                    <a:pt x="6739" y="4671"/>
                    <a:pt x="6763" y="4647"/>
                    <a:pt x="6775" y="4647"/>
                  </a:cubicBezTo>
                  <a:lnTo>
                    <a:pt x="7001" y="4564"/>
                  </a:lnTo>
                  <a:cubicBezTo>
                    <a:pt x="7013" y="4552"/>
                    <a:pt x="7025" y="4552"/>
                    <a:pt x="7060" y="4528"/>
                  </a:cubicBezTo>
                  <a:cubicBezTo>
                    <a:pt x="7120" y="4504"/>
                    <a:pt x="7156" y="4492"/>
                    <a:pt x="7215" y="4456"/>
                  </a:cubicBezTo>
                  <a:cubicBezTo>
                    <a:pt x="7239" y="4445"/>
                    <a:pt x="7263" y="4445"/>
                    <a:pt x="7275" y="4433"/>
                  </a:cubicBezTo>
                  <a:cubicBezTo>
                    <a:pt x="7358" y="4397"/>
                    <a:pt x="7418" y="4349"/>
                    <a:pt x="7489" y="4325"/>
                  </a:cubicBezTo>
                  <a:cubicBezTo>
                    <a:pt x="7549" y="4290"/>
                    <a:pt x="7596" y="4266"/>
                    <a:pt x="7632" y="4230"/>
                  </a:cubicBezTo>
                  <a:cubicBezTo>
                    <a:pt x="7656" y="4230"/>
                    <a:pt x="7656" y="4218"/>
                    <a:pt x="7668" y="4218"/>
                  </a:cubicBezTo>
                  <a:lnTo>
                    <a:pt x="7680" y="4206"/>
                  </a:lnTo>
                  <a:cubicBezTo>
                    <a:pt x="7715" y="4195"/>
                    <a:pt x="7739" y="4159"/>
                    <a:pt x="7787" y="4147"/>
                  </a:cubicBezTo>
                  <a:cubicBezTo>
                    <a:pt x="7799" y="4147"/>
                    <a:pt x="7799" y="4135"/>
                    <a:pt x="7811" y="4135"/>
                  </a:cubicBezTo>
                  <a:cubicBezTo>
                    <a:pt x="7834" y="4135"/>
                    <a:pt x="7834" y="4111"/>
                    <a:pt x="7846" y="4111"/>
                  </a:cubicBezTo>
                  <a:cubicBezTo>
                    <a:pt x="7870" y="4099"/>
                    <a:pt x="7906" y="4075"/>
                    <a:pt x="7918" y="4052"/>
                  </a:cubicBezTo>
                  <a:cubicBezTo>
                    <a:pt x="7930" y="4052"/>
                    <a:pt x="7930" y="4040"/>
                    <a:pt x="7953" y="4040"/>
                  </a:cubicBezTo>
                  <a:lnTo>
                    <a:pt x="7977" y="4016"/>
                  </a:lnTo>
                  <a:cubicBezTo>
                    <a:pt x="8013" y="3992"/>
                    <a:pt x="8025" y="3968"/>
                    <a:pt x="8049" y="3956"/>
                  </a:cubicBezTo>
                  <a:lnTo>
                    <a:pt x="8084" y="3921"/>
                  </a:lnTo>
                  <a:lnTo>
                    <a:pt x="8108" y="3897"/>
                  </a:lnTo>
                  <a:lnTo>
                    <a:pt x="8168" y="3837"/>
                  </a:lnTo>
                  <a:lnTo>
                    <a:pt x="8215" y="3790"/>
                  </a:lnTo>
                  <a:lnTo>
                    <a:pt x="8275" y="3730"/>
                  </a:lnTo>
                  <a:cubicBezTo>
                    <a:pt x="8275" y="3730"/>
                    <a:pt x="8275" y="3718"/>
                    <a:pt x="8287" y="3718"/>
                  </a:cubicBezTo>
                  <a:cubicBezTo>
                    <a:pt x="8311" y="3694"/>
                    <a:pt x="8311" y="3683"/>
                    <a:pt x="8322" y="3671"/>
                  </a:cubicBezTo>
                  <a:cubicBezTo>
                    <a:pt x="8334" y="3659"/>
                    <a:pt x="8346" y="3623"/>
                    <a:pt x="8370" y="3611"/>
                  </a:cubicBezTo>
                  <a:cubicBezTo>
                    <a:pt x="8382" y="3599"/>
                    <a:pt x="8382" y="3575"/>
                    <a:pt x="8394" y="3563"/>
                  </a:cubicBezTo>
                  <a:lnTo>
                    <a:pt x="8406" y="3552"/>
                  </a:lnTo>
                  <a:cubicBezTo>
                    <a:pt x="8430" y="3540"/>
                    <a:pt x="8442" y="3504"/>
                    <a:pt x="8453" y="3492"/>
                  </a:cubicBezTo>
                  <a:cubicBezTo>
                    <a:pt x="8453" y="3492"/>
                    <a:pt x="8453" y="3480"/>
                    <a:pt x="8465" y="3480"/>
                  </a:cubicBezTo>
                  <a:cubicBezTo>
                    <a:pt x="8489" y="3456"/>
                    <a:pt x="8489" y="3444"/>
                    <a:pt x="8501" y="3433"/>
                  </a:cubicBezTo>
                  <a:cubicBezTo>
                    <a:pt x="8513" y="3421"/>
                    <a:pt x="8525" y="3385"/>
                    <a:pt x="8549" y="3373"/>
                  </a:cubicBezTo>
                  <a:cubicBezTo>
                    <a:pt x="8549" y="3361"/>
                    <a:pt x="8561" y="3361"/>
                    <a:pt x="8561" y="3337"/>
                  </a:cubicBezTo>
                  <a:cubicBezTo>
                    <a:pt x="8561" y="3325"/>
                    <a:pt x="8573" y="3325"/>
                    <a:pt x="8573" y="3313"/>
                  </a:cubicBezTo>
                  <a:cubicBezTo>
                    <a:pt x="8584" y="3302"/>
                    <a:pt x="8608" y="3266"/>
                    <a:pt x="8608" y="3254"/>
                  </a:cubicBezTo>
                  <a:cubicBezTo>
                    <a:pt x="8608" y="3242"/>
                    <a:pt x="8620" y="3242"/>
                    <a:pt x="8620" y="3218"/>
                  </a:cubicBezTo>
                  <a:cubicBezTo>
                    <a:pt x="8620" y="3206"/>
                    <a:pt x="8632" y="3206"/>
                    <a:pt x="8632" y="3194"/>
                  </a:cubicBezTo>
                  <a:cubicBezTo>
                    <a:pt x="8644" y="3182"/>
                    <a:pt x="8644" y="3147"/>
                    <a:pt x="8668" y="3135"/>
                  </a:cubicBezTo>
                  <a:cubicBezTo>
                    <a:pt x="8668" y="3123"/>
                    <a:pt x="8668" y="3123"/>
                    <a:pt x="8680" y="3099"/>
                  </a:cubicBezTo>
                  <a:cubicBezTo>
                    <a:pt x="8680" y="3087"/>
                    <a:pt x="8680" y="3087"/>
                    <a:pt x="8692" y="3075"/>
                  </a:cubicBezTo>
                  <a:cubicBezTo>
                    <a:pt x="8703" y="3063"/>
                    <a:pt x="8703" y="3028"/>
                    <a:pt x="8727" y="3016"/>
                  </a:cubicBezTo>
                  <a:cubicBezTo>
                    <a:pt x="8727" y="3004"/>
                    <a:pt x="8727" y="3004"/>
                    <a:pt x="8739" y="2980"/>
                  </a:cubicBezTo>
                  <a:cubicBezTo>
                    <a:pt x="8739" y="2968"/>
                    <a:pt x="8739" y="2968"/>
                    <a:pt x="8751" y="2956"/>
                  </a:cubicBezTo>
                  <a:cubicBezTo>
                    <a:pt x="8751" y="2944"/>
                    <a:pt x="8763" y="2909"/>
                    <a:pt x="8763" y="2897"/>
                  </a:cubicBezTo>
                  <a:lnTo>
                    <a:pt x="8763" y="2861"/>
                  </a:lnTo>
                  <a:lnTo>
                    <a:pt x="8763" y="2837"/>
                  </a:lnTo>
                  <a:cubicBezTo>
                    <a:pt x="8763" y="2825"/>
                    <a:pt x="8787" y="2790"/>
                    <a:pt x="8787" y="2778"/>
                  </a:cubicBezTo>
                  <a:lnTo>
                    <a:pt x="8787" y="2742"/>
                  </a:lnTo>
                  <a:lnTo>
                    <a:pt x="8787" y="2718"/>
                  </a:lnTo>
                  <a:lnTo>
                    <a:pt x="8787" y="2659"/>
                  </a:lnTo>
                  <a:lnTo>
                    <a:pt x="8787" y="2611"/>
                  </a:lnTo>
                  <a:lnTo>
                    <a:pt x="8787" y="2599"/>
                  </a:lnTo>
                  <a:cubicBezTo>
                    <a:pt x="8811" y="1932"/>
                    <a:pt x="8382" y="1254"/>
                    <a:pt x="7501" y="742"/>
                  </a:cubicBezTo>
                  <a:cubicBezTo>
                    <a:pt x="6644" y="248"/>
                    <a:pt x="5525" y="1"/>
                    <a:pt x="44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3"/>
            <p:cNvSpPr/>
            <p:nvPr/>
          </p:nvSpPr>
          <p:spPr>
            <a:xfrm>
              <a:off x="4938614" y="3169842"/>
              <a:ext cx="311486" cy="120590"/>
            </a:xfrm>
            <a:custGeom>
              <a:rect b="b" l="l" r="r" t="t"/>
              <a:pathLst>
                <a:path extrusionOk="0" h="4084" w="10549">
                  <a:moveTo>
                    <a:pt x="0" y="0"/>
                  </a:moveTo>
                  <a:lnTo>
                    <a:pt x="0" y="1048"/>
                  </a:lnTo>
                  <a:cubicBezTo>
                    <a:pt x="0" y="1834"/>
                    <a:pt x="524" y="2619"/>
                    <a:pt x="1560" y="3239"/>
                  </a:cubicBezTo>
                  <a:cubicBezTo>
                    <a:pt x="1619" y="3262"/>
                    <a:pt x="1679" y="3310"/>
                    <a:pt x="1750" y="3334"/>
                  </a:cubicBezTo>
                  <a:cubicBezTo>
                    <a:pt x="1774" y="3358"/>
                    <a:pt x="1798" y="3358"/>
                    <a:pt x="1810" y="3370"/>
                  </a:cubicBezTo>
                  <a:cubicBezTo>
                    <a:pt x="1857" y="3381"/>
                    <a:pt x="1905" y="3417"/>
                    <a:pt x="1953" y="3429"/>
                  </a:cubicBezTo>
                  <a:cubicBezTo>
                    <a:pt x="1976" y="3441"/>
                    <a:pt x="2012" y="3453"/>
                    <a:pt x="2024" y="3453"/>
                  </a:cubicBezTo>
                  <a:cubicBezTo>
                    <a:pt x="2072" y="3477"/>
                    <a:pt x="2096" y="3489"/>
                    <a:pt x="2143" y="3512"/>
                  </a:cubicBezTo>
                  <a:cubicBezTo>
                    <a:pt x="2167" y="3536"/>
                    <a:pt x="2203" y="3548"/>
                    <a:pt x="2227" y="3548"/>
                  </a:cubicBezTo>
                  <a:cubicBezTo>
                    <a:pt x="2262" y="3560"/>
                    <a:pt x="2286" y="3572"/>
                    <a:pt x="2322" y="3572"/>
                  </a:cubicBezTo>
                  <a:cubicBezTo>
                    <a:pt x="2334" y="3572"/>
                    <a:pt x="2334" y="3572"/>
                    <a:pt x="2346" y="3596"/>
                  </a:cubicBezTo>
                  <a:cubicBezTo>
                    <a:pt x="2441" y="3620"/>
                    <a:pt x="2524" y="3667"/>
                    <a:pt x="2631" y="3691"/>
                  </a:cubicBezTo>
                  <a:cubicBezTo>
                    <a:pt x="2643" y="3691"/>
                    <a:pt x="2667" y="3715"/>
                    <a:pt x="2679" y="3715"/>
                  </a:cubicBezTo>
                  <a:cubicBezTo>
                    <a:pt x="2762" y="3739"/>
                    <a:pt x="2846" y="3774"/>
                    <a:pt x="2929" y="3786"/>
                  </a:cubicBezTo>
                  <a:cubicBezTo>
                    <a:pt x="2941" y="3786"/>
                    <a:pt x="2965" y="3798"/>
                    <a:pt x="2977" y="3798"/>
                  </a:cubicBezTo>
                  <a:cubicBezTo>
                    <a:pt x="2989" y="3798"/>
                    <a:pt x="3000" y="3810"/>
                    <a:pt x="3024" y="3810"/>
                  </a:cubicBezTo>
                  <a:cubicBezTo>
                    <a:pt x="3084" y="3834"/>
                    <a:pt x="3119" y="3846"/>
                    <a:pt x="3179" y="3858"/>
                  </a:cubicBezTo>
                  <a:cubicBezTo>
                    <a:pt x="3215" y="3870"/>
                    <a:pt x="3239" y="3870"/>
                    <a:pt x="3286" y="3893"/>
                  </a:cubicBezTo>
                  <a:lnTo>
                    <a:pt x="3465" y="3929"/>
                  </a:lnTo>
                  <a:cubicBezTo>
                    <a:pt x="3477" y="3929"/>
                    <a:pt x="3512" y="3953"/>
                    <a:pt x="3524" y="3953"/>
                  </a:cubicBezTo>
                  <a:lnTo>
                    <a:pt x="3536" y="3953"/>
                  </a:lnTo>
                  <a:cubicBezTo>
                    <a:pt x="3596" y="3965"/>
                    <a:pt x="3643" y="3965"/>
                    <a:pt x="3703" y="3977"/>
                  </a:cubicBezTo>
                  <a:cubicBezTo>
                    <a:pt x="3739" y="3977"/>
                    <a:pt x="3762" y="3989"/>
                    <a:pt x="3798" y="3989"/>
                  </a:cubicBezTo>
                  <a:cubicBezTo>
                    <a:pt x="3870" y="4012"/>
                    <a:pt x="3941" y="4024"/>
                    <a:pt x="4012" y="4024"/>
                  </a:cubicBezTo>
                  <a:lnTo>
                    <a:pt x="4048" y="4024"/>
                  </a:lnTo>
                  <a:cubicBezTo>
                    <a:pt x="4132" y="4036"/>
                    <a:pt x="4215" y="4048"/>
                    <a:pt x="4298" y="4048"/>
                  </a:cubicBezTo>
                  <a:lnTo>
                    <a:pt x="4358" y="4048"/>
                  </a:lnTo>
                  <a:cubicBezTo>
                    <a:pt x="4417" y="4048"/>
                    <a:pt x="4489" y="4072"/>
                    <a:pt x="4548" y="4072"/>
                  </a:cubicBezTo>
                  <a:lnTo>
                    <a:pt x="4643" y="4072"/>
                  </a:lnTo>
                  <a:cubicBezTo>
                    <a:pt x="4703" y="4072"/>
                    <a:pt x="4751" y="4084"/>
                    <a:pt x="4810" y="4084"/>
                  </a:cubicBezTo>
                  <a:lnTo>
                    <a:pt x="5679" y="4084"/>
                  </a:lnTo>
                  <a:cubicBezTo>
                    <a:pt x="5739" y="4084"/>
                    <a:pt x="5798" y="4084"/>
                    <a:pt x="5858" y="4072"/>
                  </a:cubicBezTo>
                  <a:lnTo>
                    <a:pt x="5965" y="4072"/>
                  </a:lnTo>
                  <a:cubicBezTo>
                    <a:pt x="6025" y="4072"/>
                    <a:pt x="6084" y="4048"/>
                    <a:pt x="6132" y="4048"/>
                  </a:cubicBezTo>
                  <a:lnTo>
                    <a:pt x="6239" y="4048"/>
                  </a:lnTo>
                  <a:cubicBezTo>
                    <a:pt x="6322" y="4036"/>
                    <a:pt x="6418" y="4036"/>
                    <a:pt x="6501" y="4024"/>
                  </a:cubicBezTo>
                  <a:lnTo>
                    <a:pt x="6548" y="4024"/>
                  </a:lnTo>
                  <a:cubicBezTo>
                    <a:pt x="6656" y="4012"/>
                    <a:pt x="6739" y="3989"/>
                    <a:pt x="6846" y="3977"/>
                  </a:cubicBezTo>
                  <a:lnTo>
                    <a:pt x="6870" y="3977"/>
                  </a:lnTo>
                  <a:cubicBezTo>
                    <a:pt x="6906" y="3977"/>
                    <a:pt x="6929" y="3965"/>
                    <a:pt x="6953" y="3965"/>
                  </a:cubicBezTo>
                  <a:cubicBezTo>
                    <a:pt x="6989" y="3953"/>
                    <a:pt x="7037" y="3953"/>
                    <a:pt x="7084" y="3929"/>
                  </a:cubicBezTo>
                  <a:cubicBezTo>
                    <a:pt x="7132" y="3917"/>
                    <a:pt x="7156" y="3917"/>
                    <a:pt x="7203" y="3905"/>
                  </a:cubicBezTo>
                  <a:cubicBezTo>
                    <a:pt x="7251" y="3893"/>
                    <a:pt x="7287" y="3893"/>
                    <a:pt x="7334" y="3870"/>
                  </a:cubicBezTo>
                  <a:cubicBezTo>
                    <a:pt x="7382" y="3858"/>
                    <a:pt x="7406" y="3858"/>
                    <a:pt x="7441" y="3846"/>
                  </a:cubicBezTo>
                  <a:cubicBezTo>
                    <a:pt x="7489" y="3834"/>
                    <a:pt x="7525" y="3810"/>
                    <a:pt x="7572" y="3810"/>
                  </a:cubicBezTo>
                  <a:cubicBezTo>
                    <a:pt x="7608" y="3798"/>
                    <a:pt x="7644" y="3798"/>
                    <a:pt x="7680" y="3786"/>
                  </a:cubicBezTo>
                  <a:lnTo>
                    <a:pt x="7811" y="3739"/>
                  </a:lnTo>
                  <a:cubicBezTo>
                    <a:pt x="7822" y="3739"/>
                    <a:pt x="7858" y="3727"/>
                    <a:pt x="7870" y="3727"/>
                  </a:cubicBezTo>
                  <a:cubicBezTo>
                    <a:pt x="7882" y="3727"/>
                    <a:pt x="7906" y="3715"/>
                    <a:pt x="7918" y="3715"/>
                  </a:cubicBezTo>
                  <a:cubicBezTo>
                    <a:pt x="7989" y="3679"/>
                    <a:pt x="8061" y="3655"/>
                    <a:pt x="8144" y="3631"/>
                  </a:cubicBezTo>
                  <a:cubicBezTo>
                    <a:pt x="8156" y="3631"/>
                    <a:pt x="8168" y="3620"/>
                    <a:pt x="8180" y="3620"/>
                  </a:cubicBezTo>
                  <a:cubicBezTo>
                    <a:pt x="8275" y="3596"/>
                    <a:pt x="8358" y="3548"/>
                    <a:pt x="8453" y="3512"/>
                  </a:cubicBezTo>
                  <a:cubicBezTo>
                    <a:pt x="8477" y="3500"/>
                    <a:pt x="8501" y="3500"/>
                    <a:pt x="8525" y="3489"/>
                  </a:cubicBezTo>
                  <a:cubicBezTo>
                    <a:pt x="8584" y="3453"/>
                    <a:pt x="8656" y="3429"/>
                    <a:pt x="8715" y="3393"/>
                  </a:cubicBezTo>
                  <a:cubicBezTo>
                    <a:pt x="8751" y="3381"/>
                    <a:pt x="8763" y="3370"/>
                    <a:pt x="8799" y="3370"/>
                  </a:cubicBezTo>
                  <a:cubicBezTo>
                    <a:pt x="8882" y="3322"/>
                    <a:pt x="8954" y="3274"/>
                    <a:pt x="9037" y="3239"/>
                  </a:cubicBezTo>
                  <a:cubicBezTo>
                    <a:pt x="9049" y="3215"/>
                    <a:pt x="9073" y="3203"/>
                    <a:pt x="9096" y="3191"/>
                  </a:cubicBezTo>
                  <a:cubicBezTo>
                    <a:pt x="9108" y="3179"/>
                    <a:pt x="9132" y="3155"/>
                    <a:pt x="9156" y="3155"/>
                  </a:cubicBezTo>
                  <a:cubicBezTo>
                    <a:pt x="9180" y="3143"/>
                    <a:pt x="9215" y="3119"/>
                    <a:pt x="9239" y="3096"/>
                  </a:cubicBezTo>
                  <a:cubicBezTo>
                    <a:pt x="9275" y="3084"/>
                    <a:pt x="9299" y="3060"/>
                    <a:pt x="9335" y="3036"/>
                  </a:cubicBezTo>
                  <a:cubicBezTo>
                    <a:pt x="9358" y="3024"/>
                    <a:pt x="9394" y="3000"/>
                    <a:pt x="9418" y="2977"/>
                  </a:cubicBezTo>
                  <a:cubicBezTo>
                    <a:pt x="9454" y="2965"/>
                    <a:pt x="9477" y="2941"/>
                    <a:pt x="9489" y="2917"/>
                  </a:cubicBezTo>
                  <a:cubicBezTo>
                    <a:pt x="9525" y="2905"/>
                    <a:pt x="9549" y="2881"/>
                    <a:pt x="9585" y="2858"/>
                  </a:cubicBezTo>
                  <a:cubicBezTo>
                    <a:pt x="9608" y="2846"/>
                    <a:pt x="9632" y="2822"/>
                    <a:pt x="9656" y="2798"/>
                  </a:cubicBezTo>
                  <a:cubicBezTo>
                    <a:pt x="9692" y="2786"/>
                    <a:pt x="9704" y="2762"/>
                    <a:pt x="9727" y="2738"/>
                  </a:cubicBezTo>
                  <a:lnTo>
                    <a:pt x="9763" y="2715"/>
                  </a:lnTo>
                  <a:cubicBezTo>
                    <a:pt x="9775" y="2703"/>
                    <a:pt x="9811" y="2679"/>
                    <a:pt x="9823" y="2655"/>
                  </a:cubicBezTo>
                  <a:lnTo>
                    <a:pt x="9835" y="2643"/>
                  </a:lnTo>
                  <a:cubicBezTo>
                    <a:pt x="9882" y="2596"/>
                    <a:pt x="9906" y="2560"/>
                    <a:pt x="9942" y="2524"/>
                  </a:cubicBezTo>
                  <a:lnTo>
                    <a:pt x="9966" y="2488"/>
                  </a:lnTo>
                  <a:cubicBezTo>
                    <a:pt x="10001" y="2465"/>
                    <a:pt x="10025" y="2417"/>
                    <a:pt x="10061" y="2381"/>
                  </a:cubicBezTo>
                  <a:lnTo>
                    <a:pt x="10073" y="2369"/>
                  </a:lnTo>
                  <a:cubicBezTo>
                    <a:pt x="10073" y="2369"/>
                    <a:pt x="10073" y="2357"/>
                    <a:pt x="10085" y="2357"/>
                  </a:cubicBezTo>
                  <a:cubicBezTo>
                    <a:pt x="10108" y="2346"/>
                    <a:pt x="10108" y="2322"/>
                    <a:pt x="10120" y="2322"/>
                  </a:cubicBezTo>
                  <a:cubicBezTo>
                    <a:pt x="10144" y="2298"/>
                    <a:pt x="10168" y="2250"/>
                    <a:pt x="10192" y="2227"/>
                  </a:cubicBezTo>
                  <a:cubicBezTo>
                    <a:pt x="10204" y="2203"/>
                    <a:pt x="10228" y="2179"/>
                    <a:pt x="10228" y="2167"/>
                  </a:cubicBezTo>
                  <a:cubicBezTo>
                    <a:pt x="10239" y="2131"/>
                    <a:pt x="10263" y="2107"/>
                    <a:pt x="10287" y="2072"/>
                  </a:cubicBezTo>
                  <a:cubicBezTo>
                    <a:pt x="10287" y="2060"/>
                    <a:pt x="10299" y="2060"/>
                    <a:pt x="10299" y="2048"/>
                  </a:cubicBezTo>
                  <a:cubicBezTo>
                    <a:pt x="10299" y="2024"/>
                    <a:pt x="10311" y="2012"/>
                    <a:pt x="10311" y="2012"/>
                  </a:cubicBezTo>
                  <a:cubicBezTo>
                    <a:pt x="10323" y="1988"/>
                    <a:pt x="10347" y="1953"/>
                    <a:pt x="10358" y="1941"/>
                  </a:cubicBezTo>
                  <a:cubicBezTo>
                    <a:pt x="10370" y="1929"/>
                    <a:pt x="10370" y="1893"/>
                    <a:pt x="10382" y="1869"/>
                  </a:cubicBezTo>
                  <a:cubicBezTo>
                    <a:pt x="10406" y="1834"/>
                    <a:pt x="10418" y="1810"/>
                    <a:pt x="10418" y="1786"/>
                  </a:cubicBezTo>
                  <a:cubicBezTo>
                    <a:pt x="10418" y="1774"/>
                    <a:pt x="10430" y="1762"/>
                    <a:pt x="10430" y="1750"/>
                  </a:cubicBezTo>
                  <a:cubicBezTo>
                    <a:pt x="10430" y="1726"/>
                    <a:pt x="10430" y="1726"/>
                    <a:pt x="10442" y="1715"/>
                  </a:cubicBezTo>
                  <a:cubicBezTo>
                    <a:pt x="10466" y="1691"/>
                    <a:pt x="10466" y="1667"/>
                    <a:pt x="10478" y="1643"/>
                  </a:cubicBezTo>
                  <a:cubicBezTo>
                    <a:pt x="10478" y="1607"/>
                    <a:pt x="10489" y="1595"/>
                    <a:pt x="10489" y="1572"/>
                  </a:cubicBezTo>
                  <a:cubicBezTo>
                    <a:pt x="10489" y="1536"/>
                    <a:pt x="10501" y="1524"/>
                    <a:pt x="10501" y="1488"/>
                  </a:cubicBezTo>
                  <a:cubicBezTo>
                    <a:pt x="10501" y="1476"/>
                    <a:pt x="10501" y="1465"/>
                    <a:pt x="10525" y="1453"/>
                  </a:cubicBezTo>
                  <a:lnTo>
                    <a:pt x="10525" y="1429"/>
                  </a:lnTo>
                  <a:cubicBezTo>
                    <a:pt x="10525" y="1405"/>
                    <a:pt x="10537" y="1369"/>
                    <a:pt x="10537" y="1357"/>
                  </a:cubicBezTo>
                  <a:cubicBezTo>
                    <a:pt x="10537" y="1334"/>
                    <a:pt x="10537" y="1310"/>
                    <a:pt x="10549" y="1286"/>
                  </a:cubicBezTo>
                  <a:lnTo>
                    <a:pt x="10549" y="1214"/>
                  </a:lnTo>
                  <a:lnTo>
                    <a:pt x="10549" y="1131"/>
                  </a:lnTo>
                  <a:lnTo>
                    <a:pt x="10549" y="1119"/>
                  </a:lnTo>
                  <a:lnTo>
                    <a:pt x="10549" y="0"/>
                  </a:lnTo>
                  <a:cubicBezTo>
                    <a:pt x="10549" y="36"/>
                    <a:pt x="10549" y="48"/>
                    <a:pt x="10537" y="83"/>
                  </a:cubicBezTo>
                  <a:lnTo>
                    <a:pt x="10537" y="107"/>
                  </a:lnTo>
                  <a:lnTo>
                    <a:pt x="10537" y="155"/>
                  </a:lnTo>
                  <a:cubicBezTo>
                    <a:pt x="10537" y="179"/>
                    <a:pt x="10525" y="202"/>
                    <a:pt x="10525" y="226"/>
                  </a:cubicBezTo>
                  <a:lnTo>
                    <a:pt x="10525" y="262"/>
                  </a:lnTo>
                  <a:cubicBezTo>
                    <a:pt x="10525" y="274"/>
                    <a:pt x="10525" y="286"/>
                    <a:pt x="10513" y="298"/>
                  </a:cubicBezTo>
                  <a:cubicBezTo>
                    <a:pt x="10513" y="333"/>
                    <a:pt x="10489" y="345"/>
                    <a:pt x="10489" y="381"/>
                  </a:cubicBezTo>
                  <a:cubicBezTo>
                    <a:pt x="10489" y="393"/>
                    <a:pt x="10489" y="393"/>
                    <a:pt x="10478" y="405"/>
                  </a:cubicBezTo>
                  <a:cubicBezTo>
                    <a:pt x="10478" y="417"/>
                    <a:pt x="10478" y="441"/>
                    <a:pt x="10466" y="441"/>
                  </a:cubicBezTo>
                  <a:cubicBezTo>
                    <a:pt x="10442" y="464"/>
                    <a:pt x="10442" y="476"/>
                    <a:pt x="10430" y="512"/>
                  </a:cubicBezTo>
                  <a:cubicBezTo>
                    <a:pt x="10430" y="524"/>
                    <a:pt x="10418" y="536"/>
                    <a:pt x="10418" y="536"/>
                  </a:cubicBezTo>
                  <a:cubicBezTo>
                    <a:pt x="10418" y="560"/>
                    <a:pt x="10406" y="572"/>
                    <a:pt x="10406" y="572"/>
                  </a:cubicBezTo>
                  <a:cubicBezTo>
                    <a:pt x="10382" y="595"/>
                    <a:pt x="10370" y="619"/>
                    <a:pt x="10370" y="643"/>
                  </a:cubicBezTo>
                  <a:cubicBezTo>
                    <a:pt x="10370" y="655"/>
                    <a:pt x="10358" y="679"/>
                    <a:pt x="10358" y="691"/>
                  </a:cubicBezTo>
                  <a:cubicBezTo>
                    <a:pt x="10358" y="703"/>
                    <a:pt x="10347" y="703"/>
                    <a:pt x="10347" y="714"/>
                  </a:cubicBezTo>
                  <a:cubicBezTo>
                    <a:pt x="10323" y="750"/>
                    <a:pt x="10311" y="762"/>
                    <a:pt x="10299" y="798"/>
                  </a:cubicBezTo>
                  <a:cubicBezTo>
                    <a:pt x="10299" y="810"/>
                    <a:pt x="10287" y="822"/>
                    <a:pt x="10287" y="833"/>
                  </a:cubicBezTo>
                  <a:cubicBezTo>
                    <a:pt x="10287" y="857"/>
                    <a:pt x="10263" y="857"/>
                    <a:pt x="10263" y="869"/>
                  </a:cubicBezTo>
                  <a:cubicBezTo>
                    <a:pt x="10251" y="893"/>
                    <a:pt x="10239" y="917"/>
                    <a:pt x="10228" y="941"/>
                  </a:cubicBezTo>
                  <a:cubicBezTo>
                    <a:pt x="10204" y="953"/>
                    <a:pt x="10204" y="976"/>
                    <a:pt x="10192" y="988"/>
                  </a:cubicBezTo>
                  <a:cubicBezTo>
                    <a:pt x="10192" y="988"/>
                    <a:pt x="10192" y="1000"/>
                    <a:pt x="10180" y="1000"/>
                  </a:cubicBezTo>
                  <a:cubicBezTo>
                    <a:pt x="10168" y="1036"/>
                    <a:pt x="10144" y="1048"/>
                    <a:pt x="10120" y="1072"/>
                  </a:cubicBezTo>
                  <a:cubicBezTo>
                    <a:pt x="10120" y="1072"/>
                    <a:pt x="10120" y="1095"/>
                    <a:pt x="10108" y="1095"/>
                  </a:cubicBezTo>
                  <a:cubicBezTo>
                    <a:pt x="10085" y="1107"/>
                    <a:pt x="10073" y="1119"/>
                    <a:pt x="10073" y="1131"/>
                  </a:cubicBezTo>
                  <a:cubicBezTo>
                    <a:pt x="10061" y="1167"/>
                    <a:pt x="10025" y="1179"/>
                    <a:pt x="10013" y="1214"/>
                  </a:cubicBezTo>
                  <a:lnTo>
                    <a:pt x="9966" y="1250"/>
                  </a:lnTo>
                  <a:lnTo>
                    <a:pt x="9954" y="1274"/>
                  </a:lnTo>
                  <a:cubicBezTo>
                    <a:pt x="9942" y="1298"/>
                    <a:pt x="9906" y="1310"/>
                    <a:pt x="9882" y="1345"/>
                  </a:cubicBezTo>
                  <a:cubicBezTo>
                    <a:pt x="9870" y="1357"/>
                    <a:pt x="9847" y="1393"/>
                    <a:pt x="9823" y="1405"/>
                  </a:cubicBezTo>
                  <a:lnTo>
                    <a:pt x="9751" y="1476"/>
                  </a:lnTo>
                  <a:lnTo>
                    <a:pt x="9716" y="1512"/>
                  </a:lnTo>
                  <a:lnTo>
                    <a:pt x="9692" y="1536"/>
                  </a:lnTo>
                  <a:cubicBezTo>
                    <a:pt x="9656" y="1572"/>
                    <a:pt x="9632" y="1584"/>
                    <a:pt x="9596" y="1607"/>
                  </a:cubicBezTo>
                  <a:lnTo>
                    <a:pt x="9573" y="1643"/>
                  </a:lnTo>
                  <a:lnTo>
                    <a:pt x="9537" y="1667"/>
                  </a:lnTo>
                  <a:cubicBezTo>
                    <a:pt x="9513" y="1703"/>
                    <a:pt x="9477" y="1715"/>
                    <a:pt x="9430" y="1750"/>
                  </a:cubicBezTo>
                  <a:lnTo>
                    <a:pt x="9406" y="1774"/>
                  </a:lnTo>
                  <a:lnTo>
                    <a:pt x="9370" y="1810"/>
                  </a:lnTo>
                  <a:cubicBezTo>
                    <a:pt x="9335" y="1834"/>
                    <a:pt x="9299" y="1869"/>
                    <a:pt x="9251" y="1881"/>
                  </a:cubicBezTo>
                  <a:cubicBezTo>
                    <a:pt x="9239" y="1881"/>
                    <a:pt x="9239" y="1893"/>
                    <a:pt x="9227" y="1893"/>
                  </a:cubicBezTo>
                  <a:cubicBezTo>
                    <a:pt x="9215" y="1893"/>
                    <a:pt x="9215" y="1905"/>
                    <a:pt x="9192" y="1905"/>
                  </a:cubicBezTo>
                  <a:cubicBezTo>
                    <a:pt x="9132" y="1953"/>
                    <a:pt x="9073" y="1988"/>
                    <a:pt x="9001" y="2024"/>
                  </a:cubicBezTo>
                  <a:cubicBezTo>
                    <a:pt x="8930" y="2072"/>
                    <a:pt x="8834" y="2119"/>
                    <a:pt x="8763" y="2167"/>
                  </a:cubicBezTo>
                  <a:cubicBezTo>
                    <a:pt x="8739" y="2179"/>
                    <a:pt x="8715" y="2191"/>
                    <a:pt x="8692" y="2191"/>
                  </a:cubicBezTo>
                  <a:cubicBezTo>
                    <a:pt x="8632" y="2227"/>
                    <a:pt x="8561" y="2250"/>
                    <a:pt x="8501" y="2286"/>
                  </a:cubicBezTo>
                  <a:cubicBezTo>
                    <a:pt x="8477" y="2298"/>
                    <a:pt x="8453" y="2298"/>
                    <a:pt x="8442" y="2310"/>
                  </a:cubicBezTo>
                  <a:cubicBezTo>
                    <a:pt x="8346" y="2357"/>
                    <a:pt x="8263" y="2381"/>
                    <a:pt x="8168" y="2417"/>
                  </a:cubicBezTo>
                  <a:cubicBezTo>
                    <a:pt x="8156" y="2417"/>
                    <a:pt x="8144" y="2429"/>
                    <a:pt x="8120" y="2429"/>
                  </a:cubicBezTo>
                  <a:cubicBezTo>
                    <a:pt x="8049" y="2465"/>
                    <a:pt x="7977" y="2488"/>
                    <a:pt x="7906" y="2500"/>
                  </a:cubicBezTo>
                  <a:cubicBezTo>
                    <a:pt x="7870" y="2524"/>
                    <a:pt x="7846" y="2524"/>
                    <a:pt x="7811" y="2536"/>
                  </a:cubicBezTo>
                  <a:lnTo>
                    <a:pt x="7680" y="2584"/>
                  </a:lnTo>
                  <a:cubicBezTo>
                    <a:pt x="7644" y="2596"/>
                    <a:pt x="7608" y="2596"/>
                    <a:pt x="7572" y="2608"/>
                  </a:cubicBezTo>
                  <a:cubicBezTo>
                    <a:pt x="7525" y="2619"/>
                    <a:pt x="7489" y="2643"/>
                    <a:pt x="7441" y="2643"/>
                  </a:cubicBezTo>
                  <a:cubicBezTo>
                    <a:pt x="7406" y="2655"/>
                    <a:pt x="7370" y="2655"/>
                    <a:pt x="7334" y="2667"/>
                  </a:cubicBezTo>
                  <a:cubicBezTo>
                    <a:pt x="7287" y="2679"/>
                    <a:pt x="7251" y="2679"/>
                    <a:pt x="7203" y="2703"/>
                  </a:cubicBezTo>
                  <a:cubicBezTo>
                    <a:pt x="7168" y="2715"/>
                    <a:pt x="7132" y="2715"/>
                    <a:pt x="7096" y="2727"/>
                  </a:cubicBezTo>
                  <a:cubicBezTo>
                    <a:pt x="7049" y="2738"/>
                    <a:pt x="7013" y="2738"/>
                    <a:pt x="6965" y="2762"/>
                  </a:cubicBezTo>
                  <a:cubicBezTo>
                    <a:pt x="6929" y="2762"/>
                    <a:pt x="6894" y="2774"/>
                    <a:pt x="6858" y="2774"/>
                  </a:cubicBezTo>
                  <a:cubicBezTo>
                    <a:pt x="6751" y="2786"/>
                    <a:pt x="6668" y="2798"/>
                    <a:pt x="6560" y="2822"/>
                  </a:cubicBezTo>
                  <a:lnTo>
                    <a:pt x="6513" y="2822"/>
                  </a:lnTo>
                  <a:cubicBezTo>
                    <a:pt x="6429" y="2834"/>
                    <a:pt x="6334" y="2834"/>
                    <a:pt x="6251" y="2846"/>
                  </a:cubicBezTo>
                  <a:cubicBezTo>
                    <a:pt x="6215" y="2846"/>
                    <a:pt x="6179" y="2846"/>
                    <a:pt x="6144" y="2858"/>
                  </a:cubicBezTo>
                  <a:cubicBezTo>
                    <a:pt x="6084" y="2858"/>
                    <a:pt x="6025" y="2881"/>
                    <a:pt x="5977" y="2881"/>
                  </a:cubicBezTo>
                  <a:cubicBezTo>
                    <a:pt x="5953" y="2881"/>
                    <a:pt x="5906" y="2881"/>
                    <a:pt x="5882" y="2893"/>
                  </a:cubicBezTo>
                  <a:cubicBezTo>
                    <a:pt x="5822" y="2893"/>
                    <a:pt x="5763" y="2893"/>
                    <a:pt x="5703" y="2905"/>
                  </a:cubicBezTo>
                  <a:lnTo>
                    <a:pt x="4822" y="2905"/>
                  </a:lnTo>
                  <a:cubicBezTo>
                    <a:pt x="4763" y="2905"/>
                    <a:pt x="4715" y="2905"/>
                    <a:pt x="4655" y="2893"/>
                  </a:cubicBezTo>
                  <a:lnTo>
                    <a:pt x="4572" y="2893"/>
                  </a:lnTo>
                  <a:cubicBezTo>
                    <a:pt x="4513" y="2893"/>
                    <a:pt x="4429" y="2881"/>
                    <a:pt x="4370" y="2881"/>
                  </a:cubicBezTo>
                  <a:lnTo>
                    <a:pt x="4310" y="2881"/>
                  </a:lnTo>
                  <a:cubicBezTo>
                    <a:pt x="4227" y="2858"/>
                    <a:pt x="4155" y="2858"/>
                    <a:pt x="4060" y="2846"/>
                  </a:cubicBezTo>
                  <a:lnTo>
                    <a:pt x="4012" y="2846"/>
                  </a:lnTo>
                  <a:cubicBezTo>
                    <a:pt x="3941" y="2834"/>
                    <a:pt x="3870" y="2834"/>
                    <a:pt x="3798" y="2822"/>
                  </a:cubicBezTo>
                  <a:cubicBezTo>
                    <a:pt x="3762" y="2822"/>
                    <a:pt x="3739" y="2798"/>
                    <a:pt x="3703" y="2798"/>
                  </a:cubicBezTo>
                  <a:cubicBezTo>
                    <a:pt x="3643" y="2786"/>
                    <a:pt x="3596" y="2786"/>
                    <a:pt x="3536" y="2774"/>
                  </a:cubicBezTo>
                  <a:cubicBezTo>
                    <a:pt x="3512" y="2774"/>
                    <a:pt x="3477" y="2762"/>
                    <a:pt x="3453" y="2762"/>
                  </a:cubicBezTo>
                  <a:lnTo>
                    <a:pt x="3274" y="2715"/>
                  </a:lnTo>
                  <a:cubicBezTo>
                    <a:pt x="3239" y="2703"/>
                    <a:pt x="3215" y="2703"/>
                    <a:pt x="3167" y="2679"/>
                  </a:cubicBezTo>
                  <a:cubicBezTo>
                    <a:pt x="3108" y="2667"/>
                    <a:pt x="3060" y="2655"/>
                    <a:pt x="3000" y="2643"/>
                  </a:cubicBezTo>
                  <a:cubicBezTo>
                    <a:pt x="2977" y="2619"/>
                    <a:pt x="2941" y="2619"/>
                    <a:pt x="2917" y="2608"/>
                  </a:cubicBezTo>
                  <a:cubicBezTo>
                    <a:pt x="2822" y="2584"/>
                    <a:pt x="2750" y="2560"/>
                    <a:pt x="2667" y="2536"/>
                  </a:cubicBezTo>
                  <a:cubicBezTo>
                    <a:pt x="2643" y="2536"/>
                    <a:pt x="2631" y="2524"/>
                    <a:pt x="2619" y="2524"/>
                  </a:cubicBezTo>
                  <a:cubicBezTo>
                    <a:pt x="2524" y="2488"/>
                    <a:pt x="2429" y="2465"/>
                    <a:pt x="2334" y="2417"/>
                  </a:cubicBezTo>
                  <a:cubicBezTo>
                    <a:pt x="2286" y="2405"/>
                    <a:pt x="2262" y="2381"/>
                    <a:pt x="2227" y="2369"/>
                  </a:cubicBezTo>
                  <a:cubicBezTo>
                    <a:pt x="2203" y="2357"/>
                    <a:pt x="2167" y="2346"/>
                    <a:pt x="2143" y="2346"/>
                  </a:cubicBezTo>
                  <a:cubicBezTo>
                    <a:pt x="2096" y="2322"/>
                    <a:pt x="2048" y="2310"/>
                    <a:pt x="2024" y="2286"/>
                  </a:cubicBezTo>
                  <a:cubicBezTo>
                    <a:pt x="1988" y="2262"/>
                    <a:pt x="1965" y="2250"/>
                    <a:pt x="1953" y="2250"/>
                  </a:cubicBezTo>
                  <a:cubicBezTo>
                    <a:pt x="1905" y="2238"/>
                    <a:pt x="1857" y="2203"/>
                    <a:pt x="1810" y="2191"/>
                  </a:cubicBezTo>
                  <a:cubicBezTo>
                    <a:pt x="1798" y="2179"/>
                    <a:pt x="1774" y="2179"/>
                    <a:pt x="1750" y="2167"/>
                  </a:cubicBezTo>
                  <a:cubicBezTo>
                    <a:pt x="1691" y="2131"/>
                    <a:pt x="1619" y="2084"/>
                    <a:pt x="1560" y="2060"/>
                  </a:cubicBezTo>
                  <a:cubicBezTo>
                    <a:pt x="1500" y="2012"/>
                    <a:pt x="1429" y="1988"/>
                    <a:pt x="1369" y="1941"/>
                  </a:cubicBezTo>
                  <a:cubicBezTo>
                    <a:pt x="1357" y="1929"/>
                    <a:pt x="1322" y="1905"/>
                    <a:pt x="1310" y="1893"/>
                  </a:cubicBezTo>
                  <a:cubicBezTo>
                    <a:pt x="1262" y="1869"/>
                    <a:pt x="1238" y="1834"/>
                    <a:pt x="1191" y="1822"/>
                  </a:cubicBezTo>
                  <a:cubicBezTo>
                    <a:pt x="1155" y="1810"/>
                    <a:pt x="1143" y="1786"/>
                    <a:pt x="1119" y="1774"/>
                  </a:cubicBezTo>
                  <a:cubicBezTo>
                    <a:pt x="1084" y="1750"/>
                    <a:pt x="1060" y="1726"/>
                    <a:pt x="1024" y="1703"/>
                  </a:cubicBezTo>
                  <a:cubicBezTo>
                    <a:pt x="1000" y="1691"/>
                    <a:pt x="976" y="1667"/>
                    <a:pt x="964" y="1643"/>
                  </a:cubicBezTo>
                  <a:cubicBezTo>
                    <a:pt x="941" y="1607"/>
                    <a:pt x="905" y="1595"/>
                    <a:pt x="881" y="1572"/>
                  </a:cubicBezTo>
                  <a:lnTo>
                    <a:pt x="822" y="1512"/>
                  </a:lnTo>
                  <a:cubicBezTo>
                    <a:pt x="786" y="1476"/>
                    <a:pt x="762" y="1465"/>
                    <a:pt x="738" y="1429"/>
                  </a:cubicBezTo>
                  <a:lnTo>
                    <a:pt x="679" y="1369"/>
                  </a:lnTo>
                  <a:lnTo>
                    <a:pt x="607" y="1298"/>
                  </a:lnTo>
                  <a:cubicBezTo>
                    <a:pt x="595" y="1286"/>
                    <a:pt x="583" y="1250"/>
                    <a:pt x="548" y="1238"/>
                  </a:cubicBezTo>
                  <a:cubicBezTo>
                    <a:pt x="536" y="1214"/>
                    <a:pt x="500" y="1191"/>
                    <a:pt x="488" y="1167"/>
                  </a:cubicBezTo>
                  <a:cubicBezTo>
                    <a:pt x="476" y="1155"/>
                    <a:pt x="464" y="1119"/>
                    <a:pt x="441" y="1107"/>
                  </a:cubicBezTo>
                  <a:cubicBezTo>
                    <a:pt x="429" y="1072"/>
                    <a:pt x="405" y="1060"/>
                    <a:pt x="381" y="1036"/>
                  </a:cubicBezTo>
                  <a:cubicBezTo>
                    <a:pt x="369" y="1012"/>
                    <a:pt x="357" y="988"/>
                    <a:pt x="345" y="976"/>
                  </a:cubicBezTo>
                  <a:cubicBezTo>
                    <a:pt x="322" y="941"/>
                    <a:pt x="310" y="929"/>
                    <a:pt x="298" y="893"/>
                  </a:cubicBezTo>
                  <a:cubicBezTo>
                    <a:pt x="286" y="869"/>
                    <a:pt x="262" y="857"/>
                    <a:pt x="250" y="822"/>
                  </a:cubicBezTo>
                  <a:cubicBezTo>
                    <a:pt x="238" y="798"/>
                    <a:pt x="226" y="774"/>
                    <a:pt x="202" y="750"/>
                  </a:cubicBezTo>
                  <a:cubicBezTo>
                    <a:pt x="191" y="714"/>
                    <a:pt x="191" y="703"/>
                    <a:pt x="179" y="679"/>
                  </a:cubicBezTo>
                  <a:cubicBezTo>
                    <a:pt x="167" y="643"/>
                    <a:pt x="143" y="631"/>
                    <a:pt x="143" y="595"/>
                  </a:cubicBezTo>
                  <a:cubicBezTo>
                    <a:pt x="131" y="572"/>
                    <a:pt x="131" y="560"/>
                    <a:pt x="119" y="524"/>
                  </a:cubicBezTo>
                  <a:cubicBezTo>
                    <a:pt x="107" y="500"/>
                    <a:pt x="107" y="476"/>
                    <a:pt x="83" y="452"/>
                  </a:cubicBezTo>
                  <a:cubicBezTo>
                    <a:pt x="71" y="417"/>
                    <a:pt x="71" y="405"/>
                    <a:pt x="71" y="381"/>
                  </a:cubicBezTo>
                  <a:cubicBezTo>
                    <a:pt x="60" y="345"/>
                    <a:pt x="60" y="333"/>
                    <a:pt x="60" y="298"/>
                  </a:cubicBezTo>
                  <a:cubicBezTo>
                    <a:pt x="60" y="274"/>
                    <a:pt x="48" y="262"/>
                    <a:pt x="48" y="226"/>
                  </a:cubicBezTo>
                  <a:cubicBezTo>
                    <a:pt x="48" y="202"/>
                    <a:pt x="24" y="179"/>
                    <a:pt x="24" y="155"/>
                  </a:cubicBezTo>
                  <a:cubicBezTo>
                    <a:pt x="24" y="119"/>
                    <a:pt x="24" y="107"/>
                    <a:pt x="12" y="83"/>
                  </a:cubicBezTo>
                  <a:cubicBezTo>
                    <a:pt x="12" y="48"/>
                    <a:pt x="12" y="3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3"/>
            <p:cNvSpPr/>
            <p:nvPr/>
          </p:nvSpPr>
          <p:spPr>
            <a:xfrm>
              <a:off x="5025779" y="3123779"/>
              <a:ext cx="137510" cy="73848"/>
            </a:xfrm>
            <a:custGeom>
              <a:rect b="b" l="l" r="r" t="t"/>
              <a:pathLst>
                <a:path extrusionOk="0" h="2501" w="4657">
                  <a:moveTo>
                    <a:pt x="2768" y="516"/>
                  </a:moveTo>
                  <a:cubicBezTo>
                    <a:pt x="2864" y="516"/>
                    <a:pt x="2973" y="535"/>
                    <a:pt x="3096" y="584"/>
                  </a:cubicBezTo>
                  <a:lnTo>
                    <a:pt x="2513" y="929"/>
                  </a:lnTo>
                  <a:cubicBezTo>
                    <a:pt x="2382" y="774"/>
                    <a:pt x="2334" y="655"/>
                    <a:pt x="2477" y="584"/>
                  </a:cubicBezTo>
                  <a:cubicBezTo>
                    <a:pt x="2556" y="545"/>
                    <a:pt x="2652" y="516"/>
                    <a:pt x="2768" y="516"/>
                  </a:cubicBezTo>
                  <a:close/>
                  <a:moveTo>
                    <a:pt x="2215" y="1560"/>
                  </a:moveTo>
                  <a:cubicBezTo>
                    <a:pt x="2334" y="1703"/>
                    <a:pt x="2382" y="1822"/>
                    <a:pt x="2227" y="1905"/>
                  </a:cubicBezTo>
                  <a:cubicBezTo>
                    <a:pt x="2157" y="1944"/>
                    <a:pt x="2070" y="1968"/>
                    <a:pt x="1964" y="1968"/>
                  </a:cubicBezTo>
                  <a:cubicBezTo>
                    <a:pt x="1872" y="1968"/>
                    <a:pt x="1766" y="1950"/>
                    <a:pt x="1644" y="1905"/>
                  </a:cubicBezTo>
                  <a:lnTo>
                    <a:pt x="2215" y="1560"/>
                  </a:lnTo>
                  <a:close/>
                  <a:moveTo>
                    <a:pt x="4108" y="0"/>
                  </a:moveTo>
                  <a:lnTo>
                    <a:pt x="3644" y="262"/>
                  </a:lnTo>
                  <a:cubicBezTo>
                    <a:pt x="3277" y="100"/>
                    <a:pt x="2920" y="26"/>
                    <a:pt x="2600" y="26"/>
                  </a:cubicBezTo>
                  <a:cubicBezTo>
                    <a:pt x="2287" y="26"/>
                    <a:pt x="2011" y="97"/>
                    <a:pt x="1799" y="227"/>
                  </a:cubicBezTo>
                  <a:cubicBezTo>
                    <a:pt x="1215" y="560"/>
                    <a:pt x="1572" y="953"/>
                    <a:pt x="1918" y="1274"/>
                  </a:cubicBezTo>
                  <a:lnTo>
                    <a:pt x="1227" y="1679"/>
                  </a:lnTo>
                  <a:cubicBezTo>
                    <a:pt x="965" y="1489"/>
                    <a:pt x="787" y="1262"/>
                    <a:pt x="727" y="1060"/>
                  </a:cubicBezTo>
                  <a:lnTo>
                    <a:pt x="1" y="1215"/>
                  </a:lnTo>
                  <a:cubicBezTo>
                    <a:pt x="37" y="1453"/>
                    <a:pt x="310" y="1751"/>
                    <a:pt x="691" y="2012"/>
                  </a:cubicBezTo>
                  <a:lnTo>
                    <a:pt x="251" y="2263"/>
                  </a:lnTo>
                  <a:lnTo>
                    <a:pt x="334" y="2310"/>
                  </a:lnTo>
                  <a:lnTo>
                    <a:pt x="668" y="2501"/>
                  </a:lnTo>
                  <a:lnTo>
                    <a:pt x="1132" y="2227"/>
                  </a:lnTo>
                  <a:cubicBezTo>
                    <a:pt x="1473" y="2380"/>
                    <a:pt x="1815" y="2449"/>
                    <a:pt x="2125" y="2449"/>
                  </a:cubicBezTo>
                  <a:cubicBezTo>
                    <a:pt x="2442" y="2449"/>
                    <a:pt x="2725" y="2377"/>
                    <a:pt x="2942" y="2251"/>
                  </a:cubicBezTo>
                  <a:cubicBezTo>
                    <a:pt x="3525" y="1905"/>
                    <a:pt x="3168" y="1536"/>
                    <a:pt x="2823" y="1203"/>
                  </a:cubicBezTo>
                  <a:lnTo>
                    <a:pt x="3525" y="798"/>
                  </a:lnTo>
                  <a:cubicBezTo>
                    <a:pt x="3704" y="941"/>
                    <a:pt x="3847" y="1096"/>
                    <a:pt x="3942" y="1298"/>
                  </a:cubicBezTo>
                  <a:lnTo>
                    <a:pt x="4656" y="1120"/>
                  </a:lnTo>
                  <a:cubicBezTo>
                    <a:pt x="4561" y="905"/>
                    <a:pt x="4358" y="679"/>
                    <a:pt x="4073" y="488"/>
                  </a:cubicBezTo>
                  <a:lnTo>
                    <a:pt x="4525" y="238"/>
                  </a:lnTo>
                  <a:lnTo>
                    <a:pt x="4108" y="0"/>
                  </a:ln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3"/>
            <p:cNvSpPr/>
            <p:nvPr/>
          </p:nvSpPr>
          <p:spPr>
            <a:xfrm>
              <a:off x="4936843" y="3015147"/>
              <a:ext cx="313257" cy="180738"/>
            </a:xfrm>
            <a:custGeom>
              <a:rect b="b" l="l" r="r" t="t"/>
              <a:pathLst>
                <a:path extrusionOk="0" h="6121" w="10609">
                  <a:moveTo>
                    <a:pt x="5281" y="0"/>
                  </a:moveTo>
                  <a:cubicBezTo>
                    <a:pt x="3927" y="0"/>
                    <a:pt x="2572" y="298"/>
                    <a:pt x="1536" y="893"/>
                  </a:cubicBezTo>
                  <a:cubicBezTo>
                    <a:pt x="512" y="1489"/>
                    <a:pt x="1" y="2274"/>
                    <a:pt x="1" y="3048"/>
                  </a:cubicBezTo>
                  <a:lnTo>
                    <a:pt x="1" y="3132"/>
                  </a:lnTo>
                  <a:cubicBezTo>
                    <a:pt x="36" y="3179"/>
                    <a:pt x="36" y="3191"/>
                    <a:pt x="36" y="3215"/>
                  </a:cubicBezTo>
                  <a:cubicBezTo>
                    <a:pt x="36" y="3251"/>
                    <a:pt x="36" y="3263"/>
                    <a:pt x="48" y="3298"/>
                  </a:cubicBezTo>
                  <a:cubicBezTo>
                    <a:pt x="48" y="3322"/>
                    <a:pt x="48" y="3334"/>
                    <a:pt x="60" y="3370"/>
                  </a:cubicBezTo>
                  <a:cubicBezTo>
                    <a:pt x="60" y="3394"/>
                    <a:pt x="72" y="3417"/>
                    <a:pt x="72" y="3441"/>
                  </a:cubicBezTo>
                  <a:cubicBezTo>
                    <a:pt x="72" y="3477"/>
                    <a:pt x="96" y="3489"/>
                    <a:pt x="96" y="3513"/>
                  </a:cubicBezTo>
                  <a:cubicBezTo>
                    <a:pt x="96" y="3548"/>
                    <a:pt x="108" y="3560"/>
                    <a:pt x="108" y="3596"/>
                  </a:cubicBezTo>
                  <a:cubicBezTo>
                    <a:pt x="108" y="3620"/>
                    <a:pt x="120" y="3632"/>
                    <a:pt x="120" y="3667"/>
                  </a:cubicBezTo>
                  <a:cubicBezTo>
                    <a:pt x="131" y="3691"/>
                    <a:pt x="131" y="3715"/>
                    <a:pt x="155" y="3739"/>
                  </a:cubicBezTo>
                  <a:cubicBezTo>
                    <a:pt x="167" y="3775"/>
                    <a:pt x="167" y="3787"/>
                    <a:pt x="179" y="3810"/>
                  </a:cubicBezTo>
                  <a:cubicBezTo>
                    <a:pt x="191" y="3846"/>
                    <a:pt x="215" y="3858"/>
                    <a:pt x="215" y="3894"/>
                  </a:cubicBezTo>
                  <a:cubicBezTo>
                    <a:pt x="227" y="3917"/>
                    <a:pt x="227" y="3929"/>
                    <a:pt x="239" y="3965"/>
                  </a:cubicBezTo>
                  <a:cubicBezTo>
                    <a:pt x="251" y="3989"/>
                    <a:pt x="274" y="4013"/>
                    <a:pt x="286" y="4037"/>
                  </a:cubicBezTo>
                  <a:cubicBezTo>
                    <a:pt x="298" y="4072"/>
                    <a:pt x="310" y="4084"/>
                    <a:pt x="334" y="4108"/>
                  </a:cubicBezTo>
                  <a:cubicBezTo>
                    <a:pt x="346" y="4144"/>
                    <a:pt x="358" y="4156"/>
                    <a:pt x="370" y="4191"/>
                  </a:cubicBezTo>
                  <a:cubicBezTo>
                    <a:pt x="393" y="4203"/>
                    <a:pt x="405" y="4227"/>
                    <a:pt x="417" y="4251"/>
                  </a:cubicBezTo>
                  <a:cubicBezTo>
                    <a:pt x="429" y="4275"/>
                    <a:pt x="453" y="4287"/>
                    <a:pt x="477" y="4322"/>
                  </a:cubicBezTo>
                  <a:cubicBezTo>
                    <a:pt x="489" y="4334"/>
                    <a:pt x="512" y="4370"/>
                    <a:pt x="524" y="4382"/>
                  </a:cubicBezTo>
                  <a:cubicBezTo>
                    <a:pt x="536" y="4406"/>
                    <a:pt x="572" y="4429"/>
                    <a:pt x="584" y="4453"/>
                  </a:cubicBezTo>
                  <a:cubicBezTo>
                    <a:pt x="596" y="4465"/>
                    <a:pt x="608" y="4501"/>
                    <a:pt x="643" y="4513"/>
                  </a:cubicBezTo>
                  <a:cubicBezTo>
                    <a:pt x="655" y="4548"/>
                    <a:pt x="691" y="4560"/>
                    <a:pt x="715" y="4584"/>
                  </a:cubicBezTo>
                  <a:lnTo>
                    <a:pt x="774" y="4644"/>
                  </a:lnTo>
                  <a:lnTo>
                    <a:pt x="846" y="4727"/>
                  </a:lnTo>
                  <a:lnTo>
                    <a:pt x="905" y="4775"/>
                  </a:lnTo>
                  <a:cubicBezTo>
                    <a:pt x="941" y="4810"/>
                    <a:pt x="965" y="4822"/>
                    <a:pt x="1001" y="4858"/>
                  </a:cubicBezTo>
                  <a:cubicBezTo>
                    <a:pt x="1013" y="4870"/>
                    <a:pt x="1048" y="4882"/>
                    <a:pt x="1060" y="4918"/>
                  </a:cubicBezTo>
                  <a:cubicBezTo>
                    <a:pt x="1084" y="4941"/>
                    <a:pt x="1120" y="4953"/>
                    <a:pt x="1144" y="4989"/>
                  </a:cubicBezTo>
                  <a:cubicBezTo>
                    <a:pt x="1179" y="5001"/>
                    <a:pt x="1191" y="5025"/>
                    <a:pt x="1227" y="5037"/>
                  </a:cubicBezTo>
                  <a:cubicBezTo>
                    <a:pt x="1263" y="5060"/>
                    <a:pt x="1298" y="5096"/>
                    <a:pt x="1346" y="5108"/>
                  </a:cubicBezTo>
                  <a:cubicBezTo>
                    <a:pt x="1358" y="5120"/>
                    <a:pt x="1370" y="5132"/>
                    <a:pt x="1405" y="5156"/>
                  </a:cubicBezTo>
                  <a:cubicBezTo>
                    <a:pt x="1453" y="5191"/>
                    <a:pt x="1513" y="5227"/>
                    <a:pt x="1596" y="5275"/>
                  </a:cubicBezTo>
                  <a:cubicBezTo>
                    <a:pt x="1655" y="5299"/>
                    <a:pt x="1715" y="5346"/>
                    <a:pt x="1786" y="5370"/>
                  </a:cubicBezTo>
                  <a:cubicBezTo>
                    <a:pt x="1798" y="5394"/>
                    <a:pt x="1834" y="5394"/>
                    <a:pt x="1846" y="5406"/>
                  </a:cubicBezTo>
                  <a:cubicBezTo>
                    <a:pt x="1894" y="5418"/>
                    <a:pt x="1929" y="5453"/>
                    <a:pt x="1977" y="5465"/>
                  </a:cubicBezTo>
                  <a:cubicBezTo>
                    <a:pt x="2013" y="5477"/>
                    <a:pt x="2036" y="5489"/>
                    <a:pt x="2048" y="5489"/>
                  </a:cubicBezTo>
                  <a:cubicBezTo>
                    <a:pt x="2096" y="5513"/>
                    <a:pt x="2132" y="5537"/>
                    <a:pt x="2167" y="5549"/>
                  </a:cubicBezTo>
                  <a:cubicBezTo>
                    <a:pt x="2203" y="5572"/>
                    <a:pt x="2227" y="5584"/>
                    <a:pt x="2263" y="5584"/>
                  </a:cubicBezTo>
                  <a:cubicBezTo>
                    <a:pt x="2287" y="5596"/>
                    <a:pt x="2334" y="5620"/>
                    <a:pt x="2370" y="5632"/>
                  </a:cubicBezTo>
                  <a:cubicBezTo>
                    <a:pt x="2453" y="5656"/>
                    <a:pt x="2548" y="5703"/>
                    <a:pt x="2644" y="5727"/>
                  </a:cubicBezTo>
                  <a:cubicBezTo>
                    <a:pt x="2668" y="5727"/>
                    <a:pt x="2679" y="5751"/>
                    <a:pt x="2691" y="5751"/>
                  </a:cubicBezTo>
                  <a:cubicBezTo>
                    <a:pt x="2787" y="5775"/>
                    <a:pt x="2858" y="5811"/>
                    <a:pt x="2941" y="5822"/>
                  </a:cubicBezTo>
                  <a:cubicBezTo>
                    <a:pt x="2977" y="5834"/>
                    <a:pt x="3001" y="5834"/>
                    <a:pt x="3037" y="5858"/>
                  </a:cubicBezTo>
                  <a:cubicBezTo>
                    <a:pt x="3096" y="5870"/>
                    <a:pt x="3144" y="5882"/>
                    <a:pt x="3203" y="5894"/>
                  </a:cubicBezTo>
                  <a:cubicBezTo>
                    <a:pt x="3227" y="5918"/>
                    <a:pt x="3263" y="5918"/>
                    <a:pt x="3299" y="5930"/>
                  </a:cubicBezTo>
                  <a:lnTo>
                    <a:pt x="3489" y="5965"/>
                  </a:lnTo>
                  <a:cubicBezTo>
                    <a:pt x="3513" y="5965"/>
                    <a:pt x="3537" y="5989"/>
                    <a:pt x="3572" y="5989"/>
                  </a:cubicBezTo>
                  <a:cubicBezTo>
                    <a:pt x="3632" y="6001"/>
                    <a:pt x="3680" y="6001"/>
                    <a:pt x="3739" y="6013"/>
                  </a:cubicBezTo>
                  <a:cubicBezTo>
                    <a:pt x="3763" y="6013"/>
                    <a:pt x="3799" y="6037"/>
                    <a:pt x="3822" y="6037"/>
                  </a:cubicBezTo>
                  <a:cubicBezTo>
                    <a:pt x="3906" y="6049"/>
                    <a:pt x="3977" y="6061"/>
                    <a:pt x="4049" y="6061"/>
                  </a:cubicBezTo>
                  <a:lnTo>
                    <a:pt x="4096" y="6061"/>
                  </a:lnTo>
                  <a:cubicBezTo>
                    <a:pt x="4180" y="6072"/>
                    <a:pt x="4263" y="6096"/>
                    <a:pt x="4346" y="6096"/>
                  </a:cubicBezTo>
                  <a:lnTo>
                    <a:pt x="4406" y="6096"/>
                  </a:lnTo>
                  <a:cubicBezTo>
                    <a:pt x="4465" y="6096"/>
                    <a:pt x="4537" y="6108"/>
                    <a:pt x="4596" y="6108"/>
                  </a:cubicBezTo>
                  <a:lnTo>
                    <a:pt x="4692" y="6108"/>
                  </a:lnTo>
                  <a:cubicBezTo>
                    <a:pt x="4751" y="6108"/>
                    <a:pt x="4799" y="6120"/>
                    <a:pt x="4858" y="6120"/>
                  </a:cubicBezTo>
                  <a:lnTo>
                    <a:pt x="5727" y="6120"/>
                  </a:lnTo>
                  <a:cubicBezTo>
                    <a:pt x="5787" y="6120"/>
                    <a:pt x="5846" y="6120"/>
                    <a:pt x="5906" y="6108"/>
                  </a:cubicBezTo>
                  <a:cubicBezTo>
                    <a:pt x="5942" y="6108"/>
                    <a:pt x="5989" y="6108"/>
                    <a:pt x="6013" y="6096"/>
                  </a:cubicBezTo>
                  <a:cubicBezTo>
                    <a:pt x="6073" y="6096"/>
                    <a:pt x="6132" y="6072"/>
                    <a:pt x="6180" y="6072"/>
                  </a:cubicBezTo>
                  <a:cubicBezTo>
                    <a:pt x="6204" y="6072"/>
                    <a:pt x="6251" y="6072"/>
                    <a:pt x="6287" y="6061"/>
                  </a:cubicBezTo>
                  <a:cubicBezTo>
                    <a:pt x="6370" y="6049"/>
                    <a:pt x="6466" y="6049"/>
                    <a:pt x="6549" y="6037"/>
                  </a:cubicBezTo>
                  <a:lnTo>
                    <a:pt x="6597" y="6037"/>
                  </a:lnTo>
                  <a:cubicBezTo>
                    <a:pt x="6704" y="6013"/>
                    <a:pt x="6787" y="6001"/>
                    <a:pt x="6894" y="5989"/>
                  </a:cubicBezTo>
                  <a:cubicBezTo>
                    <a:pt x="6918" y="5989"/>
                    <a:pt x="6966" y="5977"/>
                    <a:pt x="7001" y="5977"/>
                  </a:cubicBezTo>
                  <a:cubicBezTo>
                    <a:pt x="7037" y="5953"/>
                    <a:pt x="7085" y="5953"/>
                    <a:pt x="7132" y="5942"/>
                  </a:cubicBezTo>
                  <a:cubicBezTo>
                    <a:pt x="7180" y="5930"/>
                    <a:pt x="7204" y="5930"/>
                    <a:pt x="7240" y="5918"/>
                  </a:cubicBezTo>
                  <a:cubicBezTo>
                    <a:pt x="7275" y="5894"/>
                    <a:pt x="7323" y="5894"/>
                    <a:pt x="7370" y="5882"/>
                  </a:cubicBezTo>
                  <a:cubicBezTo>
                    <a:pt x="7394" y="5870"/>
                    <a:pt x="7442" y="5870"/>
                    <a:pt x="7478" y="5846"/>
                  </a:cubicBezTo>
                  <a:cubicBezTo>
                    <a:pt x="7513" y="5834"/>
                    <a:pt x="7561" y="5822"/>
                    <a:pt x="7609" y="5822"/>
                  </a:cubicBezTo>
                  <a:cubicBezTo>
                    <a:pt x="7632" y="5811"/>
                    <a:pt x="7680" y="5811"/>
                    <a:pt x="7716" y="5787"/>
                  </a:cubicBezTo>
                  <a:lnTo>
                    <a:pt x="7847" y="5751"/>
                  </a:lnTo>
                  <a:cubicBezTo>
                    <a:pt x="7871" y="5727"/>
                    <a:pt x="7906" y="5727"/>
                    <a:pt x="7930" y="5715"/>
                  </a:cubicBezTo>
                  <a:cubicBezTo>
                    <a:pt x="8013" y="5691"/>
                    <a:pt x="8085" y="5656"/>
                    <a:pt x="8156" y="5644"/>
                  </a:cubicBezTo>
                  <a:cubicBezTo>
                    <a:pt x="8168" y="5644"/>
                    <a:pt x="8192" y="5632"/>
                    <a:pt x="8204" y="5632"/>
                  </a:cubicBezTo>
                  <a:cubicBezTo>
                    <a:pt x="8287" y="5596"/>
                    <a:pt x="8383" y="5549"/>
                    <a:pt x="8466" y="5525"/>
                  </a:cubicBezTo>
                  <a:cubicBezTo>
                    <a:pt x="8502" y="5513"/>
                    <a:pt x="8513" y="5513"/>
                    <a:pt x="8525" y="5489"/>
                  </a:cubicBezTo>
                  <a:cubicBezTo>
                    <a:pt x="8585" y="5465"/>
                    <a:pt x="8668" y="5430"/>
                    <a:pt x="8728" y="5406"/>
                  </a:cubicBezTo>
                  <a:cubicBezTo>
                    <a:pt x="8752" y="5394"/>
                    <a:pt x="8764" y="5370"/>
                    <a:pt x="8799" y="5370"/>
                  </a:cubicBezTo>
                  <a:cubicBezTo>
                    <a:pt x="8883" y="5334"/>
                    <a:pt x="8966" y="5287"/>
                    <a:pt x="9037" y="5239"/>
                  </a:cubicBezTo>
                  <a:cubicBezTo>
                    <a:pt x="9097" y="5191"/>
                    <a:pt x="9156" y="5168"/>
                    <a:pt x="9228" y="5120"/>
                  </a:cubicBezTo>
                  <a:cubicBezTo>
                    <a:pt x="9240" y="5120"/>
                    <a:pt x="9240" y="5108"/>
                    <a:pt x="9264" y="5108"/>
                  </a:cubicBezTo>
                  <a:cubicBezTo>
                    <a:pt x="9275" y="5108"/>
                    <a:pt x="9275" y="5096"/>
                    <a:pt x="9287" y="5096"/>
                  </a:cubicBezTo>
                  <a:cubicBezTo>
                    <a:pt x="9335" y="5060"/>
                    <a:pt x="9359" y="5037"/>
                    <a:pt x="9406" y="5013"/>
                  </a:cubicBezTo>
                  <a:lnTo>
                    <a:pt x="9442" y="4989"/>
                  </a:lnTo>
                  <a:lnTo>
                    <a:pt x="9466" y="4953"/>
                  </a:lnTo>
                  <a:cubicBezTo>
                    <a:pt x="9502" y="4929"/>
                    <a:pt x="9526" y="4918"/>
                    <a:pt x="9573" y="4882"/>
                  </a:cubicBezTo>
                  <a:lnTo>
                    <a:pt x="9597" y="4858"/>
                  </a:lnTo>
                  <a:lnTo>
                    <a:pt x="9633" y="4822"/>
                  </a:lnTo>
                  <a:cubicBezTo>
                    <a:pt x="9656" y="4799"/>
                    <a:pt x="9692" y="4775"/>
                    <a:pt x="9716" y="4751"/>
                  </a:cubicBezTo>
                  <a:lnTo>
                    <a:pt x="9752" y="4715"/>
                  </a:lnTo>
                  <a:lnTo>
                    <a:pt x="9776" y="4691"/>
                  </a:lnTo>
                  <a:cubicBezTo>
                    <a:pt x="9811" y="4656"/>
                    <a:pt x="9835" y="4644"/>
                    <a:pt x="9859" y="4620"/>
                  </a:cubicBezTo>
                  <a:cubicBezTo>
                    <a:pt x="9871" y="4596"/>
                    <a:pt x="9883" y="4572"/>
                    <a:pt x="9918" y="4560"/>
                  </a:cubicBezTo>
                  <a:lnTo>
                    <a:pt x="9990" y="4477"/>
                  </a:lnTo>
                  <a:lnTo>
                    <a:pt x="10002" y="4465"/>
                  </a:lnTo>
                  <a:lnTo>
                    <a:pt x="10049" y="4418"/>
                  </a:lnTo>
                  <a:cubicBezTo>
                    <a:pt x="10061" y="4394"/>
                    <a:pt x="10097" y="4382"/>
                    <a:pt x="10109" y="4346"/>
                  </a:cubicBezTo>
                  <a:cubicBezTo>
                    <a:pt x="10121" y="4334"/>
                    <a:pt x="10133" y="4322"/>
                    <a:pt x="10133" y="4298"/>
                  </a:cubicBezTo>
                  <a:cubicBezTo>
                    <a:pt x="10133" y="4298"/>
                    <a:pt x="10133" y="4287"/>
                    <a:pt x="10157" y="4287"/>
                  </a:cubicBezTo>
                  <a:cubicBezTo>
                    <a:pt x="10168" y="4263"/>
                    <a:pt x="10180" y="4239"/>
                    <a:pt x="10216" y="4215"/>
                  </a:cubicBezTo>
                  <a:cubicBezTo>
                    <a:pt x="10216" y="4215"/>
                    <a:pt x="10216" y="4203"/>
                    <a:pt x="10228" y="4203"/>
                  </a:cubicBezTo>
                  <a:cubicBezTo>
                    <a:pt x="10240" y="4179"/>
                    <a:pt x="10240" y="4167"/>
                    <a:pt x="10252" y="4156"/>
                  </a:cubicBezTo>
                  <a:cubicBezTo>
                    <a:pt x="10276" y="4120"/>
                    <a:pt x="10288" y="4108"/>
                    <a:pt x="10299" y="4084"/>
                  </a:cubicBezTo>
                  <a:cubicBezTo>
                    <a:pt x="10299" y="4060"/>
                    <a:pt x="10311" y="4060"/>
                    <a:pt x="10311" y="4048"/>
                  </a:cubicBezTo>
                  <a:cubicBezTo>
                    <a:pt x="10335" y="4037"/>
                    <a:pt x="10335" y="4025"/>
                    <a:pt x="10335" y="4001"/>
                  </a:cubicBezTo>
                  <a:cubicBezTo>
                    <a:pt x="10347" y="3977"/>
                    <a:pt x="10359" y="3965"/>
                    <a:pt x="10371" y="3929"/>
                  </a:cubicBezTo>
                  <a:cubicBezTo>
                    <a:pt x="10371" y="3917"/>
                    <a:pt x="10395" y="3917"/>
                    <a:pt x="10395" y="3906"/>
                  </a:cubicBezTo>
                  <a:cubicBezTo>
                    <a:pt x="10395" y="3882"/>
                    <a:pt x="10407" y="3870"/>
                    <a:pt x="10407" y="3858"/>
                  </a:cubicBezTo>
                  <a:cubicBezTo>
                    <a:pt x="10418" y="3822"/>
                    <a:pt x="10430" y="3810"/>
                    <a:pt x="10430" y="3787"/>
                  </a:cubicBezTo>
                  <a:cubicBezTo>
                    <a:pt x="10430" y="3763"/>
                    <a:pt x="10454" y="3751"/>
                    <a:pt x="10454" y="3751"/>
                  </a:cubicBezTo>
                  <a:cubicBezTo>
                    <a:pt x="10454" y="3739"/>
                    <a:pt x="10466" y="3727"/>
                    <a:pt x="10466" y="3727"/>
                  </a:cubicBezTo>
                  <a:cubicBezTo>
                    <a:pt x="10478" y="3691"/>
                    <a:pt x="10478" y="3679"/>
                    <a:pt x="10490" y="3644"/>
                  </a:cubicBezTo>
                  <a:cubicBezTo>
                    <a:pt x="10490" y="3632"/>
                    <a:pt x="10490" y="3620"/>
                    <a:pt x="10514" y="3620"/>
                  </a:cubicBezTo>
                  <a:cubicBezTo>
                    <a:pt x="10514" y="3608"/>
                    <a:pt x="10514" y="3608"/>
                    <a:pt x="10526" y="3584"/>
                  </a:cubicBezTo>
                  <a:cubicBezTo>
                    <a:pt x="10526" y="3560"/>
                    <a:pt x="10538" y="3548"/>
                    <a:pt x="10538" y="3513"/>
                  </a:cubicBezTo>
                  <a:cubicBezTo>
                    <a:pt x="10538" y="3501"/>
                    <a:pt x="10538" y="3489"/>
                    <a:pt x="10549" y="3465"/>
                  </a:cubicBezTo>
                  <a:lnTo>
                    <a:pt x="10549" y="3441"/>
                  </a:lnTo>
                  <a:cubicBezTo>
                    <a:pt x="10549" y="3406"/>
                    <a:pt x="10573" y="3394"/>
                    <a:pt x="10573" y="3370"/>
                  </a:cubicBezTo>
                  <a:lnTo>
                    <a:pt x="10573" y="3322"/>
                  </a:lnTo>
                  <a:lnTo>
                    <a:pt x="10573" y="3286"/>
                  </a:lnTo>
                  <a:cubicBezTo>
                    <a:pt x="10573" y="3263"/>
                    <a:pt x="10573" y="3251"/>
                    <a:pt x="10585" y="3215"/>
                  </a:cubicBezTo>
                  <a:lnTo>
                    <a:pt x="10585" y="3167"/>
                  </a:lnTo>
                  <a:lnTo>
                    <a:pt x="10585" y="3144"/>
                  </a:lnTo>
                  <a:cubicBezTo>
                    <a:pt x="10609" y="2322"/>
                    <a:pt x="10097" y="1501"/>
                    <a:pt x="9025" y="893"/>
                  </a:cubicBezTo>
                  <a:cubicBezTo>
                    <a:pt x="7990" y="298"/>
                    <a:pt x="6635" y="0"/>
                    <a:pt x="5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3"/>
            <p:cNvSpPr/>
            <p:nvPr/>
          </p:nvSpPr>
          <p:spPr>
            <a:xfrm>
              <a:off x="4964982" y="3029822"/>
              <a:ext cx="260167" cy="149882"/>
            </a:xfrm>
            <a:custGeom>
              <a:rect b="b" l="l" r="r" t="t"/>
              <a:pathLst>
                <a:path extrusionOk="0" h="5076" w="8811">
                  <a:moveTo>
                    <a:pt x="4407" y="0"/>
                  </a:moveTo>
                  <a:cubicBezTo>
                    <a:pt x="3289" y="0"/>
                    <a:pt x="2173" y="247"/>
                    <a:pt x="1322" y="742"/>
                  </a:cubicBezTo>
                  <a:cubicBezTo>
                    <a:pt x="476" y="1230"/>
                    <a:pt x="60" y="1873"/>
                    <a:pt x="60" y="2528"/>
                  </a:cubicBezTo>
                  <a:lnTo>
                    <a:pt x="60" y="2587"/>
                  </a:lnTo>
                  <a:cubicBezTo>
                    <a:pt x="0" y="2658"/>
                    <a:pt x="0" y="2682"/>
                    <a:pt x="0" y="2694"/>
                  </a:cubicBezTo>
                  <a:cubicBezTo>
                    <a:pt x="0" y="2706"/>
                    <a:pt x="0" y="2742"/>
                    <a:pt x="12" y="2754"/>
                  </a:cubicBezTo>
                  <a:cubicBezTo>
                    <a:pt x="12" y="2766"/>
                    <a:pt x="12" y="2789"/>
                    <a:pt x="36" y="2813"/>
                  </a:cubicBezTo>
                  <a:cubicBezTo>
                    <a:pt x="36" y="2825"/>
                    <a:pt x="48" y="2849"/>
                    <a:pt x="48" y="2873"/>
                  </a:cubicBezTo>
                  <a:cubicBezTo>
                    <a:pt x="48" y="2885"/>
                    <a:pt x="60" y="2909"/>
                    <a:pt x="60" y="2932"/>
                  </a:cubicBezTo>
                  <a:cubicBezTo>
                    <a:pt x="60" y="2944"/>
                    <a:pt x="71" y="2968"/>
                    <a:pt x="71" y="2992"/>
                  </a:cubicBezTo>
                  <a:cubicBezTo>
                    <a:pt x="71" y="3004"/>
                    <a:pt x="95" y="3028"/>
                    <a:pt x="95" y="3051"/>
                  </a:cubicBezTo>
                  <a:cubicBezTo>
                    <a:pt x="95" y="3063"/>
                    <a:pt x="107" y="3087"/>
                    <a:pt x="119" y="3111"/>
                  </a:cubicBezTo>
                  <a:cubicBezTo>
                    <a:pt x="119" y="3123"/>
                    <a:pt x="131" y="3147"/>
                    <a:pt x="131" y="3170"/>
                  </a:cubicBezTo>
                  <a:cubicBezTo>
                    <a:pt x="155" y="3182"/>
                    <a:pt x="155" y="3206"/>
                    <a:pt x="167" y="3230"/>
                  </a:cubicBezTo>
                  <a:cubicBezTo>
                    <a:pt x="179" y="3242"/>
                    <a:pt x="179" y="3266"/>
                    <a:pt x="191" y="3290"/>
                  </a:cubicBezTo>
                  <a:cubicBezTo>
                    <a:pt x="214" y="3301"/>
                    <a:pt x="226" y="3325"/>
                    <a:pt x="226" y="3349"/>
                  </a:cubicBezTo>
                  <a:cubicBezTo>
                    <a:pt x="238" y="3361"/>
                    <a:pt x="238" y="3385"/>
                    <a:pt x="250" y="3409"/>
                  </a:cubicBezTo>
                  <a:cubicBezTo>
                    <a:pt x="274" y="3420"/>
                    <a:pt x="286" y="3444"/>
                    <a:pt x="298" y="3468"/>
                  </a:cubicBezTo>
                  <a:cubicBezTo>
                    <a:pt x="310" y="3480"/>
                    <a:pt x="333" y="3492"/>
                    <a:pt x="333" y="3528"/>
                  </a:cubicBezTo>
                  <a:cubicBezTo>
                    <a:pt x="345" y="3540"/>
                    <a:pt x="357" y="3563"/>
                    <a:pt x="369" y="3587"/>
                  </a:cubicBezTo>
                  <a:cubicBezTo>
                    <a:pt x="393" y="3599"/>
                    <a:pt x="405" y="3611"/>
                    <a:pt x="417" y="3647"/>
                  </a:cubicBezTo>
                  <a:cubicBezTo>
                    <a:pt x="429" y="3659"/>
                    <a:pt x="452" y="3682"/>
                    <a:pt x="464" y="3706"/>
                  </a:cubicBezTo>
                  <a:cubicBezTo>
                    <a:pt x="476" y="3718"/>
                    <a:pt x="488" y="3730"/>
                    <a:pt x="512" y="3766"/>
                  </a:cubicBezTo>
                  <a:lnTo>
                    <a:pt x="572" y="3825"/>
                  </a:lnTo>
                  <a:lnTo>
                    <a:pt x="607" y="3861"/>
                  </a:lnTo>
                  <a:lnTo>
                    <a:pt x="667" y="3921"/>
                  </a:lnTo>
                  <a:lnTo>
                    <a:pt x="714" y="3968"/>
                  </a:lnTo>
                  <a:cubicBezTo>
                    <a:pt x="750" y="3980"/>
                    <a:pt x="762" y="4016"/>
                    <a:pt x="786" y="4028"/>
                  </a:cubicBezTo>
                  <a:cubicBezTo>
                    <a:pt x="810" y="4040"/>
                    <a:pt x="822" y="4063"/>
                    <a:pt x="845" y="4075"/>
                  </a:cubicBezTo>
                  <a:cubicBezTo>
                    <a:pt x="881" y="4087"/>
                    <a:pt x="905" y="4123"/>
                    <a:pt x="929" y="4135"/>
                  </a:cubicBezTo>
                  <a:cubicBezTo>
                    <a:pt x="941" y="4147"/>
                    <a:pt x="953" y="4159"/>
                    <a:pt x="988" y="4182"/>
                  </a:cubicBezTo>
                  <a:cubicBezTo>
                    <a:pt x="1012" y="4206"/>
                    <a:pt x="1048" y="4218"/>
                    <a:pt x="1083" y="4242"/>
                  </a:cubicBezTo>
                  <a:cubicBezTo>
                    <a:pt x="1107" y="4254"/>
                    <a:pt x="1119" y="4254"/>
                    <a:pt x="1131" y="4266"/>
                  </a:cubicBezTo>
                  <a:cubicBezTo>
                    <a:pt x="1179" y="4302"/>
                    <a:pt x="1238" y="4325"/>
                    <a:pt x="1286" y="4361"/>
                  </a:cubicBezTo>
                  <a:cubicBezTo>
                    <a:pt x="1322" y="4385"/>
                    <a:pt x="1381" y="4421"/>
                    <a:pt x="1441" y="4444"/>
                  </a:cubicBezTo>
                  <a:cubicBezTo>
                    <a:pt x="1464" y="4456"/>
                    <a:pt x="1476" y="4456"/>
                    <a:pt x="1500" y="4480"/>
                  </a:cubicBezTo>
                  <a:cubicBezTo>
                    <a:pt x="1536" y="4492"/>
                    <a:pt x="1584" y="4504"/>
                    <a:pt x="1607" y="4540"/>
                  </a:cubicBezTo>
                  <a:cubicBezTo>
                    <a:pt x="1619" y="4552"/>
                    <a:pt x="1655" y="4552"/>
                    <a:pt x="1667" y="4563"/>
                  </a:cubicBezTo>
                  <a:cubicBezTo>
                    <a:pt x="1703" y="4575"/>
                    <a:pt x="1738" y="4599"/>
                    <a:pt x="1774" y="4611"/>
                  </a:cubicBezTo>
                  <a:cubicBezTo>
                    <a:pt x="1798" y="4623"/>
                    <a:pt x="1822" y="4623"/>
                    <a:pt x="1845" y="4635"/>
                  </a:cubicBezTo>
                  <a:cubicBezTo>
                    <a:pt x="1881" y="4659"/>
                    <a:pt x="1905" y="4671"/>
                    <a:pt x="1941" y="4671"/>
                  </a:cubicBezTo>
                  <a:cubicBezTo>
                    <a:pt x="2012" y="4694"/>
                    <a:pt x="2084" y="4730"/>
                    <a:pt x="2179" y="4754"/>
                  </a:cubicBezTo>
                  <a:cubicBezTo>
                    <a:pt x="2191" y="4754"/>
                    <a:pt x="2203" y="4778"/>
                    <a:pt x="2203" y="4778"/>
                  </a:cubicBezTo>
                  <a:cubicBezTo>
                    <a:pt x="2274" y="4802"/>
                    <a:pt x="2334" y="4813"/>
                    <a:pt x="2417" y="4837"/>
                  </a:cubicBezTo>
                  <a:cubicBezTo>
                    <a:pt x="2441" y="4837"/>
                    <a:pt x="2453" y="4849"/>
                    <a:pt x="2488" y="4849"/>
                  </a:cubicBezTo>
                  <a:cubicBezTo>
                    <a:pt x="2536" y="4861"/>
                    <a:pt x="2572" y="4873"/>
                    <a:pt x="2619" y="4873"/>
                  </a:cubicBezTo>
                  <a:cubicBezTo>
                    <a:pt x="2655" y="4873"/>
                    <a:pt x="2679" y="4897"/>
                    <a:pt x="2691" y="4897"/>
                  </a:cubicBezTo>
                  <a:cubicBezTo>
                    <a:pt x="2738" y="4909"/>
                    <a:pt x="2798" y="4921"/>
                    <a:pt x="2846" y="4921"/>
                  </a:cubicBezTo>
                  <a:cubicBezTo>
                    <a:pt x="2869" y="4921"/>
                    <a:pt x="2893" y="4933"/>
                    <a:pt x="2917" y="4933"/>
                  </a:cubicBezTo>
                  <a:cubicBezTo>
                    <a:pt x="2965" y="4956"/>
                    <a:pt x="3012" y="4956"/>
                    <a:pt x="3048" y="4968"/>
                  </a:cubicBezTo>
                  <a:cubicBezTo>
                    <a:pt x="3084" y="4968"/>
                    <a:pt x="3096" y="4980"/>
                    <a:pt x="3131" y="4980"/>
                  </a:cubicBezTo>
                  <a:cubicBezTo>
                    <a:pt x="3191" y="4992"/>
                    <a:pt x="3250" y="4992"/>
                    <a:pt x="3310" y="5016"/>
                  </a:cubicBezTo>
                  <a:lnTo>
                    <a:pt x="3334" y="5016"/>
                  </a:lnTo>
                  <a:cubicBezTo>
                    <a:pt x="3405" y="5028"/>
                    <a:pt x="3465" y="5028"/>
                    <a:pt x="3548" y="5040"/>
                  </a:cubicBezTo>
                  <a:lnTo>
                    <a:pt x="3584" y="5040"/>
                  </a:lnTo>
                  <a:cubicBezTo>
                    <a:pt x="3643" y="5040"/>
                    <a:pt x="3691" y="5052"/>
                    <a:pt x="3750" y="5052"/>
                  </a:cubicBezTo>
                  <a:lnTo>
                    <a:pt x="3822" y="5052"/>
                  </a:lnTo>
                  <a:cubicBezTo>
                    <a:pt x="3870" y="5052"/>
                    <a:pt x="3917" y="5052"/>
                    <a:pt x="3965" y="5075"/>
                  </a:cubicBezTo>
                  <a:lnTo>
                    <a:pt x="4929" y="5075"/>
                  </a:lnTo>
                  <a:cubicBezTo>
                    <a:pt x="4977" y="5075"/>
                    <a:pt x="5013" y="5075"/>
                    <a:pt x="5060" y="5052"/>
                  </a:cubicBezTo>
                  <a:cubicBezTo>
                    <a:pt x="5096" y="5052"/>
                    <a:pt x="5120" y="5052"/>
                    <a:pt x="5155" y="5040"/>
                  </a:cubicBezTo>
                  <a:cubicBezTo>
                    <a:pt x="5227" y="5028"/>
                    <a:pt x="5298" y="5028"/>
                    <a:pt x="5370" y="5016"/>
                  </a:cubicBezTo>
                  <a:lnTo>
                    <a:pt x="5405" y="5016"/>
                  </a:lnTo>
                  <a:cubicBezTo>
                    <a:pt x="5489" y="4992"/>
                    <a:pt x="5572" y="4980"/>
                    <a:pt x="5655" y="4968"/>
                  </a:cubicBezTo>
                  <a:cubicBezTo>
                    <a:pt x="5691" y="4968"/>
                    <a:pt x="5715" y="4956"/>
                    <a:pt x="5751" y="4956"/>
                  </a:cubicBezTo>
                  <a:cubicBezTo>
                    <a:pt x="5786" y="4956"/>
                    <a:pt x="5822" y="4933"/>
                    <a:pt x="5870" y="4921"/>
                  </a:cubicBezTo>
                  <a:cubicBezTo>
                    <a:pt x="5894" y="4921"/>
                    <a:pt x="5929" y="4909"/>
                    <a:pt x="5953" y="4909"/>
                  </a:cubicBezTo>
                  <a:cubicBezTo>
                    <a:pt x="6001" y="4897"/>
                    <a:pt x="6025" y="4897"/>
                    <a:pt x="6072" y="4873"/>
                  </a:cubicBezTo>
                  <a:cubicBezTo>
                    <a:pt x="6108" y="4873"/>
                    <a:pt x="6132" y="4861"/>
                    <a:pt x="6167" y="4849"/>
                  </a:cubicBezTo>
                  <a:cubicBezTo>
                    <a:pt x="6191" y="4837"/>
                    <a:pt x="6239" y="4837"/>
                    <a:pt x="6263" y="4813"/>
                  </a:cubicBezTo>
                  <a:cubicBezTo>
                    <a:pt x="6298" y="4802"/>
                    <a:pt x="6322" y="4802"/>
                    <a:pt x="6358" y="4790"/>
                  </a:cubicBezTo>
                  <a:cubicBezTo>
                    <a:pt x="6382" y="4778"/>
                    <a:pt x="6429" y="4778"/>
                    <a:pt x="6465" y="4754"/>
                  </a:cubicBezTo>
                  <a:cubicBezTo>
                    <a:pt x="6489" y="4742"/>
                    <a:pt x="6525" y="4742"/>
                    <a:pt x="6537" y="4730"/>
                  </a:cubicBezTo>
                  <a:cubicBezTo>
                    <a:pt x="6596" y="4718"/>
                    <a:pt x="6668" y="4683"/>
                    <a:pt x="6727" y="4671"/>
                  </a:cubicBezTo>
                  <a:cubicBezTo>
                    <a:pt x="6739" y="4671"/>
                    <a:pt x="6763" y="4659"/>
                    <a:pt x="6775" y="4659"/>
                  </a:cubicBezTo>
                  <a:lnTo>
                    <a:pt x="7001" y="4563"/>
                  </a:lnTo>
                  <a:cubicBezTo>
                    <a:pt x="7013" y="4552"/>
                    <a:pt x="7025" y="4552"/>
                    <a:pt x="7060" y="4540"/>
                  </a:cubicBezTo>
                  <a:cubicBezTo>
                    <a:pt x="7120" y="4504"/>
                    <a:pt x="7156" y="4492"/>
                    <a:pt x="7215" y="4456"/>
                  </a:cubicBezTo>
                  <a:cubicBezTo>
                    <a:pt x="7239" y="4444"/>
                    <a:pt x="7263" y="4444"/>
                    <a:pt x="7275" y="4432"/>
                  </a:cubicBezTo>
                  <a:cubicBezTo>
                    <a:pt x="7358" y="4397"/>
                    <a:pt x="7418" y="4361"/>
                    <a:pt x="7489" y="4325"/>
                  </a:cubicBezTo>
                  <a:cubicBezTo>
                    <a:pt x="7549" y="4302"/>
                    <a:pt x="7596" y="4266"/>
                    <a:pt x="7632" y="4242"/>
                  </a:cubicBezTo>
                  <a:cubicBezTo>
                    <a:pt x="7656" y="4242"/>
                    <a:pt x="7656" y="4218"/>
                    <a:pt x="7668" y="4218"/>
                  </a:cubicBezTo>
                  <a:lnTo>
                    <a:pt x="7680" y="4206"/>
                  </a:lnTo>
                  <a:cubicBezTo>
                    <a:pt x="7715" y="4194"/>
                    <a:pt x="7739" y="4159"/>
                    <a:pt x="7787" y="4147"/>
                  </a:cubicBezTo>
                  <a:cubicBezTo>
                    <a:pt x="7799" y="4147"/>
                    <a:pt x="7799" y="4135"/>
                    <a:pt x="7811" y="4135"/>
                  </a:cubicBezTo>
                  <a:cubicBezTo>
                    <a:pt x="7834" y="4135"/>
                    <a:pt x="7834" y="4123"/>
                    <a:pt x="7846" y="4123"/>
                  </a:cubicBezTo>
                  <a:cubicBezTo>
                    <a:pt x="7870" y="4099"/>
                    <a:pt x="7906" y="4075"/>
                    <a:pt x="7918" y="4063"/>
                  </a:cubicBezTo>
                  <a:cubicBezTo>
                    <a:pt x="7930" y="4063"/>
                    <a:pt x="7930" y="4040"/>
                    <a:pt x="7953" y="4040"/>
                  </a:cubicBezTo>
                  <a:lnTo>
                    <a:pt x="7977" y="4016"/>
                  </a:lnTo>
                  <a:cubicBezTo>
                    <a:pt x="8013" y="4004"/>
                    <a:pt x="8025" y="3968"/>
                    <a:pt x="8049" y="3956"/>
                  </a:cubicBezTo>
                  <a:lnTo>
                    <a:pt x="8084" y="3921"/>
                  </a:lnTo>
                  <a:lnTo>
                    <a:pt x="8108" y="3897"/>
                  </a:lnTo>
                  <a:lnTo>
                    <a:pt x="8168" y="3837"/>
                  </a:lnTo>
                  <a:lnTo>
                    <a:pt x="8215" y="3790"/>
                  </a:lnTo>
                  <a:lnTo>
                    <a:pt x="8275" y="3730"/>
                  </a:lnTo>
                  <a:cubicBezTo>
                    <a:pt x="8275" y="3730"/>
                    <a:pt x="8275" y="3718"/>
                    <a:pt x="8287" y="3718"/>
                  </a:cubicBezTo>
                  <a:cubicBezTo>
                    <a:pt x="8311" y="3706"/>
                    <a:pt x="8311" y="3682"/>
                    <a:pt x="8322" y="3670"/>
                  </a:cubicBezTo>
                  <a:cubicBezTo>
                    <a:pt x="8334" y="3659"/>
                    <a:pt x="8346" y="3623"/>
                    <a:pt x="8370" y="3611"/>
                  </a:cubicBezTo>
                  <a:cubicBezTo>
                    <a:pt x="8382" y="3599"/>
                    <a:pt x="8382" y="3587"/>
                    <a:pt x="8394" y="3563"/>
                  </a:cubicBezTo>
                  <a:lnTo>
                    <a:pt x="8406" y="3551"/>
                  </a:lnTo>
                  <a:cubicBezTo>
                    <a:pt x="8430" y="3540"/>
                    <a:pt x="8442" y="3504"/>
                    <a:pt x="8453" y="3492"/>
                  </a:cubicBezTo>
                  <a:cubicBezTo>
                    <a:pt x="8453" y="3492"/>
                    <a:pt x="8453" y="3480"/>
                    <a:pt x="8465" y="3480"/>
                  </a:cubicBezTo>
                  <a:cubicBezTo>
                    <a:pt x="8489" y="3468"/>
                    <a:pt x="8489" y="3444"/>
                    <a:pt x="8501" y="3432"/>
                  </a:cubicBezTo>
                  <a:cubicBezTo>
                    <a:pt x="8513" y="3420"/>
                    <a:pt x="8525" y="3385"/>
                    <a:pt x="8549" y="3373"/>
                  </a:cubicBezTo>
                  <a:cubicBezTo>
                    <a:pt x="8549" y="3361"/>
                    <a:pt x="8561" y="3361"/>
                    <a:pt x="8561" y="3349"/>
                  </a:cubicBezTo>
                  <a:cubicBezTo>
                    <a:pt x="8561" y="3325"/>
                    <a:pt x="8573" y="3325"/>
                    <a:pt x="8573" y="3313"/>
                  </a:cubicBezTo>
                  <a:cubicBezTo>
                    <a:pt x="8584" y="3301"/>
                    <a:pt x="8608" y="3266"/>
                    <a:pt x="8608" y="3254"/>
                  </a:cubicBezTo>
                  <a:cubicBezTo>
                    <a:pt x="8608" y="3242"/>
                    <a:pt x="8620" y="3242"/>
                    <a:pt x="8620" y="3230"/>
                  </a:cubicBezTo>
                  <a:cubicBezTo>
                    <a:pt x="8620" y="3206"/>
                    <a:pt x="8632" y="3206"/>
                    <a:pt x="8632" y="3194"/>
                  </a:cubicBezTo>
                  <a:cubicBezTo>
                    <a:pt x="8644" y="3182"/>
                    <a:pt x="8644" y="3147"/>
                    <a:pt x="8668" y="3135"/>
                  </a:cubicBezTo>
                  <a:cubicBezTo>
                    <a:pt x="8668" y="3123"/>
                    <a:pt x="8668" y="3123"/>
                    <a:pt x="8680" y="3111"/>
                  </a:cubicBezTo>
                  <a:cubicBezTo>
                    <a:pt x="8680" y="3087"/>
                    <a:pt x="8680" y="3087"/>
                    <a:pt x="8692" y="3075"/>
                  </a:cubicBezTo>
                  <a:cubicBezTo>
                    <a:pt x="8703" y="3063"/>
                    <a:pt x="8703" y="3028"/>
                    <a:pt x="8727" y="3016"/>
                  </a:cubicBezTo>
                  <a:cubicBezTo>
                    <a:pt x="8727" y="3004"/>
                    <a:pt x="8727" y="3004"/>
                    <a:pt x="8739" y="2992"/>
                  </a:cubicBezTo>
                  <a:cubicBezTo>
                    <a:pt x="8739" y="2968"/>
                    <a:pt x="8739" y="2968"/>
                    <a:pt x="8751" y="2956"/>
                  </a:cubicBezTo>
                  <a:cubicBezTo>
                    <a:pt x="8751" y="2944"/>
                    <a:pt x="8763" y="2909"/>
                    <a:pt x="8763" y="2897"/>
                  </a:cubicBezTo>
                  <a:lnTo>
                    <a:pt x="8763" y="2873"/>
                  </a:lnTo>
                  <a:lnTo>
                    <a:pt x="8763" y="2837"/>
                  </a:lnTo>
                  <a:cubicBezTo>
                    <a:pt x="8763" y="2825"/>
                    <a:pt x="8787" y="2789"/>
                    <a:pt x="8787" y="2778"/>
                  </a:cubicBezTo>
                  <a:lnTo>
                    <a:pt x="8787" y="2754"/>
                  </a:lnTo>
                  <a:lnTo>
                    <a:pt x="8787" y="2718"/>
                  </a:lnTo>
                  <a:lnTo>
                    <a:pt x="8787" y="2658"/>
                  </a:lnTo>
                  <a:lnTo>
                    <a:pt x="8787" y="2611"/>
                  </a:lnTo>
                  <a:lnTo>
                    <a:pt x="8787" y="2599"/>
                  </a:lnTo>
                  <a:cubicBezTo>
                    <a:pt x="8811" y="1932"/>
                    <a:pt x="8382" y="1265"/>
                    <a:pt x="7501" y="742"/>
                  </a:cubicBezTo>
                  <a:cubicBezTo>
                    <a:pt x="6644" y="247"/>
                    <a:pt x="5525" y="0"/>
                    <a:pt x="44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a:off x="4938614" y="3110757"/>
              <a:ext cx="311486" cy="120266"/>
            </a:xfrm>
            <a:custGeom>
              <a:rect b="b" l="l" r="r" t="t"/>
              <a:pathLst>
                <a:path extrusionOk="0" h="4073" w="10549">
                  <a:moveTo>
                    <a:pt x="0" y="1"/>
                  </a:moveTo>
                  <a:lnTo>
                    <a:pt x="0" y="1037"/>
                  </a:lnTo>
                  <a:cubicBezTo>
                    <a:pt x="0" y="1822"/>
                    <a:pt x="524" y="2620"/>
                    <a:pt x="1560" y="3227"/>
                  </a:cubicBezTo>
                  <a:cubicBezTo>
                    <a:pt x="1619" y="3251"/>
                    <a:pt x="1679" y="3299"/>
                    <a:pt x="1750" y="3335"/>
                  </a:cubicBezTo>
                  <a:cubicBezTo>
                    <a:pt x="1774" y="3346"/>
                    <a:pt x="1798" y="3346"/>
                    <a:pt x="1810" y="3358"/>
                  </a:cubicBezTo>
                  <a:cubicBezTo>
                    <a:pt x="1857" y="3370"/>
                    <a:pt x="1905" y="3406"/>
                    <a:pt x="1953" y="3418"/>
                  </a:cubicBezTo>
                  <a:cubicBezTo>
                    <a:pt x="1976" y="3430"/>
                    <a:pt x="2012" y="3454"/>
                    <a:pt x="2024" y="3454"/>
                  </a:cubicBezTo>
                  <a:cubicBezTo>
                    <a:pt x="2072" y="3466"/>
                    <a:pt x="2096" y="3477"/>
                    <a:pt x="2143" y="3513"/>
                  </a:cubicBezTo>
                  <a:cubicBezTo>
                    <a:pt x="2167" y="3525"/>
                    <a:pt x="2203" y="3537"/>
                    <a:pt x="2227" y="3537"/>
                  </a:cubicBezTo>
                  <a:cubicBezTo>
                    <a:pt x="2262" y="3549"/>
                    <a:pt x="2286" y="3573"/>
                    <a:pt x="2322" y="3573"/>
                  </a:cubicBezTo>
                  <a:cubicBezTo>
                    <a:pt x="2334" y="3573"/>
                    <a:pt x="2334" y="3573"/>
                    <a:pt x="2346" y="3585"/>
                  </a:cubicBezTo>
                  <a:cubicBezTo>
                    <a:pt x="2441" y="3608"/>
                    <a:pt x="2524" y="3656"/>
                    <a:pt x="2631" y="3692"/>
                  </a:cubicBezTo>
                  <a:cubicBezTo>
                    <a:pt x="2643" y="3692"/>
                    <a:pt x="2667" y="3704"/>
                    <a:pt x="2679" y="3704"/>
                  </a:cubicBezTo>
                  <a:cubicBezTo>
                    <a:pt x="2762" y="3727"/>
                    <a:pt x="2846" y="3763"/>
                    <a:pt x="2929" y="3775"/>
                  </a:cubicBezTo>
                  <a:cubicBezTo>
                    <a:pt x="2941" y="3775"/>
                    <a:pt x="2965" y="3787"/>
                    <a:pt x="2977" y="3787"/>
                  </a:cubicBezTo>
                  <a:cubicBezTo>
                    <a:pt x="2989" y="3787"/>
                    <a:pt x="3000" y="3811"/>
                    <a:pt x="3024" y="3811"/>
                  </a:cubicBezTo>
                  <a:cubicBezTo>
                    <a:pt x="3084" y="3823"/>
                    <a:pt x="3119" y="3835"/>
                    <a:pt x="3179" y="3847"/>
                  </a:cubicBezTo>
                  <a:cubicBezTo>
                    <a:pt x="3215" y="3870"/>
                    <a:pt x="3239" y="3870"/>
                    <a:pt x="3286" y="3882"/>
                  </a:cubicBezTo>
                  <a:lnTo>
                    <a:pt x="3465" y="3930"/>
                  </a:lnTo>
                  <a:cubicBezTo>
                    <a:pt x="3477" y="3930"/>
                    <a:pt x="3512" y="3942"/>
                    <a:pt x="3524" y="3942"/>
                  </a:cubicBezTo>
                  <a:lnTo>
                    <a:pt x="3536" y="3942"/>
                  </a:lnTo>
                  <a:cubicBezTo>
                    <a:pt x="3596" y="3954"/>
                    <a:pt x="3643" y="3954"/>
                    <a:pt x="3703" y="3966"/>
                  </a:cubicBezTo>
                  <a:cubicBezTo>
                    <a:pt x="3739" y="3966"/>
                    <a:pt x="3762" y="3989"/>
                    <a:pt x="3798" y="3989"/>
                  </a:cubicBezTo>
                  <a:cubicBezTo>
                    <a:pt x="3870" y="4001"/>
                    <a:pt x="3941" y="4013"/>
                    <a:pt x="4012" y="4013"/>
                  </a:cubicBezTo>
                  <a:lnTo>
                    <a:pt x="4048" y="4013"/>
                  </a:lnTo>
                  <a:cubicBezTo>
                    <a:pt x="4132" y="4025"/>
                    <a:pt x="4215" y="4049"/>
                    <a:pt x="4298" y="4049"/>
                  </a:cubicBezTo>
                  <a:lnTo>
                    <a:pt x="4358" y="4049"/>
                  </a:lnTo>
                  <a:cubicBezTo>
                    <a:pt x="4417" y="4049"/>
                    <a:pt x="4489" y="4061"/>
                    <a:pt x="4548" y="4061"/>
                  </a:cubicBezTo>
                  <a:lnTo>
                    <a:pt x="4643" y="4061"/>
                  </a:lnTo>
                  <a:cubicBezTo>
                    <a:pt x="4703" y="4061"/>
                    <a:pt x="4751" y="4073"/>
                    <a:pt x="4810" y="4073"/>
                  </a:cubicBezTo>
                  <a:lnTo>
                    <a:pt x="5679" y="4073"/>
                  </a:lnTo>
                  <a:cubicBezTo>
                    <a:pt x="5739" y="4073"/>
                    <a:pt x="5798" y="4073"/>
                    <a:pt x="5858" y="4061"/>
                  </a:cubicBezTo>
                  <a:cubicBezTo>
                    <a:pt x="5894" y="4061"/>
                    <a:pt x="5941" y="4061"/>
                    <a:pt x="5965" y="4049"/>
                  </a:cubicBezTo>
                  <a:cubicBezTo>
                    <a:pt x="6025" y="4049"/>
                    <a:pt x="6084" y="4025"/>
                    <a:pt x="6132" y="4025"/>
                  </a:cubicBezTo>
                  <a:lnTo>
                    <a:pt x="6239" y="4025"/>
                  </a:lnTo>
                  <a:cubicBezTo>
                    <a:pt x="6322" y="4013"/>
                    <a:pt x="6418" y="4013"/>
                    <a:pt x="6501" y="4001"/>
                  </a:cubicBezTo>
                  <a:lnTo>
                    <a:pt x="6548" y="4001"/>
                  </a:lnTo>
                  <a:cubicBezTo>
                    <a:pt x="6656" y="3989"/>
                    <a:pt x="6739" y="3966"/>
                    <a:pt x="6846" y="3954"/>
                  </a:cubicBezTo>
                  <a:lnTo>
                    <a:pt x="6870" y="3954"/>
                  </a:lnTo>
                  <a:cubicBezTo>
                    <a:pt x="6906" y="3954"/>
                    <a:pt x="6929" y="3942"/>
                    <a:pt x="6953" y="3942"/>
                  </a:cubicBezTo>
                  <a:cubicBezTo>
                    <a:pt x="6989" y="3930"/>
                    <a:pt x="7037" y="3930"/>
                    <a:pt x="7084" y="3906"/>
                  </a:cubicBezTo>
                  <a:cubicBezTo>
                    <a:pt x="7132" y="3894"/>
                    <a:pt x="7156" y="3894"/>
                    <a:pt x="7203" y="3882"/>
                  </a:cubicBezTo>
                  <a:cubicBezTo>
                    <a:pt x="7251" y="3870"/>
                    <a:pt x="7287" y="3870"/>
                    <a:pt x="7334" y="3847"/>
                  </a:cubicBezTo>
                  <a:cubicBezTo>
                    <a:pt x="7382" y="3835"/>
                    <a:pt x="7406" y="3835"/>
                    <a:pt x="7441" y="3823"/>
                  </a:cubicBezTo>
                  <a:cubicBezTo>
                    <a:pt x="7489" y="3811"/>
                    <a:pt x="7525" y="3787"/>
                    <a:pt x="7572" y="3787"/>
                  </a:cubicBezTo>
                  <a:cubicBezTo>
                    <a:pt x="7608" y="3775"/>
                    <a:pt x="7644" y="3775"/>
                    <a:pt x="7680" y="3763"/>
                  </a:cubicBezTo>
                  <a:lnTo>
                    <a:pt x="7811" y="3716"/>
                  </a:lnTo>
                  <a:cubicBezTo>
                    <a:pt x="7822" y="3716"/>
                    <a:pt x="7858" y="3704"/>
                    <a:pt x="7870" y="3704"/>
                  </a:cubicBezTo>
                  <a:cubicBezTo>
                    <a:pt x="7882" y="3704"/>
                    <a:pt x="7906" y="3692"/>
                    <a:pt x="7918" y="3692"/>
                  </a:cubicBezTo>
                  <a:cubicBezTo>
                    <a:pt x="7989" y="3656"/>
                    <a:pt x="8061" y="3632"/>
                    <a:pt x="8144" y="3608"/>
                  </a:cubicBezTo>
                  <a:cubicBezTo>
                    <a:pt x="8156" y="3608"/>
                    <a:pt x="8168" y="3596"/>
                    <a:pt x="8180" y="3596"/>
                  </a:cubicBezTo>
                  <a:cubicBezTo>
                    <a:pt x="8275" y="3573"/>
                    <a:pt x="8358" y="3525"/>
                    <a:pt x="8453" y="3489"/>
                  </a:cubicBezTo>
                  <a:cubicBezTo>
                    <a:pt x="8477" y="3477"/>
                    <a:pt x="8501" y="3477"/>
                    <a:pt x="8525" y="3466"/>
                  </a:cubicBezTo>
                  <a:cubicBezTo>
                    <a:pt x="8584" y="3430"/>
                    <a:pt x="8656" y="3406"/>
                    <a:pt x="8715" y="3370"/>
                  </a:cubicBezTo>
                  <a:cubicBezTo>
                    <a:pt x="8751" y="3358"/>
                    <a:pt x="8763" y="3346"/>
                    <a:pt x="8799" y="3346"/>
                  </a:cubicBezTo>
                  <a:cubicBezTo>
                    <a:pt x="8882" y="3299"/>
                    <a:pt x="8954" y="3251"/>
                    <a:pt x="9037" y="3215"/>
                  </a:cubicBezTo>
                  <a:cubicBezTo>
                    <a:pt x="9049" y="3192"/>
                    <a:pt x="9073" y="3180"/>
                    <a:pt x="9096" y="3168"/>
                  </a:cubicBezTo>
                  <a:cubicBezTo>
                    <a:pt x="9108" y="3156"/>
                    <a:pt x="9132" y="3132"/>
                    <a:pt x="9156" y="3132"/>
                  </a:cubicBezTo>
                  <a:cubicBezTo>
                    <a:pt x="9180" y="3120"/>
                    <a:pt x="9215" y="3096"/>
                    <a:pt x="9239" y="3073"/>
                  </a:cubicBezTo>
                  <a:cubicBezTo>
                    <a:pt x="9275" y="3061"/>
                    <a:pt x="9299" y="3037"/>
                    <a:pt x="9335" y="3013"/>
                  </a:cubicBezTo>
                  <a:cubicBezTo>
                    <a:pt x="9358" y="3001"/>
                    <a:pt x="9394" y="2977"/>
                    <a:pt x="9418" y="2954"/>
                  </a:cubicBezTo>
                  <a:cubicBezTo>
                    <a:pt x="9454" y="2942"/>
                    <a:pt x="9477" y="2918"/>
                    <a:pt x="9489" y="2894"/>
                  </a:cubicBezTo>
                  <a:cubicBezTo>
                    <a:pt x="9525" y="2882"/>
                    <a:pt x="9549" y="2858"/>
                    <a:pt x="9585" y="2834"/>
                  </a:cubicBezTo>
                  <a:cubicBezTo>
                    <a:pt x="9608" y="2823"/>
                    <a:pt x="9632" y="2799"/>
                    <a:pt x="9656" y="2775"/>
                  </a:cubicBezTo>
                  <a:cubicBezTo>
                    <a:pt x="9692" y="2763"/>
                    <a:pt x="9704" y="2739"/>
                    <a:pt x="9727" y="2715"/>
                  </a:cubicBezTo>
                  <a:lnTo>
                    <a:pt x="9763" y="2692"/>
                  </a:lnTo>
                  <a:cubicBezTo>
                    <a:pt x="9775" y="2680"/>
                    <a:pt x="9811" y="2656"/>
                    <a:pt x="9823" y="2632"/>
                  </a:cubicBezTo>
                  <a:lnTo>
                    <a:pt x="9835" y="2620"/>
                  </a:lnTo>
                  <a:cubicBezTo>
                    <a:pt x="9882" y="2573"/>
                    <a:pt x="9906" y="2537"/>
                    <a:pt x="9942" y="2501"/>
                  </a:cubicBezTo>
                  <a:lnTo>
                    <a:pt x="9966" y="2465"/>
                  </a:lnTo>
                  <a:cubicBezTo>
                    <a:pt x="10001" y="2442"/>
                    <a:pt x="10025" y="2394"/>
                    <a:pt x="10061" y="2358"/>
                  </a:cubicBezTo>
                  <a:lnTo>
                    <a:pt x="10073" y="2346"/>
                  </a:lnTo>
                  <a:lnTo>
                    <a:pt x="10085" y="2334"/>
                  </a:lnTo>
                  <a:cubicBezTo>
                    <a:pt x="10108" y="2323"/>
                    <a:pt x="10108" y="2299"/>
                    <a:pt x="10120" y="2299"/>
                  </a:cubicBezTo>
                  <a:cubicBezTo>
                    <a:pt x="10144" y="2275"/>
                    <a:pt x="10168" y="2227"/>
                    <a:pt x="10192" y="2203"/>
                  </a:cubicBezTo>
                  <a:cubicBezTo>
                    <a:pt x="10204" y="2180"/>
                    <a:pt x="10228" y="2156"/>
                    <a:pt x="10228" y="2144"/>
                  </a:cubicBezTo>
                  <a:cubicBezTo>
                    <a:pt x="10239" y="2108"/>
                    <a:pt x="10263" y="2084"/>
                    <a:pt x="10287" y="2049"/>
                  </a:cubicBezTo>
                  <a:cubicBezTo>
                    <a:pt x="10287" y="2037"/>
                    <a:pt x="10299" y="2037"/>
                    <a:pt x="10299" y="2025"/>
                  </a:cubicBezTo>
                  <a:cubicBezTo>
                    <a:pt x="10299" y="2001"/>
                    <a:pt x="10311" y="1989"/>
                    <a:pt x="10311" y="1989"/>
                  </a:cubicBezTo>
                  <a:cubicBezTo>
                    <a:pt x="10323" y="1965"/>
                    <a:pt x="10347" y="1930"/>
                    <a:pt x="10358" y="1918"/>
                  </a:cubicBezTo>
                  <a:cubicBezTo>
                    <a:pt x="10370" y="1906"/>
                    <a:pt x="10370" y="1870"/>
                    <a:pt x="10382" y="1846"/>
                  </a:cubicBezTo>
                  <a:cubicBezTo>
                    <a:pt x="10406" y="1811"/>
                    <a:pt x="10418" y="1787"/>
                    <a:pt x="10418" y="1763"/>
                  </a:cubicBezTo>
                  <a:cubicBezTo>
                    <a:pt x="10418" y="1751"/>
                    <a:pt x="10430" y="1739"/>
                    <a:pt x="10430" y="1727"/>
                  </a:cubicBezTo>
                  <a:cubicBezTo>
                    <a:pt x="10430" y="1703"/>
                    <a:pt x="10430" y="1703"/>
                    <a:pt x="10442" y="1691"/>
                  </a:cubicBezTo>
                  <a:cubicBezTo>
                    <a:pt x="10466" y="1668"/>
                    <a:pt x="10466" y="1644"/>
                    <a:pt x="10478" y="1620"/>
                  </a:cubicBezTo>
                  <a:cubicBezTo>
                    <a:pt x="10478" y="1584"/>
                    <a:pt x="10489" y="1572"/>
                    <a:pt x="10489" y="1549"/>
                  </a:cubicBezTo>
                  <a:cubicBezTo>
                    <a:pt x="10489" y="1513"/>
                    <a:pt x="10501" y="1501"/>
                    <a:pt x="10501" y="1465"/>
                  </a:cubicBezTo>
                  <a:cubicBezTo>
                    <a:pt x="10501" y="1453"/>
                    <a:pt x="10501" y="1441"/>
                    <a:pt x="10525" y="1430"/>
                  </a:cubicBezTo>
                  <a:lnTo>
                    <a:pt x="10525" y="1406"/>
                  </a:lnTo>
                  <a:cubicBezTo>
                    <a:pt x="10525" y="1382"/>
                    <a:pt x="10537" y="1346"/>
                    <a:pt x="10537" y="1334"/>
                  </a:cubicBezTo>
                  <a:cubicBezTo>
                    <a:pt x="10537" y="1310"/>
                    <a:pt x="10537" y="1287"/>
                    <a:pt x="10549" y="1263"/>
                  </a:cubicBezTo>
                  <a:lnTo>
                    <a:pt x="10549" y="1191"/>
                  </a:lnTo>
                  <a:lnTo>
                    <a:pt x="10549" y="1108"/>
                  </a:lnTo>
                  <a:lnTo>
                    <a:pt x="10549" y="1096"/>
                  </a:lnTo>
                  <a:lnTo>
                    <a:pt x="10549" y="1"/>
                  </a:lnTo>
                  <a:cubicBezTo>
                    <a:pt x="10549" y="25"/>
                    <a:pt x="10549" y="37"/>
                    <a:pt x="10537" y="72"/>
                  </a:cubicBezTo>
                  <a:lnTo>
                    <a:pt x="10537" y="96"/>
                  </a:lnTo>
                  <a:lnTo>
                    <a:pt x="10537" y="144"/>
                  </a:lnTo>
                  <a:cubicBezTo>
                    <a:pt x="10537" y="179"/>
                    <a:pt x="10525" y="191"/>
                    <a:pt x="10525" y="215"/>
                  </a:cubicBezTo>
                  <a:lnTo>
                    <a:pt x="10525" y="251"/>
                  </a:lnTo>
                  <a:cubicBezTo>
                    <a:pt x="10525" y="263"/>
                    <a:pt x="10525" y="275"/>
                    <a:pt x="10513" y="298"/>
                  </a:cubicBezTo>
                  <a:cubicBezTo>
                    <a:pt x="10513" y="322"/>
                    <a:pt x="10489" y="334"/>
                    <a:pt x="10489" y="370"/>
                  </a:cubicBezTo>
                  <a:cubicBezTo>
                    <a:pt x="10489" y="382"/>
                    <a:pt x="10489" y="382"/>
                    <a:pt x="10478" y="394"/>
                  </a:cubicBezTo>
                  <a:cubicBezTo>
                    <a:pt x="10478" y="418"/>
                    <a:pt x="10478" y="429"/>
                    <a:pt x="10466" y="429"/>
                  </a:cubicBezTo>
                  <a:cubicBezTo>
                    <a:pt x="10442" y="453"/>
                    <a:pt x="10442" y="477"/>
                    <a:pt x="10430" y="501"/>
                  </a:cubicBezTo>
                  <a:cubicBezTo>
                    <a:pt x="10430" y="513"/>
                    <a:pt x="10418" y="537"/>
                    <a:pt x="10418" y="537"/>
                  </a:cubicBezTo>
                  <a:cubicBezTo>
                    <a:pt x="10418" y="549"/>
                    <a:pt x="10406" y="560"/>
                    <a:pt x="10406" y="560"/>
                  </a:cubicBezTo>
                  <a:cubicBezTo>
                    <a:pt x="10382" y="596"/>
                    <a:pt x="10370" y="608"/>
                    <a:pt x="10370" y="632"/>
                  </a:cubicBezTo>
                  <a:cubicBezTo>
                    <a:pt x="10370" y="656"/>
                    <a:pt x="10358" y="668"/>
                    <a:pt x="10358" y="679"/>
                  </a:cubicBezTo>
                  <a:cubicBezTo>
                    <a:pt x="10358" y="691"/>
                    <a:pt x="10347" y="691"/>
                    <a:pt x="10347" y="715"/>
                  </a:cubicBezTo>
                  <a:cubicBezTo>
                    <a:pt x="10323" y="739"/>
                    <a:pt x="10311" y="751"/>
                    <a:pt x="10299" y="787"/>
                  </a:cubicBezTo>
                  <a:cubicBezTo>
                    <a:pt x="10299" y="799"/>
                    <a:pt x="10287" y="810"/>
                    <a:pt x="10287" y="834"/>
                  </a:cubicBezTo>
                  <a:cubicBezTo>
                    <a:pt x="10287" y="846"/>
                    <a:pt x="10263" y="846"/>
                    <a:pt x="10263" y="858"/>
                  </a:cubicBezTo>
                  <a:cubicBezTo>
                    <a:pt x="10251" y="894"/>
                    <a:pt x="10239" y="906"/>
                    <a:pt x="10228" y="929"/>
                  </a:cubicBezTo>
                  <a:cubicBezTo>
                    <a:pt x="10204" y="953"/>
                    <a:pt x="10204" y="965"/>
                    <a:pt x="10192" y="977"/>
                  </a:cubicBezTo>
                  <a:cubicBezTo>
                    <a:pt x="10192" y="977"/>
                    <a:pt x="10192" y="989"/>
                    <a:pt x="10180" y="989"/>
                  </a:cubicBezTo>
                  <a:cubicBezTo>
                    <a:pt x="10168" y="1025"/>
                    <a:pt x="10144" y="1037"/>
                    <a:pt x="10120" y="1072"/>
                  </a:cubicBezTo>
                  <a:cubicBezTo>
                    <a:pt x="10120" y="1072"/>
                    <a:pt x="10120" y="1084"/>
                    <a:pt x="10108" y="1084"/>
                  </a:cubicBezTo>
                  <a:cubicBezTo>
                    <a:pt x="10085" y="1096"/>
                    <a:pt x="10073" y="1108"/>
                    <a:pt x="10073" y="1132"/>
                  </a:cubicBezTo>
                  <a:cubicBezTo>
                    <a:pt x="10061" y="1156"/>
                    <a:pt x="10025" y="1168"/>
                    <a:pt x="10013" y="1203"/>
                  </a:cubicBezTo>
                  <a:lnTo>
                    <a:pt x="9966" y="1251"/>
                  </a:lnTo>
                  <a:lnTo>
                    <a:pt x="9954" y="1263"/>
                  </a:lnTo>
                  <a:cubicBezTo>
                    <a:pt x="9942" y="1287"/>
                    <a:pt x="9906" y="1310"/>
                    <a:pt x="9882" y="1334"/>
                  </a:cubicBezTo>
                  <a:cubicBezTo>
                    <a:pt x="9870" y="1346"/>
                    <a:pt x="9847" y="1382"/>
                    <a:pt x="9823" y="1394"/>
                  </a:cubicBezTo>
                  <a:lnTo>
                    <a:pt x="9751" y="1465"/>
                  </a:lnTo>
                  <a:lnTo>
                    <a:pt x="9716" y="1501"/>
                  </a:lnTo>
                  <a:lnTo>
                    <a:pt x="9692" y="1525"/>
                  </a:lnTo>
                  <a:cubicBezTo>
                    <a:pt x="9656" y="1561"/>
                    <a:pt x="9632" y="1572"/>
                    <a:pt x="9596" y="1608"/>
                  </a:cubicBezTo>
                  <a:lnTo>
                    <a:pt x="9573" y="1632"/>
                  </a:lnTo>
                  <a:lnTo>
                    <a:pt x="9537" y="1668"/>
                  </a:lnTo>
                  <a:cubicBezTo>
                    <a:pt x="9513" y="1691"/>
                    <a:pt x="9477" y="1703"/>
                    <a:pt x="9430" y="1739"/>
                  </a:cubicBezTo>
                  <a:lnTo>
                    <a:pt x="9406" y="1763"/>
                  </a:lnTo>
                  <a:lnTo>
                    <a:pt x="9370" y="1799"/>
                  </a:lnTo>
                  <a:cubicBezTo>
                    <a:pt x="9335" y="1822"/>
                    <a:pt x="9299" y="1858"/>
                    <a:pt x="9251" y="1870"/>
                  </a:cubicBezTo>
                  <a:cubicBezTo>
                    <a:pt x="9239" y="1870"/>
                    <a:pt x="9239" y="1882"/>
                    <a:pt x="9227" y="1882"/>
                  </a:cubicBezTo>
                  <a:cubicBezTo>
                    <a:pt x="9215" y="1882"/>
                    <a:pt x="9215" y="1906"/>
                    <a:pt x="9192" y="1906"/>
                  </a:cubicBezTo>
                  <a:cubicBezTo>
                    <a:pt x="9132" y="1942"/>
                    <a:pt x="9073" y="1977"/>
                    <a:pt x="9001" y="2025"/>
                  </a:cubicBezTo>
                  <a:cubicBezTo>
                    <a:pt x="8930" y="2061"/>
                    <a:pt x="8834" y="2108"/>
                    <a:pt x="8763" y="2156"/>
                  </a:cubicBezTo>
                  <a:cubicBezTo>
                    <a:pt x="8739" y="2168"/>
                    <a:pt x="8715" y="2180"/>
                    <a:pt x="8692" y="2180"/>
                  </a:cubicBezTo>
                  <a:cubicBezTo>
                    <a:pt x="8632" y="2215"/>
                    <a:pt x="8561" y="2239"/>
                    <a:pt x="8501" y="2275"/>
                  </a:cubicBezTo>
                  <a:cubicBezTo>
                    <a:pt x="8477" y="2287"/>
                    <a:pt x="8453" y="2287"/>
                    <a:pt x="8442" y="2299"/>
                  </a:cubicBezTo>
                  <a:cubicBezTo>
                    <a:pt x="8346" y="2346"/>
                    <a:pt x="8263" y="2382"/>
                    <a:pt x="8168" y="2406"/>
                  </a:cubicBezTo>
                  <a:cubicBezTo>
                    <a:pt x="8156" y="2406"/>
                    <a:pt x="8144" y="2418"/>
                    <a:pt x="8120" y="2418"/>
                  </a:cubicBezTo>
                  <a:cubicBezTo>
                    <a:pt x="8049" y="2453"/>
                    <a:pt x="7977" y="2477"/>
                    <a:pt x="7906" y="2501"/>
                  </a:cubicBezTo>
                  <a:cubicBezTo>
                    <a:pt x="7870" y="2513"/>
                    <a:pt x="7846" y="2513"/>
                    <a:pt x="7811" y="2525"/>
                  </a:cubicBezTo>
                  <a:lnTo>
                    <a:pt x="7680" y="2573"/>
                  </a:lnTo>
                  <a:cubicBezTo>
                    <a:pt x="7644" y="2584"/>
                    <a:pt x="7608" y="2584"/>
                    <a:pt x="7572" y="2596"/>
                  </a:cubicBezTo>
                  <a:cubicBezTo>
                    <a:pt x="7525" y="2620"/>
                    <a:pt x="7489" y="2632"/>
                    <a:pt x="7441" y="2632"/>
                  </a:cubicBezTo>
                  <a:cubicBezTo>
                    <a:pt x="7406" y="2644"/>
                    <a:pt x="7370" y="2644"/>
                    <a:pt x="7334" y="2656"/>
                  </a:cubicBezTo>
                  <a:cubicBezTo>
                    <a:pt x="7287" y="2680"/>
                    <a:pt x="7251" y="2680"/>
                    <a:pt x="7203" y="2692"/>
                  </a:cubicBezTo>
                  <a:cubicBezTo>
                    <a:pt x="7168" y="2704"/>
                    <a:pt x="7132" y="2704"/>
                    <a:pt x="7096" y="2715"/>
                  </a:cubicBezTo>
                  <a:cubicBezTo>
                    <a:pt x="7049" y="2739"/>
                    <a:pt x="7013" y="2739"/>
                    <a:pt x="6965" y="2751"/>
                  </a:cubicBezTo>
                  <a:cubicBezTo>
                    <a:pt x="6929" y="2751"/>
                    <a:pt x="6894" y="2763"/>
                    <a:pt x="6858" y="2763"/>
                  </a:cubicBezTo>
                  <a:cubicBezTo>
                    <a:pt x="6751" y="2775"/>
                    <a:pt x="6668" y="2799"/>
                    <a:pt x="6560" y="2811"/>
                  </a:cubicBezTo>
                  <a:lnTo>
                    <a:pt x="6513" y="2811"/>
                  </a:lnTo>
                  <a:cubicBezTo>
                    <a:pt x="6429" y="2823"/>
                    <a:pt x="6334" y="2823"/>
                    <a:pt x="6251" y="2834"/>
                  </a:cubicBezTo>
                  <a:cubicBezTo>
                    <a:pt x="6215" y="2834"/>
                    <a:pt x="6179" y="2834"/>
                    <a:pt x="6144" y="2858"/>
                  </a:cubicBezTo>
                  <a:cubicBezTo>
                    <a:pt x="6084" y="2858"/>
                    <a:pt x="6025" y="2870"/>
                    <a:pt x="5977" y="2870"/>
                  </a:cubicBezTo>
                  <a:cubicBezTo>
                    <a:pt x="5953" y="2870"/>
                    <a:pt x="5906" y="2870"/>
                    <a:pt x="5882" y="2882"/>
                  </a:cubicBezTo>
                  <a:cubicBezTo>
                    <a:pt x="5822" y="2882"/>
                    <a:pt x="5763" y="2882"/>
                    <a:pt x="5703" y="2894"/>
                  </a:cubicBezTo>
                  <a:lnTo>
                    <a:pt x="4822" y="2894"/>
                  </a:lnTo>
                  <a:cubicBezTo>
                    <a:pt x="4763" y="2894"/>
                    <a:pt x="4715" y="2894"/>
                    <a:pt x="4655" y="2882"/>
                  </a:cubicBezTo>
                  <a:lnTo>
                    <a:pt x="4572" y="2882"/>
                  </a:lnTo>
                  <a:cubicBezTo>
                    <a:pt x="4513" y="2882"/>
                    <a:pt x="4429" y="2870"/>
                    <a:pt x="4370" y="2870"/>
                  </a:cubicBezTo>
                  <a:lnTo>
                    <a:pt x="4310" y="2870"/>
                  </a:lnTo>
                  <a:cubicBezTo>
                    <a:pt x="4227" y="2858"/>
                    <a:pt x="4155" y="2858"/>
                    <a:pt x="4060" y="2834"/>
                  </a:cubicBezTo>
                  <a:lnTo>
                    <a:pt x="4012" y="2834"/>
                  </a:lnTo>
                  <a:cubicBezTo>
                    <a:pt x="3941" y="2823"/>
                    <a:pt x="3870" y="2823"/>
                    <a:pt x="3798" y="2811"/>
                  </a:cubicBezTo>
                  <a:cubicBezTo>
                    <a:pt x="3762" y="2811"/>
                    <a:pt x="3739" y="2799"/>
                    <a:pt x="3703" y="2799"/>
                  </a:cubicBezTo>
                  <a:cubicBezTo>
                    <a:pt x="3643" y="2775"/>
                    <a:pt x="3596" y="2775"/>
                    <a:pt x="3536" y="2763"/>
                  </a:cubicBezTo>
                  <a:cubicBezTo>
                    <a:pt x="3512" y="2763"/>
                    <a:pt x="3477" y="2751"/>
                    <a:pt x="3453" y="2751"/>
                  </a:cubicBezTo>
                  <a:lnTo>
                    <a:pt x="3274" y="2704"/>
                  </a:lnTo>
                  <a:cubicBezTo>
                    <a:pt x="3239" y="2692"/>
                    <a:pt x="3215" y="2692"/>
                    <a:pt x="3167" y="2680"/>
                  </a:cubicBezTo>
                  <a:cubicBezTo>
                    <a:pt x="3108" y="2656"/>
                    <a:pt x="3060" y="2644"/>
                    <a:pt x="3000" y="2632"/>
                  </a:cubicBezTo>
                  <a:cubicBezTo>
                    <a:pt x="2977" y="2620"/>
                    <a:pt x="2941" y="2620"/>
                    <a:pt x="2917" y="2596"/>
                  </a:cubicBezTo>
                  <a:cubicBezTo>
                    <a:pt x="2822" y="2573"/>
                    <a:pt x="2750" y="2561"/>
                    <a:pt x="2667" y="2525"/>
                  </a:cubicBezTo>
                  <a:cubicBezTo>
                    <a:pt x="2643" y="2525"/>
                    <a:pt x="2631" y="2513"/>
                    <a:pt x="2619" y="2513"/>
                  </a:cubicBezTo>
                  <a:cubicBezTo>
                    <a:pt x="2524" y="2477"/>
                    <a:pt x="2429" y="2453"/>
                    <a:pt x="2334" y="2406"/>
                  </a:cubicBezTo>
                  <a:cubicBezTo>
                    <a:pt x="2286" y="2394"/>
                    <a:pt x="2262" y="2382"/>
                    <a:pt x="2227" y="2358"/>
                  </a:cubicBezTo>
                  <a:cubicBezTo>
                    <a:pt x="2203" y="2346"/>
                    <a:pt x="2167" y="2334"/>
                    <a:pt x="2143" y="2334"/>
                  </a:cubicBezTo>
                  <a:cubicBezTo>
                    <a:pt x="2096" y="2323"/>
                    <a:pt x="2048" y="2299"/>
                    <a:pt x="2024" y="2275"/>
                  </a:cubicBezTo>
                  <a:cubicBezTo>
                    <a:pt x="1988" y="2263"/>
                    <a:pt x="1965" y="2239"/>
                    <a:pt x="1953" y="2239"/>
                  </a:cubicBezTo>
                  <a:cubicBezTo>
                    <a:pt x="1905" y="2227"/>
                    <a:pt x="1857" y="2203"/>
                    <a:pt x="1810" y="2180"/>
                  </a:cubicBezTo>
                  <a:cubicBezTo>
                    <a:pt x="1798" y="2168"/>
                    <a:pt x="1774" y="2168"/>
                    <a:pt x="1750" y="2156"/>
                  </a:cubicBezTo>
                  <a:cubicBezTo>
                    <a:pt x="1691" y="2120"/>
                    <a:pt x="1619" y="2084"/>
                    <a:pt x="1560" y="2049"/>
                  </a:cubicBezTo>
                  <a:cubicBezTo>
                    <a:pt x="1500" y="2001"/>
                    <a:pt x="1429" y="1977"/>
                    <a:pt x="1369" y="1930"/>
                  </a:cubicBezTo>
                  <a:cubicBezTo>
                    <a:pt x="1357" y="1918"/>
                    <a:pt x="1322" y="1906"/>
                    <a:pt x="1310" y="1882"/>
                  </a:cubicBezTo>
                  <a:cubicBezTo>
                    <a:pt x="1262" y="1858"/>
                    <a:pt x="1238" y="1822"/>
                    <a:pt x="1191" y="1811"/>
                  </a:cubicBezTo>
                  <a:cubicBezTo>
                    <a:pt x="1155" y="1799"/>
                    <a:pt x="1143" y="1787"/>
                    <a:pt x="1119" y="1763"/>
                  </a:cubicBezTo>
                  <a:cubicBezTo>
                    <a:pt x="1084" y="1739"/>
                    <a:pt x="1060" y="1727"/>
                    <a:pt x="1024" y="1691"/>
                  </a:cubicBezTo>
                  <a:cubicBezTo>
                    <a:pt x="1000" y="1680"/>
                    <a:pt x="976" y="1668"/>
                    <a:pt x="964" y="1632"/>
                  </a:cubicBezTo>
                  <a:cubicBezTo>
                    <a:pt x="941" y="1608"/>
                    <a:pt x="905" y="1584"/>
                    <a:pt x="881" y="1561"/>
                  </a:cubicBezTo>
                  <a:lnTo>
                    <a:pt x="822" y="1501"/>
                  </a:lnTo>
                  <a:cubicBezTo>
                    <a:pt x="786" y="1465"/>
                    <a:pt x="762" y="1453"/>
                    <a:pt x="738" y="1430"/>
                  </a:cubicBezTo>
                  <a:lnTo>
                    <a:pt x="679" y="1370"/>
                  </a:lnTo>
                  <a:lnTo>
                    <a:pt x="607" y="1287"/>
                  </a:lnTo>
                  <a:cubicBezTo>
                    <a:pt x="595" y="1275"/>
                    <a:pt x="583" y="1251"/>
                    <a:pt x="548" y="1227"/>
                  </a:cubicBezTo>
                  <a:cubicBezTo>
                    <a:pt x="536" y="1203"/>
                    <a:pt x="500" y="1191"/>
                    <a:pt x="488" y="1156"/>
                  </a:cubicBezTo>
                  <a:cubicBezTo>
                    <a:pt x="476" y="1144"/>
                    <a:pt x="464" y="1108"/>
                    <a:pt x="441" y="1096"/>
                  </a:cubicBezTo>
                  <a:cubicBezTo>
                    <a:pt x="429" y="1072"/>
                    <a:pt x="405" y="1049"/>
                    <a:pt x="381" y="1025"/>
                  </a:cubicBezTo>
                  <a:cubicBezTo>
                    <a:pt x="369" y="1013"/>
                    <a:pt x="357" y="977"/>
                    <a:pt x="345" y="965"/>
                  </a:cubicBezTo>
                  <a:cubicBezTo>
                    <a:pt x="322" y="929"/>
                    <a:pt x="310" y="918"/>
                    <a:pt x="298" y="894"/>
                  </a:cubicBezTo>
                  <a:cubicBezTo>
                    <a:pt x="286" y="858"/>
                    <a:pt x="262" y="846"/>
                    <a:pt x="250" y="810"/>
                  </a:cubicBezTo>
                  <a:cubicBezTo>
                    <a:pt x="238" y="787"/>
                    <a:pt x="226" y="775"/>
                    <a:pt x="202" y="739"/>
                  </a:cubicBezTo>
                  <a:cubicBezTo>
                    <a:pt x="191" y="715"/>
                    <a:pt x="191" y="691"/>
                    <a:pt x="179" y="668"/>
                  </a:cubicBezTo>
                  <a:cubicBezTo>
                    <a:pt x="167" y="632"/>
                    <a:pt x="143" y="620"/>
                    <a:pt x="143" y="596"/>
                  </a:cubicBezTo>
                  <a:cubicBezTo>
                    <a:pt x="131" y="560"/>
                    <a:pt x="131" y="549"/>
                    <a:pt x="119" y="513"/>
                  </a:cubicBezTo>
                  <a:cubicBezTo>
                    <a:pt x="107" y="489"/>
                    <a:pt x="107" y="477"/>
                    <a:pt x="83" y="441"/>
                  </a:cubicBezTo>
                  <a:cubicBezTo>
                    <a:pt x="71" y="418"/>
                    <a:pt x="71" y="394"/>
                    <a:pt x="71" y="370"/>
                  </a:cubicBezTo>
                  <a:cubicBezTo>
                    <a:pt x="60" y="334"/>
                    <a:pt x="60" y="322"/>
                    <a:pt x="60" y="298"/>
                  </a:cubicBezTo>
                  <a:cubicBezTo>
                    <a:pt x="60" y="263"/>
                    <a:pt x="48" y="251"/>
                    <a:pt x="48" y="215"/>
                  </a:cubicBezTo>
                  <a:cubicBezTo>
                    <a:pt x="48" y="191"/>
                    <a:pt x="24" y="179"/>
                    <a:pt x="24" y="144"/>
                  </a:cubicBezTo>
                  <a:cubicBezTo>
                    <a:pt x="24" y="120"/>
                    <a:pt x="24" y="96"/>
                    <a:pt x="12" y="72"/>
                  </a:cubicBezTo>
                  <a:cubicBezTo>
                    <a:pt x="12" y="37"/>
                    <a:pt x="12" y="25"/>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3"/>
            <p:cNvSpPr/>
            <p:nvPr/>
          </p:nvSpPr>
          <p:spPr>
            <a:xfrm>
              <a:off x="5025779" y="3064724"/>
              <a:ext cx="137510" cy="73848"/>
            </a:xfrm>
            <a:custGeom>
              <a:rect b="b" l="l" r="r" t="t"/>
              <a:pathLst>
                <a:path extrusionOk="0" h="2501" w="4657">
                  <a:moveTo>
                    <a:pt x="2768" y="504"/>
                  </a:moveTo>
                  <a:cubicBezTo>
                    <a:pt x="2864" y="504"/>
                    <a:pt x="2973" y="523"/>
                    <a:pt x="3096" y="572"/>
                  </a:cubicBezTo>
                  <a:lnTo>
                    <a:pt x="2513" y="917"/>
                  </a:lnTo>
                  <a:cubicBezTo>
                    <a:pt x="2382" y="786"/>
                    <a:pt x="2334" y="667"/>
                    <a:pt x="2477" y="572"/>
                  </a:cubicBezTo>
                  <a:cubicBezTo>
                    <a:pt x="2556" y="532"/>
                    <a:pt x="2652" y="504"/>
                    <a:pt x="2768" y="504"/>
                  </a:cubicBezTo>
                  <a:close/>
                  <a:moveTo>
                    <a:pt x="2215" y="1560"/>
                  </a:moveTo>
                  <a:cubicBezTo>
                    <a:pt x="2334" y="1691"/>
                    <a:pt x="2382" y="1810"/>
                    <a:pt x="2227" y="1893"/>
                  </a:cubicBezTo>
                  <a:cubicBezTo>
                    <a:pt x="2160" y="1936"/>
                    <a:pt x="2076" y="1960"/>
                    <a:pt x="1975" y="1960"/>
                  </a:cubicBezTo>
                  <a:cubicBezTo>
                    <a:pt x="1880" y="1960"/>
                    <a:pt x="1770" y="1939"/>
                    <a:pt x="1644" y="1893"/>
                  </a:cubicBezTo>
                  <a:lnTo>
                    <a:pt x="2215" y="1560"/>
                  </a:lnTo>
                  <a:close/>
                  <a:moveTo>
                    <a:pt x="4108" y="0"/>
                  </a:moveTo>
                  <a:lnTo>
                    <a:pt x="3644" y="274"/>
                  </a:lnTo>
                  <a:cubicBezTo>
                    <a:pt x="3277" y="106"/>
                    <a:pt x="2920" y="31"/>
                    <a:pt x="2600" y="31"/>
                  </a:cubicBezTo>
                  <a:cubicBezTo>
                    <a:pt x="2287" y="31"/>
                    <a:pt x="2011" y="103"/>
                    <a:pt x="1799" y="226"/>
                  </a:cubicBezTo>
                  <a:cubicBezTo>
                    <a:pt x="1215" y="572"/>
                    <a:pt x="1572" y="953"/>
                    <a:pt x="1918" y="1286"/>
                  </a:cubicBezTo>
                  <a:lnTo>
                    <a:pt x="1227" y="1691"/>
                  </a:lnTo>
                  <a:cubicBezTo>
                    <a:pt x="965" y="1488"/>
                    <a:pt x="787" y="1274"/>
                    <a:pt x="727" y="1060"/>
                  </a:cubicBezTo>
                  <a:lnTo>
                    <a:pt x="1" y="1226"/>
                  </a:lnTo>
                  <a:cubicBezTo>
                    <a:pt x="37" y="1465"/>
                    <a:pt x="310" y="1762"/>
                    <a:pt x="691" y="2012"/>
                  </a:cubicBezTo>
                  <a:lnTo>
                    <a:pt x="251" y="2262"/>
                  </a:lnTo>
                  <a:lnTo>
                    <a:pt x="334" y="2310"/>
                  </a:lnTo>
                  <a:lnTo>
                    <a:pt x="668" y="2500"/>
                  </a:lnTo>
                  <a:lnTo>
                    <a:pt x="1132" y="2238"/>
                  </a:lnTo>
                  <a:cubicBezTo>
                    <a:pt x="1466" y="2382"/>
                    <a:pt x="1800" y="2446"/>
                    <a:pt x="2104" y="2446"/>
                  </a:cubicBezTo>
                  <a:cubicBezTo>
                    <a:pt x="2429" y="2446"/>
                    <a:pt x="2720" y="2373"/>
                    <a:pt x="2942" y="2250"/>
                  </a:cubicBezTo>
                  <a:cubicBezTo>
                    <a:pt x="3525" y="1917"/>
                    <a:pt x="3168" y="1536"/>
                    <a:pt x="2823" y="1215"/>
                  </a:cubicBezTo>
                  <a:lnTo>
                    <a:pt x="3525" y="810"/>
                  </a:lnTo>
                  <a:cubicBezTo>
                    <a:pt x="3704" y="941"/>
                    <a:pt x="3847" y="1107"/>
                    <a:pt x="3942" y="1298"/>
                  </a:cubicBezTo>
                  <a:lnTo>
                    <a:pt x="4656" y="1119"/>
                  </a:lnTo>
                  <a:cubicBezTo>
                    <a:pt x="4561" y="917"/>
                    <a:pt x="4358" y="691"/>
                    <a:pt x="4073" y="500"/>
                  </a:cubicBezTo>
                  <a:lnTo>
                    <a:pt x="4525" y="238"/>
                  </a:lnTo>
                  <a:lnTo>
                    <a:pt x="4108" y="0"/>
                  </a:ln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3"/>
            <p:cNvSpPr/>
            <p:nvPr/>
          </p:nvSpPr>
          <p:spPr>
            <a:xfrm>
              <a:off x="4936843" y="2955738"/>
              <a:ext cx="313257" cy="180708"/>
            </a:xfrm>
            <a:custGeom>
              <a:rect b="b" l="l" r="r" t="t"/>
              <a:pathLst>
                <a:path extrusionOk="0" h="6120" w="10609">
                  <a:moveTo>
                    <a:pt x="5281" y="0"/>
                  </a:moveTo>
                  <a:cubicBezTo>
                    <a:pt x="3927" y="0"/>
                    <a:pt x="2572" y="298"/>
                    <a:pt x="1536" y="893"/>
                  </a:cubicBezTo>
                  <a:cubicBezTo>
                    <a:pt x="512" y="1488"/>
                    <a:pt x="1" y="2286"/>
                    <a:pt x="1" y="3060"/>
                  </a:cubicBezTo>
                  <a:lnTo>
                    <a:pt x="1" y="3132"/>
                  </a:lnTo>
                  <a:cubicBezTo>
                    <a:pt x="36" y="3179"/>
                    <a:pt x="36" y="3203"/>
                    <a:pt x="36" y="3227"/>
                  </a:cubicBezTo>
                  <a:cubicBezTo>
                    <a:pt x="36" y="3251"/>
                    <a:pt x="36" y="3262"/>
                    <a:pt x="48" y="3298"/>
                  </a:cubicBezTo>
                  <a:cubicBezTo>
                    <a:pt x="48" y="3322"/>
                    <a:pt x="48" y="3346"/>
                    <a:pt x="60" y="3370"/>
                  </a:cubicBezTo>
                  <a:cubicBezTo>
                    <a:pt x="60" y="3405"/>
                    <a:pt x="72" y="3417"/>
                    <a:pt x="72" y="3441"/>
                  </a:cubicBezTo>
                  <a:cubicBezTo>
                    <a:pt x="72" y="3477"/>
                    <a:pt x="96" y="3489"/>
                    <a:pt x="96" y="3524"/>
                  </a:cubicBezTo>
                  <a:cubicBezTo>
                    <a:pt x="96" y="3548"/>
                    <a:pt x="108" y="3560"/>
                    <a:pt x="108" y="3596"/>
                  </a:cubicBezTo>
                  <a:cubicBezTo>
                    <a:pt x="108" y="3620"/>
                    <a:pt x="120" y="3643"/>
                    <a:pt x="120" y="3667"/>
                  </a:cubicBezTo>
                  <a:cubicBezTo>
                    <a:pt x="131" y="3703"/>
                    <a:pt x="131" y="3715"/>
                    <a:pt x="155" y="3739"/>
                  </a:cubicBezTo>
                  <a:cubicBezTo>
                    <a:pt x="167" y="3774"/>
                    <a:pt x="167" y="3786"/>
                    <a:pt x="179" y="3822"/>
                  </a:cubicBezTo>
                  <a:cubicBezTo>
                    <a:pt x="191" y="3846"/>
                    <a:pt x="215" y="3858"/>
                    <a:pt x="215" y="3894"/>
                  </a:cubicBezTo>
                  <a:cubicBezTo>
                    <a:pt x="227" y="3917"/>
                    <a:pt x="227" y="3941"/>
                    <a:pt x="239" y="3965"/>
                  </a:cubicBezTo>
                  <a:cubicBezTo>
                    <a:pt x="251" y="4001"/>
                    <a:pt x="274" y="4013"/>
                    <a:pt x="286" y="4036"/>
                  </a:cubicBezTo>
                  <a:cubicBezTo>
                    <a:pt x="298" y="4072"/>
                    <a:pt x="310" y="4084"/>
                    <a:pt x="334" y="4120"/>
                  </a:cubicBezTo>
                  <a:cubicBezTo>
                    <a:pt x="346" y="4144"/>
                    <a:pt x="358" y="4155"/>
                    <a:pt x="370" y="4191"/>
                  </a:cubicBezTo>
                  <a:cubicBezTo>
                    <a:pt x="393" y="4203"/>
                    <a:pt x="405" y="4239"/>
                    <a:pt x="417" y="4251"/>
                  </a:cubicBezTo>
                  <a:cubicBezTo>
                    <a:pt x="429" y="4275"/>
                    <a:pt x="453" y="4298"/>
                    <a:pt x="477" y="4322"/>
                  </a:cubicBezTo>
                  <a:cubicBezTo>
                    <a:pt x="489" y="4334"/>
                    <a:pt x="512" y="4370"/>
                    <a:pt x="524" y="4382"/>
                  </a:cubicBezTo>
                  <a:cubicBezTo>
                    <a:pt x="536" y="4417"/>
                    <a:pt x="572" y="4429"/>
                    <a:pt x="584" y="4453"/>
                  </a:cubicBezTo>
                  <a:cubicBezTo>
                    <a:pt x="596" y="4477"/>
                    <a:pt x="608" y="4501"/>
                    <a:pt x="643" y="4513"/>
                  </a:cubicBezTo>
                  <a:cubicBezTo>
                    <a:pt x="655" y="4548"/>
                    <a:pt x="691" y="4560"/>
                    <a:pt x="715" y="4596"/>
                  </a:cubicBezTo>
                  <a:lnTo>
                    <a:pt x="774" y="4656"/>
                  </a:lnTo>
                  <a:lnTo>
                    <a:pt x="846" y="4727"/>
                  </a:lnTo>
                  <a:lnTo>
                    <a:pt x="905" y="4786"/>
                  </a:lnTo>
                  <a:cubicBezTo>
                    <a:pt x="941" y="4810"/>
                    <a:pt x="965" y="4822"/>
                    <a:pt x="1001" y="4858"/>
                  </a:cubicBezTo>
                  <a:cubicBezTo>
                    <a:pt x="1013" y="4870"/>
                    <a:pt x="1048" y="4894"/>
                    <a:pt x="1060" y="4917"/>
                  </a:cubicBezTo>
                  <a:cubicBezTo>
                    <a:pt x="1084" y="4953"/>
                    <a:pt x="1120" y="4965"/>
                    <a:pt x="1144" y="4989"/>
                  </a:cubicBezTo>
                  <a:cubicBezTo>
                    <a:pt x="1179" y="5001"/>
                    <a:pt x="1191" y="5025"/>
                    <a:pt x="1227" y="5037"/>
                  </a:cubicBezTo>
                  <a:cubicBezTo>
                    <a:pt x="1263" y="5060"/>
                    <a:pt x="1298" y="5096"/>
                    <a:pt x="1346" y="5108"/>
                  </a:cubicBezTo>
                  <a:cubicBezTo>
                    <a:pt x="1358" y="5120"/>
                    <a:pt x="1370" y="5144"/>
                    <a:pt x="1405" y="5156"/>
                  </a:cubicBezTo>
                  <a:cubicBezTo>
                    <a:pt x="1453" y="5203"/>
                    <a:pt x="1513" y="5227"/>
                    <a:pt x="1596" y="5275"/>
                  </a:cubicBezTo>
                  <a:cubicBezTo>
                    <a:pt x="1655" y="5298"/>
                    <a:pt x="1715" y="5346"/>
                    <a:pt x="1786" y="5382"/>
                  </a:cubicBezTo>
                  <a:cubicBezTo>
                    <a:pt x="1798" y="5394"/>
                    <a:pt x="1834" y="5394"/>
                    <a:pt x="1846" y="5406"/>
                  </a:cubicBezTo>
                  <a:cubicBezTo>
                    <a:pt x="1894" y="5418"/>
                    <a:pt x="1929" y="5453"/>
                    <a:pt x="1977" y="5465"/>
                  </a:cubicBezTo>
                  <a:cubicBezTo>
                    <a:pt x="2013" y="5477"/>
                    <a:pt x="2036" y="5501"/>
                    <a:pt x="2048" y="5501"/>
                  </a:cubicBezTo>
                  <a:cubicBezTo>
                    <a:pt x="2096" y="5513"/>
                    <a:pt x="2132" y="5537"/>
                    <a:pt x="2167" y="5560"/>
                  </a:cubicBezTo>
                  <a:cubicBezTo>
                    <a:pt x="2203" y="5572"/>
                    <a:pt x="2227" y="5584"/>
                    <a:pt x="2263" y="5584"/>
                  </a:cubicBezTo>
                  <a:cubicBezTo>
                    <a:pt x="2287" y="5596"/>
                    <a:pt x="2334" y="5620"/>
                    <a:pt x="2370" y="5632"/>
                  </a:cubicBezTo>
                  <a:cubicBezTo>
                    <a:pt x="2453" y="5656"/>
                    <a:pt x="2548" y="5703"/>
                    <a:pt x="2644" y="5739"/>
                  </a:cubicBezTo>
                  <a:cubicBezTo>
                    <a:pt x="2668" y="5739"/>
                    <a:pt x="2679" y="5751"/>
                    <a:pt x="2691" y="5751"/>
                  </a:cubicBezTo>
                  <a:cubicBezTo>
                    <a:pt x="2787" y="5787"/>
                    <a:pt x="2858" y="5810"/>
                    <a:pt x="2941" y="5822"/>
                  </a:cubicBezTo>
                  <a:cubicBezTo>
                    <a:pt x="2977" y="5846"/>
                    <a:pt x="3001" y="5846"/>
                    <a:pt x="3037" y="5858"/>
                  </a:cubicBezTo>
                  <a:cubicBezTo>
                    <a:pt x="3096" y="5870"/>
                    <a:pt x="3144" y="5882"/>
                    <a:pt x="3203" y="5894"/>
                  </a:cubicBezTo>
                  <a:cubicBezTo>
                    <a:pt x="3227" y="5918"/>
                    <a:pt x="3263" y="5918"/>
                    <a:pt x="3299" y="5929"/>
                  </a:cubicBezTo>
                  <a:lnTo>
                    <a:pt x="3489" y="5977"/>
                  </a:lnTo>
                  <a:cubicBezTo>
                    <a:pt x="3513" y="5977"/>
                    <a:pt x="3537" y="5989"/>
                    <a:pt x="3572" y="5989"/>
                  </a:cubicBezTo>
                  <a:cubicBezTo>
                    <a:pt x="3632" y="6001"/>
                    <a:pt x="3680" y="6001"/>
                    <a:pt x="3739" y="6025"/>
                  </a:cubicBezTo>
                  <a:cubicBezTo>
                    <a:pt x="3763" y="6025"/>
                    <a:pt x="3799" y="6037"/>
                    <a:pt x="3822" y="6037"/>
                  </a:cubicBezTo>
                  <a:cubicBezTo>
                    <a:pt x="3906" y="6049"/>
                    <a:pt x="3977" y="6060"/>
                    <a:pt x="4049" y="6060"/>
                  </a:cubicBezTo>
                  <a:lnTo>
                    <a:pt x="4096" y="6060"/>
                  </a:lnTo>
                  <a:cubicBezTo>
                    <a:pt x="4180" y="6084"/>
                    <a:pt x="4263" y="6096"/>
                    <a:pt x="4346" y="6096"/>
                  </a:cubicBezTo>
                  <a:lnTo>
                    <a:pt x="4406" y="6096"/>
                  </a:lnTo>
                  <a:cubicBezTo>
                    <a:pt x="4465" y="6096"/>
                    <a:pt x="4537" y="6108"/>
                    <a:pt x="4596" y="6108"/>
                  </a:cubicBezTo>
                  <a:lnTo>
                    <a:pt x="4692" y="6108"/>
                  </a:lnTo>
                  <a:cubicBezTo>
                    <a:pt x="4751" y="6108"/>
                    <a:pt x="4799" y="6120"/>
                    <a:pt x="4858" y="6120"/>
                  </a:cubicBezTo>
                  <a:lnTo>
                    <a:pt x="5727" y="6120"/>
                  </a:lnTo>
                  <a:cubicBezTo>
                    <a:pt x="5787" y="6120"/>
                    <a:pt x="5846" y="6120"/>
                    <a:pt x="5906" y="6108"/>
                  </a:cubicBezTo>
                  <a:cubicBezTo>
                    <a:pt x="5942" y="6108"/>
                    <a:pt x="5989" y="6108"/>
                    <a:pt x="6013" y="6096"/>
                  </a:cubicBezTo>
                  <a:cubicBezTo>
                    <a:pt x="6073" y="6096"/>
                    <a:pt x="6132" y="6084"/>
                    <a:pt x="6180" y="6084"/>
                  </a:cubicBezTo>
                  <a:cubicBezTo>
                    <a:pt x="6204" y="6084"/>
                    <a:pt x="6251" y="6084"/>
                    <a:pt x="6287" y="6060"/>
                  </a:cubicBezTo>
                  <a:cubicBezTo>
                    <a:pt x="6370" y="6049"/>
                    <a:pt x="6466" y="6049"/>
                    <a:pt x="6549" y="6037"/>
                  </a:cubicBezTo>
                  <a:lnTo>
                    <a:pt x="6597" y="6037"/>
                  </a:lnTo>
                  <a:cubicBezTo>
                    <a:pt x="6704" y="6025"/>
                    <a:pt x="6787" y="6001"/>
                    <a:pt x="6894" y="5989"/>
                  </a:cubicBezTo>
                  <a:cubicBezTo>
                    <a:pt x="6918" y="5989"/>
                    <a:pt x="6966" y="5977"/>
                    <a:pt x="7001" y="5977"/>
                  </a:cubicBezTo>
                  <a:cubicBezTo>
                    <a:pt x="7037" y="5965"/>
                    <a:pt x="7085" y="5965"/>
                    <a:pt x="7132" y="5941"/>
                  </a:cubicBezTo>
                  <a:cubicBezTo>
                    <a:pt x="7180" y="5929"/>
                    <a:pt x="7204" y="5929"/>
                    <a:pt x="7240" y="5918"/>
                  </a:cubicBezTo>
                  <a:cubicBezTo>
                    <a:pt x="7275" y="5894"/>
                    <a:pt x="7323" y="5894"/>
                    <a:pt x="7370" y="5882"/>
                  </a:cubicBezTo>
                  <a:cubicBezTo>
                    <a:pt x="7394" y="5870"/>
                    <a:pt x="7442" y="5870"/>
                    <a:pt x="7478" y="5858"/>
                  </a:cubicBezTo>
                  <a:cubicBezTo>
                    <a:pt x="7513" y="5834"/>
                    <a:pt x="7561" y="5822"/>
                    <a:pt x="7609" y="5822"/>
                  </a:cubicBezTo>
                  <a:cubicBezTo>
                    <a:pt x="7632" y="5810"/>
                    <a:pt x="7680" y="5810"/>
                    <a:pt x="7716" y="5799"/>
                  </a:cubicBezTo>
                  <a:lnTo>
                    <a:pt x="7847" y="5751"/>
                  </a:lnTo>
                  <a:cubicBezTo>
                    <a:pt x="7871" y="5739"/>
                    <a:pt x="7906" y="5739"/>
                    <a:pt x="7930" y="5715"/>
                  </a:cubicBezTo>
                  <a:cubicBezTo>
                    <a:pt x="8013" y="5691"/>
                    <a:pt x="8085" y="5656"/>
                    <a:pt x="8156" y="5644"/>
                  </a:cubicBezTo>
                  <a:cubicBezTo>
                    <a:pt x="8168" y="5644"/>
                    <a:pt x="8192" y="5632"/>
                    <a:pt x="8204" y="5632"/>
                  </a:cubicBezTo>
                  <a:cubicBezTo>
                    <a:pt x="8287" y="5596"/>
                    <a:pt x="8383" y="5560"/>
                    <a:pt x="8466" y="5525"/>
                  </a:cubicBezTo>
                  <a:cubicBezTo>
                    <a:pt x="8502" y="5513"/>
                    <a:pt x="8513" y="5513"/>
                    <a:pt x="8525" y="5501"/>
                  </a:cubicBezTo>
                  <a:cubicBezTo>
                    <a:pt x="8585" y="5465"/>
                    <a:pt x="8668" y="5441"/>
                    <a:pt x="8728" y="5406"/>
                  </a:cubicBezTo>
                  <a:cubicBezTo>
                    <a:pt x="8752" y="5394"/>
                    <a:pt x="8764" y="5382"/>
                    <a:pt x="8799" y="5382"/>
                  </a:cubicBezTo>
                  <a:cubicBezTo>
                    <a:pt x="8883" y="5334"/>
                    <a:pt x="8966" y="5287"/>
                    <a:pt x="9037" y="5239"/>
                  </a:cubicBezTo>
                  <a:cubicBezTo>
                    <a:pt x="9097" y="5203"/>
                    <a:pt x="9156" y="5167"/>
                    <a:pt x="9228" y="5120"/>
                  </a:cubicBezTo>
                  <a:cubicBezTo>
                    <a:pt x="9240" y="5120"/>
                    <a:pt x="9240" y="5108"/>
                    <a:pt x="9264" y="5108"/>
                  </a:cubicBezTo>
                  <a:cubicBezTo>
                    <a:pt x="9275" y="5108"/>
                    <a:pt x="9275" y="5096"/>
                    <a:pt x="9287" y="5096"/>
                  </a:cubicBezTo>
                  <a:cubicBezTo>
                    <a:pt x="9335" y="5060"/>
                    <a:pt x="9359" y="5037"/>
                    <a:pt x="9406" y="5025"/>
                  </a:cubicBezTo>
                  <a:lnTo>
                    <a:pt x="9442" y="4989"/>
                  </a:lnTo>
                  <a:lnTo>
                    <a:pt x="9466" y="4965"/>
                  </a:lnTo>
                  <a:cubicBezTo>
                    <a:pt x="9502" y="4929"/>
                    <a:pt x="9526" y="4917"/>
                    <a:pt x="9573" y="4882"/>
                  </a:cubicBezTo>
                  <a:lnTo>
                    <a:pt x="9597" y="4858"/>
                  </a:lnTo>
                  <a:lnTo>
                    <a:pt x="9633" y="4822"/>
                  </a:lnTo>
                  <a:cubicBezTo>
                    <a:pt x="9656" y="4798"/>
                    <a:pt x="9692" y="4786"/>
                    <a:pt x="9716" y="4751"/>
                  </a:cubicBezTo>
                  <a:lnTo>
                    <a:pt x="9752" y="4727"/>
                  </a:lnTo>
                  <a:lnTo>
                    <a:pt x="9776" y="4691"/>
                  </a:lnTo>
                  <a:cubicBezTo>
                    <a:pt x="9811" y="4667"/>
                    <a:pt x="9835" y="4644"/>
                    <a:pt x="9859" y="4620"/>
                  </a:cubicBezTo>
                  <a:cubicBezTo>
                    <a:pt x="9871" y="4608"/>
                    <a:pt x="9883" y="4572"/>
                    <a:pt x="9918" y="4560"/>
                  </a:cubicBezTo>
                  <a:lnTo>
                    <a:pt x="9990" y="4489"/>
                  </a:lnTo>
                  <a:lnTo>
                    <a:pt x="10002" y="4465"/>
                  </a:lnTo>
                  <a:lnTo>
                    <a:pt x="10049" y="4429"/>
                  </a:lnTo>
                  <a:cubicBezTo>
                    <a:pt x="10061" y="4394"/>
                    <a:pt x="10097" y="4382"/>
                    <a:pt x="10109" y="4346"/>
                  </a:cubicBezTo>
                  <a:cubicBezTo>
                    <a:pt x="10121" y="4334"/>
                    <a:pt x="10133" y="4322"/>
                    <a:pt x="10133" y="4310"/>
                  </a:cubicBezTo>
                  <a:cubicBezTo>
                    <a:pt x="10133" y="4310"/>
                    <a:pt x="10133" y="4286"/>
                    <a:pt x="10157" y="4286"/>
                  </a:cubicBezTo>
                  <a:cubicBezTo>
                    <a:pt x="10168" y="4263"/>
                    <a:pt x="10180" y="4251"/>
                    <a:pt x="10216" y="4215"/>
                  </a:cubicBezTo>
                  <a:cubicBezTo>
                    <a:pt x="10216" y="4215"/>
                    <a:pt x="10216" y="4203"/>
                    <a:pt x="10228" y="4203"/>
                  </a:cubicBezTo>
                  <a:cubicBezTo>
                    <a:pt x="10240" y="4191"/>
                    <a:pt x="10240" y="4167"/>
                    <a:pt x="10252" y="4155"/>
                  </a:cubicBezTo>
                  <a:cubicBezTo>
                    <a:pt x="10276" y="4132"/>
                    <a:pt x="10288" y="4108"/>
                    <a:pt x="10299" y="4084"/>
                  </a:cubicBezTo>
                  <a:cubicBezTo>
                    <a:pt x="10299" y="4072"/>
                    <a:pt x="10311" y="4072"/>
                    <a:pt x="10311" y="4048"/>
                  </a:cubicBezTo>
                  <a:cubicBezTo>
                    <a:pt x="10335" y="4036"/>
                    <a:pt x="10335" y="4024"/>
                    <a:pt x="10335" y="4013"/>
                  </a:cubicBezTo>
                  <a:cubicBezTo>
                    <a:pt x="10347" y="3977"/>
                    <a:pt x="10359" y="3965"/>
                    <a:pt x="10371" y="3929"/>
                  </a:cubicBezTo>
                  <a:cubicBezTo>
                    <a:pt x="10371" y="3917"/>
                    <a:pt x="10395" y="3917"/>
                    <a:pt x="10395" y="3905"/>
                  </a:cubicBezTo>
                  <a:cubicBezTo>
                    <a:pt x="10395" y="3894"/>
                    <a:pt x="10407" y="3870"/>
                    <a:pt x="10407" y="3858"/>
                  </a:cubicBezTo>
                  <a:cubicBezTo>
                    <a:pt x="10418" y="3834"/>
                    <a:pt x="10430" y="3810"/>
                    <a:pt x="10430" y="3786"/>
                  </a:cubicBezTo>
                  <a:cubicBezTo>
                    <a:pt x="10430" y="3774"/>
                    <a:pt x="10454" y="3751"/>
                    <a:pt x="10454" y="3751"/>
                  </a:cubicBezTo>
                  <a:cubicBezTo>
                    <a:pt x="10454" y="3739"/>
                    <a:pt x="10466" y="3727"/>
                    <a:pt x="10466" y="3727"/>
                  </a:cubicBezTo>
                  <a:cubicBezTo>
                    <a:pt x="10478" y="3691"/>
                    <a:pt x="10478" y="3679"/>
                    <a:pt x="10490" y="3655"/>
                  </a:cubicBezTo>
                  <a:cubicBezTo>
                    <a:pt x="10490" y="3632"/>
                    <a:pt x="10490" y="3620"/>
                    <a:pt x="10514" y="3620"/>
                  </a:cubicBezTo>
                  <a:cubicBezTo>
                    <a:pt x="10514" y="3608"/>
                    <a:pt x="10514" y="3608"/>
                    <a:pt x="10526" y="3596"/>
                  </a:cubicBezTo>
                  <a:cubicBezTo>
                    <a:pt x="10526" y="3560"/>
                    <a:pt x="10538" y="3548"/>
                    <a:pt x="10538" y="3513"/>
                  </a:cubicBezTo>
                  <a:cubicBezTo>
                    <a:pt x="10538" y="3501"/>
                    <a:pt x="10538" y="3489"/>
                    <a:pt x="10549" y="3477"/>
                  </a:cubicBezTo>
                  <a:lnTo>
                    <a:pt x="10549" y="3441"/>
                  </a:lnTo>
                  <a:cubicBezTo>
                    <a:pt x="10549" y="3417"/>
                    <a:pt x="10573" y="3393"/>
                    <a:pt x="10573" y="3370"/>
                  </a:cubicBezTo>
                  <a:lnTo>
                    <a:pt x="10573" y="3322"/>
                  </a:lnTo>
                  <a:lnTo>
                    <a:pt x="10573" y="3298"/>
                  </a:lnTo>
                  <a:cubicBezTo>
                    <a:pt x="10573" y="3262"/>
                    <a:pt x="10573" y="3251"/>
                    <a:pt x="10585" y="3215"/>
                  </a:cubicBezTo>
                  <a:lnTo>
                    <a:pt x="10585" y="3179"/>
                  </a:lnTo>
                  <a:lnTo>
                    <a:pt x="10585" y="3143"/>
                  </a:lnTo>
                  <a:cubicBezTo>
                    <a:pt x="10609" y="2322"/>
                    <a:pt x="10097" y="1512"/>
                    <a:pt x="9025" y="893"/>
                  </a:cubicBezTo>
                  <a:cubicBezTo>
                    <a:pt x="7990" y="298"/>
                    <a:pt x="6635" y="0"/>
                    <a:pt x="5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4964982" y="2971033"/>
              <a:ext cx="260167" cy="149616"/>
            </a:xfrm>
            <a:custGeom>
              <a:rect b="b" l="l" r="r" t="t"/>
              <a:pathLst>
                <a:path extrusionOk="0" h="5067" w="8811">
                  <a:moveTo>
                    <a:pt x="4407" y="0"/>
                  </a:moveTo>
                  <a:cubicBezTo>
                    <a:pt x="3289" y="0"/>
                    <a:pt x="2173" y="244"/>
                    <a:pt x="1322" y="732"/>
                  </a:cubicBezTo>
                  <a:cubicBezTo>
                    <a:pt x="476" y="1232"/>
                    <a:pt x="60" y="1863"/>
                    <a:pt x="60" y="2518"/>
                  </a:cubicBezTo>
                  <a:lnTo>
                    <a:pt x="60" y="2578"/>
                  </a:lnTo>
                  <a:cubicBezTo>
                    <a:pt x="0" y="2649"/>
                    <a:pt x="0" y="2661"/>
                    <a:pt x="0" y="2685"/>
                  </a:cubicBezTo>
                  <a:cubicBezTo>
                    <a:pt x="0" y="2709"/>
                    <a:pt x="0" y="2733"/>
                    <a:pt x="12" y="2744"/>
                  </a:cubicBezTo>
                  <a:cubicBezTo>
                    <a:pt x="12" y="2768"/>
                    <a:pt x="12" y="2792"/>
                    <a:pt x="36" y="2804"/>
                  </a:cubicBezTo>
                  <a:cubicBezTo>
                    <a:pt x="36" y="2828"/>
                    <a:pt x="48" y="2852"/>
                    <a:pt x="48" y="2864"/>
                  </a:cubicBezTo>
                  <a:cubicBezTo>
                    <a:pt x="48" y="2887"/>
                    <a:pt x="60" y="2911"/>
                    <a:pt x="60" y="2923"/>
                  </a:cubicBezTo>
                  <a:cubicBezTo>
                    <a:pt x="60" y="2947"/>
                    <a:pt x="71" y="2971"/>
                    <a:pt x="71" y="2983"/>
                  </a:cubicBezTo>
                  <a:cubicBezTo>
                    <a:pt x="71" y="2995"/>
                    <a:pt x="95" y="3030"/>
                    <a:pt x="95" y="3042"/>
                  </a:cubicBezTo>
                  <a:cubicBezTo>
                    <a:pt x="95" y="3054"/>
                    <a:pt x="107" y="3090"/>
                    <a:pt x="119" y="3102"/>
                  </a:cubicBezTo>
                  <a:cubicBezTo>
                    <a:pt x="119" y="3114"/>
                    <a:pt x="131" y="3149"/>
                    <a:pt x="131" y="3161"/>
                  </a:cubicBezTo>
                  <a:cubicBezTo>
                    <a:pt x="155" y="3173"/>
                    <a:pt x="155" y="3209"/>
                    <a:pt x="167" y="3221"/>
                  </a:cubicBezTo>
                  <a:cubicBezTo>
                    <a:pt x="179" y="3233"/>
                    <a:pt x="179" y="3268"/>
                    <a:pt x="191" y="3280"/>
                  </a:cubicBezTo>
                  <a:cubicBezTo>
                    <a:pt x="214" y="3292"/>
                    <a:pt x="226" y="3328"/>
                    <a:pt x="226" y="3340"/>
                  </a:cubicBezTo>
                  <a:cubicBezTo>
                    <a:pt x="238" y="3352"/>
                    <a:pt x="238" y="3387"/>
                    <a:pt x="250" y="3399"/>
                  </a:cubicBezTo>
                  <a:cubicBezTo>
                    <a:pt x="274" y="3411"/>
                    <a:pt x="286" y="3447"/>
                    <a:pt x="298" y="3459"/>
                  </a:cubicBezTo>
                  <a:cubicBezTo>
                    <a:pt x="310" y="3471"/>
                    <a:pt x="333" y="3495"/>
                    <a:pt x="333" y="3518"/>
                  </a:cubicBezTo>
                  <a:cubicBezTo>
                    <a:pt x="345" y="3530"/>
                    <a:pt x="357" y="3566"/>
                    <a:pt x="369" y="3578"/>
                  </a:cubicBezTo>
                  <a:cubicBezTo>
                    <a:pt x="393" y="3590"/>
                    <a:pt x="405" y="3614"/>
                    <a:pt x="417" y="3637"/>
                  </a:cubicBezTo>
                  <a:cubicBezTo>
                    <a:pt x="429" y="3649"/>
                    <a:pt x="452" y="3685"/>
                    <a:pt x="464" y="3697"/>
                  </a:cubicBezTo>
                  <a:cubicBezTo>
                    <a:pt x="476" y="3709"/>
                    <a:pt x="488" y="3733"/>
                    <a:pt x="512" y="3757"/>
                  </a:cubicBezTo>
                  <a:lnTo>
                    <a:pt x="572" y="3816"/>
                  </a:lnTo>
                  <a:lnTo>
                    <a:pt x="607" y="3864"/>
                  </a:lnTo>
                  <a:lnTo>
                    <a:pt x="667" y="3923"/>
                  </a:lnTo>
                  <a:lnTo>
                    <a:pt x="714" y="3971"/>
                  </a:lnTo>
                  <a:cubicBezTo>
                    <a:pt x="750" y="3983"/>
                    <a:pt x="762" y="4007"/>
                    <a:pt x="786" y="4030"/>
                  </a:cubicBezTo>
                  <a:cubicBezTo>
                    <a:pt x="810" y="4042"/>
                    <a:pt x="822" y="4054"/>
                    <a:pt x="845" y="4066"/>
                  </a:cubicBezTo>
                  <a:cubicBezTo>
                    <a:pt x="881" y="4090"/>
                    <a:pt x="905" y="4114"/>
                    <a:pt x="929" y="4126"/>
                  </a:cubicBezTo>
                  <a:cubicBezTo>
                    <a:pt x="941" y="4149"/>
                    <a:pt x="953" y="4161"/>
                    <a:pt x="988" y="4173"/>
                  </a:cubicBezTo>
                  <a:cubicBezTo>
                    <a:pt x="1012" y="4209"/>
                    <a:pt x="1048" y="4221"/>
                    <a:pt x="1083" y="4233"/>
                  </a:cubicBezTo>
                  <a:cubicBezTo>
                    <a:pt x="1107" y="4245"/>
                    <a:pt x="1119" y="4245"/>
                    <a:pt x="1131" y="4268"/>
                  </a:cubicBezTo>
                  <a:cubicBezTo>
                    <a:pt x="1179" y="4292"/>
                    <a:pt x="1238" y="4328"/>
                    <a:pt x="1286" y="4352"/>
                  </a:cubicBezTo>
                  <a:cubicBezTo>
                    <a:pt x="1322" y="4388"/>
                    <a:pt x="1381" y="4411"/>
                    <a:pt x="1441" y="4447"/>
                  </a:cubicBezTo>
                  <a:cubicBezTo>
                    <a:pt x="1464" y="4459"/>
                    <a:pt x="1476" y="4459"/>
                    <a:pt x="1500" y="4471"/>
                  </a:cubicBezTo>
                  <a:cubicBezTo>
                    <a:pt x="1536" y="4483"/>
                    <a:pt x="1584" y="4507"/>
                    <a:pt x="1607" y="4530"/>
                  </a:cubicBezTo>
                  <a:cubicBezTo>
                    <a:pt x="1619" y="4542"/>
                    <a:pt x="1655" y="4542"/>
                    <a:pt x="1667" y="4566"/>
                  </a:cubicBezTo>
                  <a:cubicBezTo>
                    <a:pt x="1703" y="4578"/>
                    <a:pt x="1738" y="4590"/>
                    <a:pt x="1774" y="4602"/>
                  </a:cubicBezTo>
                  <a:cubicBezTo>
                    <a:pt x="1798" y="4626"/>
                    <a:pt x="1822" y="4626"/>
                    <a:pt x="1845" y="4638"/>
                  </a:cubicBezTo>
                  <a:cubicBezTo>
                    <a:pt x="1881" y="4649"/>
                    <a:pt x="1905" y="4661"/>
                    <a:pt x="1941" y="4661"/>
                  </a:cubicBezTo>
                  <a:cubicBezTo>
                    <a:pt x="2012" y="4697"/>
                    <a:pt x="2084" y="4721"/>
                    <a:pt x="2179" y="4757"/>
                  </a:cubicBezTo>
                  <a:cubicBezTo>
                    <a:pt x="2191" y="4757"/>
                    <a:pt x="2203" y="4769"/>
                    <a:pt x="2203" y="4769"/>
                  </a:cubicBezTo>
                  <a:cubicBezTo>
                    <a:pt x="2274" y="4804"/>
                    <a:pt x="2334" y="4816"/>
                    <a:pt x="2417" y="4828"/>
                  </a:cubicBezTo>
                  <a:cubicBezTo>
                    <a:pt x="2441" y="4828"/>
                    <a:pt x="2453" y="4840"/>
                    <a:pt x="2488" y="4840"/>
                  </a:cubicBezTo>
                  <a:cubicBezTo>
                    <a:pt x="2536" y="4864"/>
                    <a:pt x="2572" y="4876"/>
                    <a:pt x="2619" y="4876"/>
                  </a:cubicBezTo>
                  <a:cubicBezTo>
                    <a:pt x="2655" y="4876"/>
                    <a:pt x="2679" y="4888"/>
                    <a:pt x="2691" y="4888"/>
                  </a:cubicBezTo>
                  <a:cubicBezTo>
                    <a:pt x="2738" y="4900"/>
                    <a:pt x="2798" y="4923"/>
                    <a:pt x="2846" y="4923"/>
                  </a:cubicBezTo>
                  <a:cubicBezTo>
                    <a:pt x="2869" y="4923"/>
                    <a:pt x="2893" y="4935"/>
                    <a:pt x="2917" y="4935"/>
                  </a:cubicBezTo>
                  <a:cubicBezTo>
                    <a:pt x="2965" y="4947"/>
                    <a:pt x="3012" y="4947"/>
                    <a:pt x="3048" y="4959"/>
                  </a:cubicBezTo>
                  <a:cubicBezTo>
                    <a:pt x="3084" y="4959"/>
                    <a:pt x="3096" y="4983"/>
                    <a:pt x="3131" y="4983"/>
                  </a:cubicBezTo>
                  <a:cubicBezTo>
                    <a:pt x="3191" y="4995"/>
                    <a:pt x="3250" y="4995"/>
                    <a:pt x="3310" y="5007"/>
                  </a:cubicBezTo>
                  <a:lnTo>
                    <a:pt x="3334" y="5007"/>
                  </a:lnTo>
                  <a:cubicBezTo>
                    <a:pt x="3405" y="5019"/>
                    <a:pt x="3465" y="5019"/>
                    <a:pt x="3548" y="5042"/>
                  </a:cubicBezTo>
                  <a:lnTo>
                    <a:pt x="3584" y="5042"/>
                  </a:lnTo>
                  <a:cubicBezTo>
                    <a:pt x="3643" y="5042"/>
                    <a:pt x="3691" y="5054"/>
                    <a:pt x="3750" y="5054"/>
                  </a:cubicBezTo>
                  <a:lnTo>
                    <a:pt x="3822" y="5054"/>
                  </a:lnTo>
                  <a:cubicBezTo>
                    <a:pt x="3870" y="5054"/>
                    <a:pt x="3917" y="5054"/>
                    <a:pt x="3965" y="5066"/>
                  </a:cubicBezTo>
                  <a:lnTo>
                    <a:pt x="4929" y="5066"/>
                  </a:lnTo>
                  <a:cubicBezTo>
                    <a:pt x="4977" y="5066"/>
                    <a:pt x="5013" y="5066"/>
                    <a:pt x="5060" y="5054"/>
                  </a:cubicBezTo>
                  <a:cubicBezTo>
                    <a:pt x="5096" y="5054"/>
                    <a:pt x="5120" y="5054"/>
                    <a:pt x="5155" y="5042"/>
                  </a:cubicBezTo>
                  <a:cubicBezTo>
                    <a:pt x="5227" y="5019"/>
                    <a:pt x="5298" y="5019"/>
                    <a:pt x="5370" y="5007"/>
                  </a:cubicBezTo>
                  <a:lnTo>
                    <a:pt x="5405" y="5007"/>
                  </a:lnTo>
                  <a:cubicBezTo>
                    <a:pt x="5489" y="4995"/>
                    <a:pt x="5572" y="4983"/>
                    <a:pt x="5655" y="4959"/>
                  </a:cubicBezTo>
                  <a:cubicBezTo>
                    <a:pt x="5691" y="4959"/>
                    <a:pt x="5715" y="4947"/>
                    <a:pt x="5751" y="4947"/>
                  </a:cubicBezTo>
                  <a:cubicBezTo>
                    <a:pt x="5786" y="4947"/>
                    <a:pt x="5822" y="4935"/>
                    <a:pt x="5870" y="4923"/>
                  </a:cubicBezTo>
                  <a:cubicBezTo>
                    <a:pt x="5894" y="4923"/>
                    <a:pt x="5929" y="4900"/>
                    <a:pt x="5953" y="4900"/>
                  </a:cubicBezTo>
                  <a:cubicBezTo>
                    <a:pt x="6001" y="4888"/>
                    <a:pt x="6025" y="4888"/>
                    <a:pt x="6072" y="4876"/>
                  </a:cubicBezTo>
                  <a:cubicBezTo>
                    <a:pt x="6108" y="4876"/>
                    <a:pt x="6132" y="4864"/>
                    <a:pt x="6167" y="4840"/>
                  </a:cubicBezTo>
                  <a:cubicBezTo>
                    <a:pt x="6191" y="4828"/>
                    <a:pt x="6239" y="4828"/>
                    <a:pt x="6263" y="4816"/>
                  </a:cubicBezTo>
                  <a:cubicBezTo>
                    <a:pt x="6298" y="4804"/>
                    <a:pt x="6322" y="4804"/>
                    <a:pt x="6358" y="4780"/>
                  </a:cubicBezTo>
                  <a:cubicBezTo>
                    <a:pt x="6382" y="4769"/>
                    <a:pt x="6429" y="4769"/>
                    <a:pt x="6465" y="4757"/>
                  </a:cubicBezTo>
                  <a:cubicBezTo>
                    <a:pt x="6489" y="4745"/>
                    <a:pt x="6525" y="4745"/>
                    <a:pt x="6537" y="4721"/>
                  </a:cubicBezTo>
                  <a:cubicBezTo>
                    <a:pt x="6596" y="4709"/>
                    <a:pt x="6668" y="4685"/>
                    <a:pt x="6727" y="4661"/>
                  </a:cubicBezTo>
                  <a:cubicBezTo>
                    <a:pt x="6739" y="4661"/>
                    <a:pt x="6763" y="4649"/>
                    <a:pt x="6775" y="4649"/>
                  </a:cubicBezTo>
                  <a:lnTo>
                    <a:pt x="7001" y="4566"/>
                  </a:lnTo>
                  <a:cubicBezTo>
                    <a:pt x="7013" y="4542"/>
                    <a:pt x="7025" y="4542"/>
                    <a:pt x="7060" y="4530"/>
                  </a:cubicBezTo>
                  <a:cubicBezTo>
                    <a:pt x="7120" y="4507"/>
                    <a:pt x="7156" y="4483"/>
                    <a:pt x="7215" y="4459"/>
                  </a:cubicBezTo>
                  <a:cubicBezTo>
                    <a:pt x="7239" y="4447"/>
                    <a:pt x="7263" y="4447"/>
                    <a:pt x="7275" y="4423"/>
                  </a:cubicBezTo>
                  <a:cubicBezTo>
                    <a:pt x="7358" y="4399"/>
                    <a:pt x="7418" y="4352"/>
                    <a:pt x="7489" y="4328"/>
                  </a:cubicBezTo>
                  <a:cubicBezTo>
                    <a:pt x="7549" y="4292"/>
                    <a:pt x="7596" y="4268"/>
                    <a:pt x="7632" y="4233"/>
                  </a:cubicBezTo>
                  <a:cubicBezTo>
                    <a:pt x="7656" y="4233"/>
                    <a:pt x="7656" y="4221"/>
                    <a:pt x="7668" y="4221"/>
                  </a:cubicBezTo>
                  <a:lnTo>
                    <a:pt x="7680" y="4209"/>
                  </a:lnTo>
                  <a:cubicBezTo>
                    <a:pt x="7715" y="4185"/>
                    <a:pt x="7739" y="4161"/>
                    <a:pt x="7787" y="4149"/>
                  </a:cubicBezTo>
                  <a:cubicBezTo>
                    <a:pt x="7799" y="4149"/>
                    <a:pt x="7799" y="4126"/>
                    <a:pt x="7811" y="4126"/>
                  </a:cubicBezTo>
                  <a:cubicBezTo>
                    <a:pt x="7834" y="4126"/>
                    <a:pt x="7834" y="4114"/>
                    <a:pt x="7846" y="4114"/>
                  </a:cubicBezTo>
                  <a:cubicBezTo>
                    <a:pt x="7870" y="4102"/>
                    <a:pt x="7906" y="4066"/>
                    <a:pt x="7918" y="4054"/>
                  </a:cubicBezTo>
                  <a:cubicBezTo>
                    <a:pt x="7930" y="4054"/>
                    <a:pt x="7930" y="4042"/>
                    <a:pt x="7953" y="4042"/>
                  </a:cubicBezTo>
                  <a:lnTo>
                    <a:pt x="7977" y="4007"/>
                  </a:lnTo>
                  <a:cubicBezTo>
                    <a:pt x="8013" y="3995"/>
                    <a:pt x="8025" y="3971"/>
                    <a:pt x="8049" y="3947"/>
                  </a:cubicBezTo>
                  <a:lnTo>
                    <a:pt x="8084" y="3923"/>
                  </a:lnTo>
                  <a:lnTo>
                    <a:pt x="8108" y="3887"/>
                  </a:lnTo>
                  <a:lnTo>
                    <a:pt x="8168" y="3828"/>
                  </a:lnTo>
                  <a:lnTo>
                    <a:pt x="8215" y="3792"/>
                  </a:lnTo>
                  <a:lnTo>
                    <a:pt x="8275" y="3733"/>
                  </a:lnTo>
                  <a:cubicBezTo>
                    <a:pt x="8275" y="3733"/>
                    <a:pt x="8275" y="3709"/>
                    <a:pt x="8287" y="3709"/>
                  </a:cubicBezTo>
                  <a:cubicBezTo>
                    <a:pt x="8311" y="3697"/>
                    <a:pt x="8311" y="3685"/>
                    <a:pt x="8322" y="3673"/>
                  </a:cubicBezTo>
                  <a:cubicBezTo>
                    <a:pt x="8334" y="3649"/>
                    <a:pt x="8346" y="3626"/>
                    <a:pt x="8370" y="3614"/>
                  </a:cubicBezTo>
                  <a:cubicBezTo>
                    <a:pt x="8382" y="3590"/>
                    <a:pt x="8382" y="3578"/>
                    <a:pt x="8394" y="3566"/>
                  </a:cubicBezTo>
                  <a:lnTo>
                    <a:pt x="8406" y="3554"/>
                  </a:lnTo>
                  <a:cubicBezTo>
                    <a:pt x="8430" y="3530"/>
                    <a:pt x="8442" y="3506"/>
                    <a:pt x="8453" y="3495"/>
                  </a:cubicBezTo>
                  <a:cubicBezTo>
                    <a:pt x="8453" y="3495"/>
                    <a:pt x="8453" y="3471"/>
                    <a:pt x="8465" y="3471"/>
                  </a:cubicBezTo>
                  <a:cubicBezTo>
                    <a:pt x="8489" y="3459"/>
                    <a:pt x="8489" y="3447"/>
                    <a:pt x="8501" y="3435"/>
                  </a:cubicBezTo>
                  <a:cubicBezTo>
                    <a:pt x="8513" y="3411"/>
                    <a:pt x="8525" y="3387"/>
                    <a:pt x="8549" y="3376"/>
                  </a:cubicBezTo>
                  <a:cubicBezTo>
                    <a:pt x="8549" y="3352"/>
                    <a:pt x="8561" y="3352"/>
                    <a:pt x="8561" y="3340"/>
                  </a:cubicBezTo>
                  <a:cubicBezTo>
                    <a:pt x="8561" y="3328"/>
                    <a:pt x="8573" y="3328"/>
                    <a:pt x="8573" y="3316"/>
                  </a:cubicBezTo>
                  <a:cubicBezTo>
                    <a:pt x="8584" y="3292"/>
                    <a:pt x="8608" y="3268"/>
                    <a:pt x="8608" y="3256"/>
                  </a:cubicBezTo>
                  <a:cubicBezTo>
                    <a:pt x="8608" y="3233"/>
                    <a:pt x="8620" y="3233"/>
                    <a:pt x="8620" y="3221"/>
                  </a:cubicBezTo>
                  <a:cubicBezTo>
                    <a:pt x="8620" y="3209"/>
                    <a:pt x="8632" y="3209"/>
                    <a:pt x="8632" y="3197"/>
                  </a:cubicBezTo>
                  <a:cubicBezTo>
                    <a:pt x="8644" y="3173"/>
                    <a:pt x="8644" y="3149"/>
                    <a:pt x="8668" y="3137"/>
                  </a:cubicBezTo>
                  <a:cubicBezTo>
                    <a:pt x="8668" y="3114"/>
                    <a:pt x="8668" y="3114"/>
                    <a:pt x="8680" y="3102"/>
                  </a:cubicBezTo>
                  <a:cubicBezTo>
                    <a:pt x="8680" y="3090"/>
                    <a:pt x="8680" y="3090"/>
                    <a:pt x="8692" y="3078"/>
                  </a:cubicBezTo>
                  <a:cubicBezTo>
                    <a:pt x="8703" y="3054"/>
                    <a:pt x="8703" y="3030"/>
                    <a:pt x="8727" y="3018"/>
                  </a:cubicBezTo>
                  <a:cubicBezTo>
                    <a:pt x="8727" y="2995"/>
                    <a:pt x="8727" y="2995"/>
                    <a:pt x="8739" y="2983"/>
                  </a:cubicBezTo>
                  <a:cubicBezTo>
                    <a:pt x="8739" y="2971"/>
                    <a:pt x="8739" y="2971"/>
                    <a:pt x="8751" y="2959"/>
                  </a:cubicBezTo>
                  <a:cubicBezTo>
                    <a:pt x="8751" y="2935"/>
                    <a:pt x="8763" y="2911"/>
                    <a:pt x="8763" y="2899"/>
                  </a:cubicBezTo>
                  <a:lnTo>
                    <a:pt x="8763" y="2864"/>
                  </a:lnTo>
                  <a:lnTo>
                    <a:pt x="8763" y="2840"/>
                  </a:lnTo>
                  <a:cubicBezTo>
                    <a:pt x="8763" y="2816"/>
                    <a:pt x="8787" y="2792"/>
                    <a:pt x="8787" y="2780"/>
                  </a:cubicBezTo>
                  <a:lnTo>
                    <a:pt x="8787" y="2744"/>
                  </a:lnTo>
                  <a:lnTo>
                    <a:pt x="8787" y="2721"/>
                  </a:lnTo>
                  <a:lnTo>
                    <a:pt x="8787" y="2661"/>
                  </a:lnTo>
                  <a:lnTo>
                    <a:pt x="8787" y="2614"/>
                  </a:lnTo>
                  <a:lnTo>
                    <a:pt x="8787" y="2602"/>
                  </a:lnTo>
                  <a:cubicBezTo>
                    <a:pt x="8811" y="1923"/>
                    <a:pt x="8382" y="1256"/>
                    <a:pt x="7501" y="732"/>
                  </a:cubicBezTo>
                  <a:cubicBezTo>
                    <a:pt x="6644" y="244"/>
                    <a:pt x="5525" y="0"/>
                    <a:pt x="44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4938614" y="3051702"/>
              <a:ext cx="311486" cy="120620"/>
            </a:xfrm>
            <a:custGeom>
              <a:rect b="b" l="l" r="r" t="t"/>
              <a:pathLst>
                <a:path extrusionOk="0" h="4085" w="10549">
                  <a:moveTo>
                    <a:pt x="0" y="1"/>
                  </a:moveTo>
                  <a:lnTo>
                    <a:pt x="0" y="1048"/>
                  </a:lnTo>
                  <a:cubicBezTo>
                    <a:pt x="0" y="1834"/>
                    <a:pt x="524" y="2620"/>
                    <a:pt x="1560" y="3227"/>
                  </a:cubicBezTo>
                  <a:cubicBezTo>
                    <a:pt x="1619" y="3263"/>
                    <a:pt x="1679" y="3310"/>
                    <a:pt x="1750" y="3334"/>
                  </a:cubicBezTo>
                  <a:cubicBezTo>
                    <a:pt x="1774" y="3346"/>
                    <a:pt x="1798" y="3346"/>
                    <a:pt x="1810" y="3370"/>
                  </a:cubicBezTo>
                  <a:cubicBezTo>
                    <a:pt x="1857" y="3382"/>
                    <a:pt x="1905" y="3406"/>
                    <a:pt x="1953" y="3430"/>
                  </a:cubicBezTo>
                  <a:cubicBezTo>
                    <a:pt x="1976" y="3441"/>
                    <a:pt x="2012" y="3453"/>
                    <a:pt x="2024" y="3453"/>
                  </a:cubicBezTo>
                  <a:cubicBezTo>
                    <a:pt x="2072" y="3465"/>
                    <a:pt x="2096" y="3489"/>
                    <a:pt x="2143" y="3513"/>
                  </a:cubicBezTo>
                  <a:cubicBezTo>
                    <a:pt x="2167" y="3525"/>
                    <a:pt x="2203" y="3549"/>
                    <a:pt x="2227" y="3549"/>
                  </a:cubicBezTo>
                  <a:cubicBezTo>
                    <a:pt x="2262" y="3561"/>
                    <a:pt x="2286" y="3572"/>
                    <a:pt x="2322" y="3572"/>
                  </a:cubicBezTo>
                  <a:cubicBezTo>
                    <a:pt x="2334" y="3572"/>
                    <a:pt x="2334" y="3572"/>
                    <a:pt x="2346" y="3584"/>
                  </a:cubicBezTo>
                  <a:cubicBezTo>
                    <a:pt x="2441" y="3620"/>
                    <a:pt x="2524" y="3668"/>
                    <a:pt x="2631" y="3691"/>
                  </a:cubicBezTo>
                  <a:cubicBezTo>
                    <a:pt x="2643" y="3691"/>
                    <a:pt x="2667" y="3703"/>
                    <a:pt x="2679" y="3703"/>
                  </a:cubicBezTo>
                  <a:cubicBezTo>
                    <a:pt x="2762" y="3739"/>
                    <a:pt x="2846" y="3763"/>
                    <a:pt x="2929" y="3787"/>
                  </a:cubicBezTo>
                  <a:cubicBezTo>
                    <a:pt x="2941" y="3787"/>
                    <a:pt x="2965" y="3799"/>
                    <a:pt x="2977" y="3799"/>
                  </a:cubicBezTo>
                  <a:cubicBezTo>
                    <a:pt x="2989" y="3799"/>
                    <a:pt x="3000" y="3811"/>
                    <a:pt x="3024" y="3811"/>
                  </a:cubicBezTo>
                  <a:cubicBezTo>
                    <a:pt x="3084" y="3822"/>
                    <a:pt x="3119" y="3846"/>
                    <a:pt x="3179" y="3858"/>
                  </a:cubicBezTo>
                  <a:cubicBezTo>
                    <a:pt x="3215" y="3870"/>
                    <a:pt x="3239" y="3870"/>
                    <a:pt x="3286" y="3882"/>
                  </a:cubicBezTo>
                  <a:lnTo>
                    <a:pt x="3465" y="3930"/>
                  </a:lnTo>
                  <a:cubicBezTo>
                    <a:pt x="3477" y="3930"/>
                    <a:pt x="3512" y="3942"/>
                    <a:pt x="3524" y="3942"/>
                  </a:cubicBezTo>
                  <a:lnTo>
                    <a:pt x="3536" y="3942"/>
                  </a:lnTo>
                  <a:cubicBezTo>
                    <a:pt x="3596" y="3965"/>
                    <a:pt x="3643" y="3965"/>
                    <a:pt x="3703" y="3977"/>
                  </a:cubicBezTo>
                  <a:cubicBezTo>
                    <a:pt x="3739" y="3977"/>
                    <a:pt x="3762" y="3989"/>
                    <a:pt x="3798" y="3989"/>
                  </a:cubicBezTo>
                  <a:cubicBezTo>
                    <a:pt x="3870" y="4001"/>
                    <a:pt x="3941" y="4025"/>
                    <a:pt x="4012" y="4025"/>
                  </a:cubicBezTo>
                  <a:lnTo>
                    <a:pt x="4048" y="4025"/>
                  </a:lnTo>
                  <a:cubicBezTo>
                    <a:pt x="4132" y="4037"/>
                    <a:pt x="4215" y="4049"/>
                    <a:pt x="4298" y="4049"/>
                  </a:cubicBezTo>
                  <a:lnTo>
                    <a:pt x="4358" y="4049"/>
                  </a:lnTo>
                  <a:cubicBezTo>
                    <a:pt x="4417" y="4049"/>
                    <a:pt x="4489" y="4061"/>
                    <a:pt x="4548" y="4061"/>
                  </a:cubicBezTo>
                  <a:lnTo>
                    <a:pt x="4643" y="4061"/>
                  </a:lnTo>
                  <a:cubicBezTo>
                    <a:pt x="4703" y="4061"/>
                    <a:pt x="4751" y="4084"/>
                    <a:pt x="4810" y="4084"/>
                  </a:cubicBezTo>
                  <a:lnTo>
                    <a:pt x="5679" y="4084"/>
                  </a:lnTo>
                  <a:cubicBezTo>
                    <a:pt x="5739" y="4084"/>
                    <a:pt x="5798" y="4084"/>
                    <a:pt x="5858" y="4061"/>
                  </a:cubicBezTo>
                  <a:lnTo>
                    <a:pt x="5965" y="4061"/>
                  </a:lnTo>
                  <a:cubicBezTo>
                    <a:pt x="6025" y="4061"/>
                    <a:pt x="6084" y="4049"/>
                    <a:pt x="6132" y="4049"/>
                  </a:cubicBezTo>
                  <a:lnTo>
                    <a:pt x="6239" y="4049"/>
                  </a:lnTo>
                  <a:cubicBezTo>
                    <a:pt x="6322" y="4037"/>
                    <a:pt x="6418" y="4037"/>
                    <a:pt x="6501" y="4025"/>
                  </a:cubicBezTo>
                  <a:lnTo>
                    <a:pt x="6548" y="4025"/>
                  </a:lnTo>
                  <a:cubicBezTo>
                    <a:pt x="6656" y="4001"/>
                    <a:pt x="6739" y="3989"/>
                    <a:pt x="6846" y="3977"/>
                  </a:cubicBezTo>
                  <a:lnTo>
                    <a:pt x="6870" y="3977"/>
                  </a:lnTo>
                  <a:cubicBezTo>
                    <a:pt x="6906" y="3977"/>
                    <a:pt x="6929" y="3965"/>
                    <a:pt x="6953" y="3965"/>
                  </a:cubicBezTo>
                  <a:cubicBezTo>
                    <a:pt x="6989" y="3942"/>
                    <a:pt x="7037" y="3942"/>
                    <a:pt x="7084" y="3930"/>
                  </a:cubicBezTo>
                  <a:cubicBezTo>
                    <a:pt x="7132" y="3918"/>
                    <a:pt x="7156" y="3918"/>
                    <a:pt x="7203" y="3906"/>
                  </a:cubicBezTo>
                  <a:cubicBezTo>
                    <a:pt x="7251" y="3882"/>
                    <a:pt x="7287" y="3882"/>
                    <a:pt x="7334" y="3870"/>
                  </a:cubicBezTo>
                  <a:cubicBezTo>
                    <a:pt x="7382" y="3858"/>
                    <a:pt x="7406" y="3858"/>
                    <a:pt x="7441" y="3846"/>
                  </a:cubicBezTo>
                  <a:cubicBezTo>
                    <a:pt x="7489" y="3822"/>
                    <a:pt x="7525" y="3811"/>
                    <a:pt x="7572" y="3811"/>
                  </a:cubicBezTo>
                  <a:cubicBezTo>
                    <a:pt x="7608" y="3799"/>
                    <a:pt x="7644" y="3799"/>
                    <a:pt x="7680" y="3787"/>
                  </a:cubicBezTo>
                  <a:lnTo>
                    <a:pt x="7811" y="3739"/>
                  </a:lnTo>
                  <a:cubicBezTo>
                    <a:pt x="7822" y="3739"/>
                    <a:pt x="7858" y="3727"/>
                    <a:pt x="7870" y="3727"/>
                  </a:cubicBezTo>
                  <a:cubicBezTo>
                    <a:pt x="7882" y="3727"/>
                    <a:pt x="7906" y="3703"/>
                    <a:pt x="7918" y="3703"/>
                  </a:cubicBezTo>
                  <a:cubicBezTo>
                    <a:pt x="7989" y="3680"/>
                    <a:pt x="8061" y="3644"/>
                    <a:pt x="8144" y="3632"/>
                  </a:cubicBezTo>
                  <a:cubicBezTo>
                    <a:pt x="8156" y="3632"/>
                    <a:pt x="8168" y="3620"/>
                    <a:pt x="8180" y="3620"/>
                  </a:cubicBezTo>
                  <a:cubicBezTo>
                    <a:pt x="8275" y="3584"/>
                    <a:pt x="8358" y="3549"/>
                    <a:pt x="8453" y="3513"/>
                  </a:cubicBezTo>
                  <a:cubicBezTo>
                    <a:pt x="8477" y="3501"/>
                    <a:pt x="8501" y="3501"/>
                    <a:pt x="8525" y="3489"/>
                  </a:cubicBezTo>
                  <a:cubicBezTo>
                    <a:pt x="8584" y="3453"/>
                    <a:pt x="8656" y="3430"/>
                    <a:pt x="8715" y="3394"/>
                  </a:cubicBezTo>
                  <a:cubicBezTo>
                    <a:pt x="8751" y="3382"/>
                    <a:pt x="8763" y="3370"/>
                    <a:pt x="8799" y="3370"/>
                  </a:cubicBezTo>
                  <a:cubicBezTo>
                    <a:pt x="8882" y="3322"/>
                    <a:pt x="8954" y="3275"/>
                    <a:pt x="9037" y="3227"/>
                  </a:cubicBezTo>
                  <a:cubicBezTo>
                    <a:pt x="9049" y="3215"/>
                    <a:pt x="9073" y="3203"/>
                    <a:pt x="9096" y="3191"/>
                  </a:cubicBezTo>
                  <a:cubicBezTo>
                    <a:pt x="9108" y="3168"/>
                    <a:pt x="9132" y="3156"/>
                    <a:pt x="9156" y="3156"/>
                  </a:cubicBezTo>
                  <a:cubicBezTo>
                    <a:pt x="9180" y="3144"/>
                    <a:pt x="9215" y="3108"/>
                    <a:pt x="9239" y="3096"/>
                  </a:cubicBezTo>
                  <a:cubicBezTo>
                    <a:pt x="9275" y="3084"/>
                    <a:pt x="9299" y="3049"/>
                    <a:pt x="9335" y="3037"/>
                  </a:cubicBezTo>
                  <a:cubicBezTo>
                    <a:pt x="9358" y="3025"/>
                    <a:pt x="9394" y="2989"/>
                    <a:pt x="9418" y="2977"/>
                  </a:cubicBezTo>
                  <a:cubicBezTo>
                    <a:pt x="9454" y="2965"/>
                    <a:pt x="9477" y="2929"/>
                    <a:pt x="9489" y="2918"/>
                  </a:cubicBezTo>
                  <a:cubicBezTo>
                    <a:pt x="9525" y="2906"/>
                    <a:pt x="9549" y="2870"/>
                    <a:pt x="9585" y="2858"/>
                  </a:cubicBezTo>
                  <a:cubicBezTo>
                    <a:pt x="9608" y="2846"/>
                    <a:pt x="9632" y="2810"/>
                    <a:pt x="9656" y="2799"/>
                  </a:cubicBezTo>
                  <a:cubicBezTo>
                    <a:pt x="9692" y="2787"/>
                    <a:pt x="9704" y="2751"/>
                    <a:pt x="9727" y="2739"/>
                  </a:cubicBezTo>
                  <a:lnTo>
                    <a:pt x="9763" y="2715"/>
                  </a:lnTo>
                  <a:cubicBezTo>
                    <a:pt x="9775" y="2691"/>
                    <a:pt x="9811" y="2679"/>
                    <a:pt x="9823" y="2656"/>
                  </a:cubicBezTo>
                  <a:lnTo>
                    <a:pt x="9835" y="2632"/>
                  </a:lnTo>
                  <a:cubicBezTo>
                    <a:pt x="9882" y="2596"/>
                    <a:pt x="9906" y="2560"/>
                    <a:pt x="9942" y="2513"/>
                  </a:cubicBezTo>
                  <a:lnTo>
                    <a:pt x="9966" y="2489"/>
                  </a:lnTo>
                  <a:cubicBezTo>
                    <a:pt x="10001" y="2453"/>
                    <a:pt x="10025" y="2418"/>
                    <a:pt x="10061" y="2382"/>
                  </a:cubicBezTo>
                  <a:lnTo>
                    <a:pt x="10073" y="2370"/>
                  </a:lnTo>
                  <a:cubicBezTo>
                    <a:pt x="10073" y="2370"/>
                    <a:pt x="10073" y="2358"/>
                    <a:pt x="10085" y="2358"/>
                  </a:cubicBezTo>
                  <a:cubicBezTo>
                    <a:pt x="10108" y="2334"/>
                    <a:pt x="10108" y="2322"/>
                    <a:pt x="10120" y="2322"/>
                  </a:cubicBezTo>
                  <a:cubicBezTo>
                    <a:pt x="10144" y="2298"/>
                    <a:pt x="10168" y="2251"/>
                    <a:pt x="10192" y="2215"/>
                  </a:cubicBezTo>
                  <a:cubicBezTo>
                    <a:pt x="10204" y="2203"/>
                    <a:pt x="10228" y="2179"/>
                    <a:pt x="10228" y="2156"/>
                  </a:cubicBezTo>
                  <a:cubicBezTo>
                    <a:pt x="10239" y="2132"/>
                    <a:pt x="10263" y="2096"/>
                    <a:pt x="10287" y="2072"/>
                  </a:cubicBezTo>
                  <a:cubicBezTo>
                    <a:pt x="10287" y="2060"/>
                    <a:pt x="10299" y="2060"/>
                    <a:pt x="10299" y="2037"/>
                  </a:cubicBezTo>
                  <a:cubicBezTo>
                    <a:pt x="10299" y="2025"/>
                    <a:pt x="10311" y="2013"/>
                    <a:pt x="10311" y="2013"/>
                  </a:cubicBezTo>
                  <a:cubicBezTo>
                    <a:pt x="10323" y="1977"/>
                    <a:pt x="10347" y="1953"/>
                    <a:pt x="10358" y="1941"/>
                  </a:cubicBezTo>
                  <a:cubicBezTo>
                    <a:pt x="10370" y="1917"/>
                    <a:pt x="10370" y="1894"/>
                    <a:pt x="10382" y="1858"/>
                  </a:cubicBezTo>
                  <a:cubicBezTo>
                    <a:pt x="10406" y="1834"/>
                    <a:pt x="10418" y="1798"/>
                    <a:pt x="10418" y="1787"/>
                  </a:cubicBezTo>
                  <a:cubicBezTo>
                    <a:pt x="10418" y="1775"/>
                    <a:pt x="10430" y="1763"/>
                    <a:pt x="10430" y="1739"/>
                  </a:cubicBezTo>
                  <a:cubicBezTo>
                    <a:pt x="10430" y="1727"/>
                    <a:pt x="10430" y="1727"/>
                    <a:pt x="10442" y="1715"/>
                  </a:cubicBezTo>
                  <a:cubicBezTo>
                    <a:pt x="10466" y="1679"/>
                    <a:pt x="10466" y="1667"/>
                    <a:pt x="10478" y="1644"/>
                  </a:cubicBezTo>
                  <a:cubicBezTo>
                    <a:pt x="10478" y="1608"/>
                    <a:pt x="10489" y="1596"/>
                    <a:pt x="10489" y="1560"/>
                  </a:cubicBezTo>
                  <a:cubicBezTo>
                    <a:pt x="10489" y="1536"/>
                    <a:pt x="10501" y="1525"/>
                    <a:pt x="10501" y="1489"/>
                  </a:cubicBezTo>
                  <a:cubicBezTo>
                    <a:pt x="10501" y="1477"/>
                    <a:pt x="10501" y="1465"/>
                    <a:pt x="10525" y="1441"/>
                  </a:cubicBezTo>
                  <a:lnTo>
                    <a:pt x="10525" y="1429"/>
                  </a:lnTo>
                  <a:cubicBezTo>
                    <a:pt x="10525" y="1406"/>
                    <a:pt x="10537" y="1370"/>
                    <a:pt x="10537" y="1358"/>
                  </a:cubicBezTo>
                  <a:cubicBezTo>
                    <a:pt x="10537" y="1322"/>
                    <a:pt x="10537" y="1310"/>
                    <a:pt x="10549" y="1286"/>
                  </a:cubicBezTo>
                  <a:lnTo>
                    <a:pt x="10549" y="1203"/>
                  </a:lnTo>
                  <a:lnTo>
                    <a:pt x="10549" y="1132"/>
                  </a:lnTo>
                  <a:lnTo>
                    <a:pt x="10549" y="1120"/>
                  </a:lnTo>
                  <a:lnTo>
                    <a:pt x="10549" y="1"/>
                  </a:lnTo>
                  <a:cubicBezTo>
                    <a:pt x="10549" y="36"/>
                    <a:pt x="10549" y="48"/>
                    <a:pt x="10537" y="72"/>
                  </a:cubicBezTo>
                  <a:lnTo>
                    <a:pt x="10537" y="108"/>
                  </a:lnTo>
                  <a:lnTo>
                    <a:pt x="10537" y="155"/>
                  </a:lnTo>
                  <a:cubicBezTo>
                    <a:pt x="10537" y="179"/>
                    <a:pt x="10525" y="191"/>
                    <a:pt x="10525" y="227"/>
                  </a:cubicBezTo>
                  <a:lnTo>
                    <a:pt x="10525" y="251"/>
                  </a:lnTo>
                  <a:cubicBezTo>
                    <a:pt x="10525" y="274"/>
                    <a:pt x="10525" y="286"/>
                    <a:pt x="10513" y="298"/>
                  </a:cubicBezTo>
                  <a:cubicBezTo>
                    <a:pt x="10513" y="334"/>
                    <a:pt x="10489" y="346"/>
                    <a:pt x="10489" y="370"/>
                  </a:cubicBezTo>
                  <a:cubicBezTo>
                    <a:pt x="10489" y="393"/>
                    <a:pt x="10489" y="393"/>
                    <a:pt x="10478" y="405"/>
                  </a:cubicBezTo>
                  <a:cubicBezTo>
                    <a:pt x="10478" y="417"/>
                    <a:pt x="10478" y="429"/>
                    <a:pt x="10466" y="429"/>
                  </a:cubicBezTo>
                  <a:cubicBezTo>
                    <a:pt x="10442" y="465"/>
                    <a:pt x="10442" y="477"/>
                    <a:pt x="10430" y="513"/>
                  </a:cubicBezTo>
                  <a:cubicBezTo>
                    <a:pt x="10430" y="524"/>
                    <a:pt x="10418" y="536"/>
                    <a:pt x="10418" y="536"/>
                  </a:cubicBezTo>
                  <a:cubicBezTo>
                    <a:pt x="10418" y="548"/>
                    <a:pt x="10406" y="572"/>
                    <a:pt x="10406" y="572"/>
                  </a:cubicBezTo>
                  <a:cubicBezTo>
                    <a:pt x="10382" y="596"/>
                    <a:pt x="10370" y="608"/>
                    <a:pt x="10370" y="644"/>
                  </a:cubicBezTo>
                  <a:cubicBezTo>
                    <a:pt x="10370" y="655"/>
                    <a:pt x="10358" y="667"/>
                    <a:pt x="10358" y="691"/>
                  </a:cubicBezTo>
                  <a:cubicBezTo>
                    <a:pt x="10358" y="703"/>
                    <a:pt x="10347" y="703"/>
                    <a:pt x="10347" y="715"/>
                  </a:cubicBezTo>
                  <a:cubicBezTo>
                    <a:pt x="10323" y="751"/>
                    <a:pt x="10311" y="763"/>
                    <a:pt x="10299" y="786"/>
                  </a:cubicBezTo>
                  <a:cubicBezTo>
                    <a:pt x="10299" y="810"/>
                    <a:pt x="10287" y="822"/>
                    <a:pt x="10287" y="834"/>
                  </a:cubicBezTo>
                  <a:cubicBezTo>
                    <a:pt x="10287" y="846"/>
                    <a:pt x="10263" y="846"/>
                    <a:pt x="10263" y="870"/>
                  </a:cubicBezTo>
                  <a:cubicBezTo>
                    <a:pt x="10251" y="894"/>
                    <a:pt x="10239" y="905"/>
                    <a:pt x="10228" y="941"/>
                  </a:cubicBezTo>
                  <a:cubicBezTo>
                    <a:pt x="10204" y="953"/>
                    <a:pt x="10204" y="965"/>
                    <a:pt x="10192" y="989"/>
                  </a:cubicBezTo>
                  <a:cubicBezTo>
                    <a:pt x="10192" y="989"/>
                    <a:pt x="10192" y="1001"/>
                    <a:pt x="10180" y="1001"/>
                  </a:cubicBezTo>
                  <a:cubicBezTo>
                    <a:pt x="10168" y="1025"/>
                    <a:pt x="10144" y="1048"/>
                    <a:pt x="10120" y="1072"/>
                  </a:cubicBezTo>
                  <a:cubicBezTo>
                    <a:pt x="10120" y="1072"/>
                    <a:pt x="10120" y="1084"/>
                    <a:pt x="10108" y="1084"/>
                  </a:cubicBezTo>
                  <a:cubicBezTo>
                    <a:pt x="10085" y="1108"/>
                    <a:pt x="10073" y="1120"/>
                    <a:pt x="10073" y="1132"/>
                  </a:cubicBezTo>
                  <a:cubicBezTo>
                    <a:pt x="10061" y="1167"/>
                    <a:pt x="10025" y="1179"/>
                    <a:pt x="10013" y="1203"/>
                  </a:cubicBezTo>
                  <a:lnTo>
                    <a:pt x="9966" y="1251"/>
                  </a:lnTo>
                  <a:lnTo>
                    <a:pt x="9954" y="1263"/>
                  </a:lnTo>
                  <a:cubicBezTo>
                    <a:pt x="9942" y="1298"/>
                    <a:pt x="9906" y="1310"/>
                    <a:pt x="9882" y="1346"/>
                  </a:cubicBezTo>
                  <a:cubicBezTo>
                    <a:pt x="9870" y="1358"/>
                    <a:pt x="9847" y="1382"/>
                    <a:pt x="9823" y="1406"/>
                  </a:cubicBezTo>
                  <a:lnTo>
                    <a:pt x="9751" y="1477"/>
                  </a:lnTo>
                  <a:lnTo>
                    <a:pt x="9716" y="1501"/>
                  </a:lnTo>
                  <a:lnTo>
                    <a:pt x="9692" y="1536"/>
                  </a:lnTo>
                  <a:cubicBezTo>
                    <a:pt x="9656" y="1560"/>
                    <a:pt x="9632" y="1584"/>
                    <a:pt x="9596" y="1608"/>
                  </a:cubicBezTo>
                  <a:lnTo>
                    <a:pt x="9573" y="1644"/>
                  </a:lnTo>
                  <a:lnTo>
                    <a:pt x="9537" y="1667"/>
                  </a:lnTo>
                  <a:cubicBezTo>
                    <a:pt x="9513" y="1703"/>
                    <a:pt x="9477" y="1715"/>
                    <a:pt x="9430" y="1739"/>
                  </a:cubicBezTo>
                  <a:lnTo>
                    <a:pt x="9406" y="1775"/>
                  </a:lnTo>
                  <a:lnTo>
                    <a:pt x="9370" y="1798"/>
                  </a:lnTo>
                  <a:cubicBezTo>
                    <a:pt x="9335" y="1834"/>
                    <a:pt x="9299" y="1858"/>
                    <a:pt x="9251" y="1882"/>
                  </a:cubicBezTo>
                  <a:cubicBezTo>
                    <a:pt x="9239" y="1882"/>
                    <a:pt x="9239" y="1894"/>
                    <a:pt x="9227" y="1894"/>
                  </a:cubicBezTo>
                  <a:cubicBezTo>
                    <a:pt x="9215" y="1894"/>
                    <a:pt x="9215" y="1906"/>
                    <a:pt x="9192" y="1906"/>
                  </a:cubicBezTo>
                  <a:cubicBezTo>
                    <a:pt x="9132" y="1953"/>
                    <a:pt x="9073" y="1977"/>
                    <a:pt x="9001" y="2025"/>
                  </a:cubicBezTo>
                  <a:cubicBezTo>
                    <a:pt x="8930" y="2072"/>
                    <a:pt x="8834" y="2120"/>
                    <a:pt x="8763" y="2156"/>
                  </a:cubicBezTo>
                  <a:cubicBezTo>
                    <a:pt x="8739" y="2179"/>
                    <a:pt x="8715" y="2191"/>
                    <a:pt x="8692" y="2191"/>
                  </a:cubicBezTo>
                  <a:cubicBezTo>
                    <a:pt x="8632" y="2215"/>
                    <a:pt x="8561" y="2251"/>
                    <a:pt x="8501" y="2275"/>
                  </a:cubicBezTo>
                  <a:cubicBezTo>
                    <a:pt x="8477" y="2298"/>
                    <a:pt x="8453" y="2298"/>
                    <a:pt x="8442" y="2310"/>
                  </a:cubicBezTo>
                  <a:cubicBezTo>
                    <a:pt x="8346" y="2358"/>
                    <a:pt x="8263" y="2382"/>
                    <a:pt x="8168" y="2418"/>
                  </a:cubicBezTo>
                  <a:cubicBezTo>
                    <a:pt x="8156" y="2418"/>
                    <a:pt x="8144" y="2429"/>
                    <a:pt x="8120" y="2429"/>
                  </a:cubicBezTo>
                  <a:cubicBezTo>
                    <a:pt x="8049" y="2453"/>
                    <a:pt x="7977" y="2489"/>
                    <a:pt x="7906" y="2501"/>
                  </a:cubicBezTo>
                  <a:cubicBezTo>
                    <a:pt x="7870" y="2513"/>
                    <a:pt x="7846" y="2513"/>
                    <a:pt x="7811" y="2537"/>
                  </a:cubicBezTo>
                  <a:lnTo>
                    <a:pt x="7680" y="2572"/>
                  </a:lnTo>
                  <a:cubicBezTo>
                    <a:pt x="7644" y="2596"/>
                    <a:pt x="7608" y="2596"/>
                    <a:pt x="7572" y="2608"/>
                  </a:cubicBezTo>
                  <a:cubicBezTo>
                    <a:pt x="7525" y="2620"/>
                    <a:pt x="7489" y="2632"/>
                    <a:pt x="7441" y="2632"/>
                  </a:cubicBezTo>
                  <a:cubicBezTo>
                    <a:pt x="7406" y="2656"/>
                    <a:pt x="7370" y="2656"/>
                    <a:pt x="7334" y="2668"/>
                  </a:cubicBezTo>
                  <a:cubicBezTo>
                    <a:pt x="7287" y="2679"/>
                    <a:pt x="7251" y="2679"/>
                    <a:pt x="7203" y="2691"/>
                  </a:cubicBezTo>
                  <a:cubicBezTo>
                    <a:pt x="7168" y="2715"/>
                    <a:pt x="7132" y="2715"/>
                    <a:pt x="7096" y="2727"/>
                  </a:cubicBezTo>
                  <a:cubicBezTo>
                    <a:pt x="7049" y="2739"/>
                    <a:pt x="7013" y="2739"/>
                    <a:pt x="6965" y="2751"/>
                  </a:cubicBezTo>
                  <a:cubicBezTo>
                    <a:pt x="6929" y="2751"/>
                    <a:pt x="6894" y="2775"/>
                    <a:pt x="6858" y="2775"/>
                  </a:cubicBezTo>
                  <a:cubicBezTo>
                    <a:pt x="6751" y="2787"/>
                    <a:pt x="6668" y="2799"/>
                    <a:pt x="6560" y="2810"/>
                  </a:cubicBezTo>
                  <a:lnTo>
                    <a:pt x="6513" y="2810"/>
                  </a:lnTo>
                  <a:cubicBezTo>
                    <a:pt x="6429" y="2834"/>
                    <a:pt x="6334" y="2834"/>
                    <a:pt x="6251" y="2846"/>
                  </a:cubicBezTo>
                  <a:cubicBezTo>
                    <a:pt x="6215" y="2846"/>
                    <a:pt x="6179" y="2846"/>
                    <a:pt x="6144" y="2858"/>
                  </a:cubicBezTo>
                  <a:cubicBezTo>
                    <a:pt x="6084" y="2858"/>
                    <a:pt x="6025" y="2870"/>
                    <a:pt x="5977" y="2870"/>
                  </a:cubicBezTo>
                  <a:cubicBezTo>
                    <a:pt x="5953" y="2870"/>
                    <a:pt x="5906" y="2870"/>
                    <a:pt x="5882" y="2894"/>
                  </a:cubicBezTo>
                  <a:cubicBezTo>
                    <a:pt x="5822" y="2894"/>
                    <a:pt x="5763" y="2894"/>
                    <a:pt x="5703" y="2906"/>
                  </a:cubicBezTo>
                  <a:lnTo>
                    <a:pt x="4822" y="2906"/>
                  </a:lnTo>
                  <a:cubicBezTo>
                    <a:pt x="4763" y="2906"/>
                    <a:pt x="4715" y="2906"/>
                    <a:pt x="4655" y="2894"/>
                  </a:cubicBezTo>
                  <a:lnTo>
                    <a:pt x="4572" y="2894"/>
                  </a:lnTo>
                  <a:cubicBezTo>
                    <a:pt x="4513" y="2894"/>
                    <a:pt x="4429" y="2870"/>
                    <a:pt x="4370" y="2870"/>
                  </a:cubicBezTo>
                  <a:lnTo>
                    <a:pt x="4310" y="2870"/>
                  </a:lnTo>
                  <a:cubicBezTo>
                    <a:pt x="4227" y="2858"/>
                    <a:pt x="4155" y="2858"/>
                    <a:pt x="4060" y="2846"/>
                  </a:cubicBezTo>
                  <a:lnTo>
                    <a:pt x="4012" y="2846"/>
                  </a:lnTo>
                  <a:cubicBezTo>
                    <a:pt x="3941" y="2834"/>
                    <a:pt x="3870" y="2834"/>
                    <a:pt x="3798" y="2810"/>
                  </a:cubicBezTo>
                  <a:cubicBezTo>
                    <a:pt x="3762" y="2810"/>
                    <a:pt x="3739" y="2799"/>
                    <a:pt x="3703" y="2799"/>
                  </a:cubicBezTo>
                  <a:cubicBezTo>
                    <a:pt x="3643" y="2787"/>
                    <a:pt x="3596" y="2787"/>
                    <a:pt x="3536" y="2775"/>
                  </a:cubicBezTo>
                  <a:cubicBezTo>
                    <a:pt x="3512" y="2775"/>
                    <a:pt x="3477" y="2751"/>
                    <a:pt x="3453" y="2751"/>
                  </a:cubicBezTo>
                  <a:lnTo>
                    <a:pt x="3274" y="2715"/>
                  </a:lnTo>
                  <a:cubicBezTo>
                    <a:pt x="3239" y="2691"/>
                    <a:pt x="3215" y="2691"/>
                    <a:pt x="3167" y="2679"/>
                  </a:cubicBezTo>
                  <a:cubicBezTo>
                    <a:pt x="3108" y="2668"/>
                    <a:pt x="3060" y="2656"/>
                    <a:pt x="3000" y="2632"/>
                  </a:cubicBezTo>
                  <a:cubicBezTo>
                    <a:pt x="2977" y="2620"/>
                    <a:pt x="2941" y="2620"/>
                    <a:pt x="2917" y="2608"/>
                  </a:cubicBezTo>
                  <a:cubicBezTo>
                    <a:pt x="2822" y="2572"/>
                    <a:pt x="2750" y="2560"/>
                    <a:pt x="2667" y="2537"/>
                  </a:cubicBezTo>
                  <a:cubicBezTo>
                    <a:pt x="2643" y="2537"/>
                    <a:pt x="2631" y="2513"/>
                    <a:pt x="2619" y="2513"/>
                  </a:cubicBezTo>
                  <a:cubicBezTo>
                    <a:pt x="2524" y="2489"/>
                    <a:pt x="2429" y="2453"/>
                    <a:pt x="2334" y="2418"/>
                  </a:cubicBezTo>
                  <a:cubicBezTo>
                    <a:pt x="2286" y="2394"/>
                    <a:pt x="2262" y="2382"/>
                    <a:pt x="2227" y="2370"/>
                  </a:cubicBezTo>
                  <a:cubicBezTo>
                    <a:pt x="2203" y="2358"/>
                    <a:pt x="2167" y="2334"/>
                    <a:pt x="2143" y="2334"/>
                  </a:cubicBezTo>
                  <a:cubicBezTo>
                    <a:pt x="2096" y="2322"/>
                    <a:pt x="2048" y="2310"/>
                    <a:pt x="2024" y="2275"/>
                  </a:cubicBezTo>
                  <a:cubicBezTo>
                    <a:pt x="1988" y="2263"/>
                    <a:pt x="1965" y="2251"/>
                    <a:pt x="1953" y="2251"/>
                  </a:cubicBezTo>
                  <a:cubicBezTo>
                    <a:pt x="1905" y="2239"/>
                    <a:pt x="1857" y="2203"/>
                    <a:pt x="1810" y="2191"/>
                  </a:cubicBezTo>
                  <a:cubicBezTo>
                    <a:pt x="1798" y="2179"/>
                    <a:pt x="1774" y="2179"/>
                    <a:pt x="1750" y="2156"/>
                  </a:cubicBezTo>
                  <a:cubicBezTo>
                    <a:pt x="1691" y="2132"/>
                    <a:pt x="1619" y="2084"/>
                    <a:pt x="1560" y="2060"/>
                  </a:cubicBezTo>
                  <a:cubicBezTo>
                    <a:pt x="1500" y="2013"/>
                    <a:pt x="1429" y="1977"/>
                    <a:pt x="1369" y="1941"/>
                  </a:cubicBezTo>
                  <a:cubicBezTo>
                    <a:pt x="1357" y="1917"/>
                    <a:pt x="1322" y="1906"/>
                    <a:pt x="1310" y="1894"/>
                  </a:cubicBezTo>
                  <a:cubicBezTo>
                    <a:pt x="1262" y="1858"/>
                    <a:pt x="1238" y="1834"/>
                    <a:pt x="1191" y="1822"/>
                  </a:cubicBezTo>
                  <a:cubicBezTo>
                    <a:pt x="1155" y="1798"/>
                    <a:pt x="1143" y="1787"/>
                    <a:pt x="1119" y="1775"/>
                  </a:cubicBezTo>
                  <a:cubicBezTo>
                    <a:pt x="1084" y="1739"/>
                    <a:pt x="1060" y="1727"/>
                    <a:pt x="1024" y="1703"/>
                  </a:cubicBezTo>
                  <a:cubicBezTo>
                    <a:pt x="1000" y="1679"/>
                    <a:pt x="976" y="1667"/>
                    <a:pt x="964" y="1644"/>
                  </a:cubicBezTo>
                  <a:cubicBezTo>
                    <a:pt x="941" y="1608"/>
                    <a:pt x="905" y="1596"/>
                    <a:pt x="881" y="1560"/>
                  </a:cubicBezTo>
                  <a:lnTo>
                    <a:pt x="822" y="1501"/>
                  </a:lnTo>
                  <a:cubicBezTo>
                    <a:pt x="786" y="1477"/>
                    <a:pt x="762" y="1465"/>
                    <a:pt x="738" y="1429"/>
                  </a:cubicBezTo>
                  <a:lnTo>
                    <a:pt x="679" y="1370"/>
                  </a:lnTo>
                  <a:lnTo>
                    <a:pt x="607" y="1298"/>
                  </a:lnTo>
                  <a:cubicBezTo>
                    <a:pt x="595" y="1286"/>
                    <a:pt x="583" y="1251"/>
                    <a:pt x="548" y="1239"/>
                  </a:cubicBezTo>
                  <a:cubicBezTo>
                    <a:pt x="536" y="1203"/>
                    <a:pt x="500" y="1191"/>
                    <a:pt x="488" y="1167"/>
                  </a:cubicBezTo>
                  <a:cubicBezTo>
                    <a:pt x="476" y="1144"/>
                    <a:pt x="464" y="1120"/>
                    <a:pt x="441" y="1108"/>
                  </a:cubicBezTo>
                  <a:cubicBezTo>
                    <a:pt x="429" y="1072"/>
                    <a:pt x="405" y="1060"/>
                    <a:pt x="381" y="1025"/>
                  </a:cubicBezTo>
                  <a:cubicBezTo>
                    <a:pt x="369" y="1013"/>
                    <a:pt x="357" y="989"/>
                    <a:pt x="345" y="965"/>
                  </a:cubicBezTo>
                  <a:cubicBezTo>
                    <a:pt x="322" y="941"/>
                    <a:pt x="310" y="929"/>
                    <a:pt x="298" y="894"/>
                  </a:cubicBezTo>
                  <a:cubicBezTo>
                    <a:pt x="286" y="870"/>
                    <a:pt x="262" y="846"/>
                    <a:pt x="250" y="822"/>
                  </a:cubicBezTo>
                  <a:cubicBezTo>
                    <a:pt x="238" y="786"/>
                    <a:pt x="226" y="774"/>
                    <a:pt x="202" y="751"/>
                  </a:cubicBezTo>
                  <a:cubicBezTo>
                    <a:pt x="191" y="715"/>
                    <a:pt x="191" y="703"/>
                    <a:pt x="179" y="667"/>
                  </a:cubicBezTo>
                  <a:cubicBezTo>
                    <a:pt x="167" y="644"/>
                    <a:pt x="143" y="632"/>
                    <a:pt x="143" y="596"/>
                  </a:cubicBezTo>
                  <a:cubicBezTo>
                    <a:pt x="131" y="572"/>
                    <a:pt x="131" y="548"/>
                    <a:pt x="119" y="524"/>
                  </a:cubicBezTo>
                  <a:cubicBezTo>
                    <a:pt x="107" y="489"/>
                    <a:pt x="107" y="477"/>
                    <a:pt x="83" y="453"/>
                  </a:cubicBezTo>
                  <a:cubicBezTo>
                    <a:pt x="71" y="417"/>
                    <a:pt x="71" y="405"/>
                    <a:pt x="71" y="370"/>
                  </a:cubicBezTo>
                  <a:cubicBezTo>
                    <a:pt x="60" y="346"/>
                    <a:pt x="60" y="334"/>
                    <a:pt x="60" y="298"/>
                  </a:cubicBezTo>
                  <a:cubicBezTo>
                    <a:pt x="60" y="274"/>
                    <a:pt x="48" y="251"/>
                    <a:pt x="48" y="227"/>
                  </a:cubicBezTo>
                  <a:cubicBezTo>
                    <a:pt x="48" y="191"/>
                    <a:pt x="24" y="179"/>
                    <a:pt x="24" y="155"/>
                  </a:cubicBezTo>
                  <a:cubicBezTo>
                    <a:pt x="24" y="120"/>
                    <a:pt x="24" y="108"/>
                    <a:pt x="12" y="72"/>
                  </a:cubicBezTo>
                  <a:cubicBezTo>
                    <a:pt x="12" y="48"/>
                    <a:pt x="12" y="36"/>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3"/>
            <p:cNvSpPr/>
            <p:nvPr/>
          </p:nvSpPr>
          <p:spPr>
            <a:xfrm>
              <a:off x="5025779" y="3005639"/>
              <a:ext cx="137510" cy="73878"/>
            </a:xfrm>
            <a:custGeom>
              <a:rect b="b" l="l" r="r" t="t"/>
              <a:pathLst>
                <a:path extrusionOk="0" h="2502" w="4657">
                  <a:moveTo>
                    <a:pt x="2757" y="513"/>
                  </a:moveTo>
                  <a:cubicBezTo>
                    <a:pt x="2855" y="513"/>
                    <a:pt x="2968" y="534"/>
                    <a:pt x="3096" y="584"/>
                  </a:cubicBezTo>
                  <a:lnTo>
                    <a:pt x="2513" y="918"/>
                  </a:lnTo>
                  <a:cubicBezTo>
                    <a:pt x="2382" y="775"/>
                    <a:pt x="2334" y="656"/>
                    <a:pt x="2477" y="584"/>
                  </a:cubicBezTo>
                  <a:cubicBezTo>
                    <a:pt x="2553" y="540"/>
                    <a:pt x="2646" y="513"/>
                    <a:pt x="2757" y="513"/>
                  </a:cubicBezTo>
                  <a:close/>
                  <a:moveTo>
                    <a:pt x="2215" y="1561"/>
                  </a:moveTo>
                  <a:cubicBezTo>
                    <a:pt x="2334" y="1692"/>
                    <a:pt x="2382" y="1811"/>
                    <a:pt x="2227" y="1906"/>
                  </a:cubicBezTo>
                  <a:cubicBezTo>
                    <a:pt x="2159" y="1943"/>
                    <a:pt x="2075" y="1964"/>
                    <a:pt x="1973" y="1964"/>
                  </a:cubicBezTo>
                  <a:cubicBezTo>
                    <a:pt x="1879" y="1964"/>
                    <a:pt x="1770" y="1946"/>
                    <a:pt x="1644" y="1906"/>
                  </a:cubicBezTo>
                  <a:lnTo>
                    <a:pt x="2215" y="1561"/>
                  </a:lnTo>
                  <a:close/>
                  <a:moveTo>
                    <a:pt x="4108" y="1"/>
                  </a:moveTo>
                  <a:lnTo>
                    <a:pt x="3644" y="263"/>
                  </a:lnTo>
                  <a:cubicBezTo>
                    <a:pt x="3273" y="99"/>
                    <a:pt x="2912" y="25"/>
                    <a:pt x="2590" y="25"/>
                  </a:cubicBezTo>
                  <a:cubicBezTo>
                    <a:pt x="2281" y="25"/>
                    <a:pt x="2008" y="93"/>
                    <a:pt x="1799" y="215"/>
                  </a:cubicBezTo>
                  <a:cubicBezTo>
                    <a:pt x="1215" y="560"/>
                    <a:pt x="1572" y="953"/>
                    <a:pt x="1918" y="1275"/>
                  </a:cubicBezTo>
                  <a:lnTo>
                    <a:pt x="1227" y="1680"/>
                  </a:lnTo>
                  <a:cubicBezTo>
                    <a:pt x="965" y="1489"/>
                    <a:pt x="787" y="1263"/>
                    <a:pt x="727" y="1049"/>
                  </a:cubicBezTo>
                  <a:lnTo>
                    <a:pt x="1" y="1215"/>
                  </a:lnTo>
                  <a:cubicBezTo>
                    <a:pt x="37" y="1453"/>
                    <a:pt x="310" y="1751"/>
                    <a:pt x="691" y="2001"/>
                  </a:cubicBezTo>
                  <a:lnTo>
                    <a:pt x="251" y="2263"/>
                  </a:lnTo>
                  <a:lnTo>
                    <a:pt x="334" y="2299"/>
                  </a:lnTo>
                  <a:lnTo>
                    <a:pt x="668" y="2501"/>
                  </a:lnTo>
                  <a:lnTo>
                    <a:pt x="1132" y="2227"/>
                  </a:lnTo>
                  <a:cubicBezTo>
                    <a:pt x="1477" y="2376"/>
                    <a:pt x="1822" y="2445"/>
                    <a:pt x="2135" y="2445"/>
                  </a:cubicBezTo>
                  <a:cubicBezTo>
                    <a:pt x="2448" y="2445"/>
                    <a:pt x="2727" y="2376"/>
                    <a:pt x="2942" y="2251"/>
                  </a:cubicBezTo>
                  <a:cubicBezTo>
                    <a:pt x="3525" y="1906"/>
                    <a:pt x="3168" y="1537"/>
                    <a:pt x="2823" y="1203"/>
                  </a:cubicBezTo>
                  <a:lnTo>
                    <a:pt x="3525" y="799"/>
                  </a:lnTo>
                  <a:cubicBezTo>
                    <a:pt x="3704" y="930"/>
                    <a:pt x="3847" y="1096"/>
                    <a:pt x="3942" y="1287"/>
                  </a:cubicBezTo>
                  <a:lnTo>
                    <a:pt x="4656" y="1108"/>
                  </a:lnTo>
                  <a:cubicBezTo>
                    <a:pt x="4561" y="906"/>
                    <a:pt x="4358" y="680"/>
                    <a:pt x="4073" y="489"/>
                  </a:cubicBezTo>
                  <a:lnTo>
                    <a:pt x="4525" y="239"/>
                  </a:lnTo>
                  <a:lnTo>
                    <a:pt x="410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3"/>
            <p:cNvSpPr/>
            <p:nvPr/>
          </p:nvSpPr>
          <p:spPr>
            <a:xfrm>
              <a:off x="5161842" y="3196210"/>
              <a:ext cx="313257" cy="180708"/>
            </a:xfrm>
            <a:custGeom>
              <a:rect b="b" l="l" r="r" t="t"/>
              <a:pathLst>
                <a:path extrusionOk="0" h="6120" w="10609">
                  <a:moveTo>
                    <a:pt x="5275" y="0"/>
                  </a:moveTo>
                  <a:cubicBezTo>
                    <a:pt x="3921" y="0"/>
                    <a:pt x="2566" y="298"/>
                    <a:pt x="1536" y="893"/>
                  </a:cubicBezTo>
                  <a:cubicBezTo>
                    <a:pt x="501" y="1488"/>
                    <a:pt x="1" y="2274"/>
                    <a:pt x="1" y="3048"/>
                  </a:cubicBezTo>
                  <a:lnTo>
                    <a:pt x="1" y="3131"/>
                  </a:lnTo>
                  <a:cubicBezTo>
                    <a:pt x="36" y="3179"/>
                    <a:pt x="36" y="3203"/>
                    <a:pt x="36" y="3215"/>
                  </a:cubicBezTo>
                  <a:cubicBezTo>
                    <a:pt x="36" y="3250"/>
                    <a:pt x="36" y="3262"/>
                    <a:pt x="48" y="3298"/>
                  </a:cubicBezTo>
                  <a:cubicBezTo>
                    <a:pt x="48" y="3322"/>
                    <a:pt x="48" y="3334"/>
                    <a:pt x="60" y="3369"/>
                  </a:cubicBezTo>
                  <a:cubicBezTo>
                    <a:pt x="60" y="3393"/>
                    <a:pt x="72" y="3405"/>
                    <a:pt x="72" y="3441"/>
                  </a:cubicBezTo>
                  <a:cubicBezTo>
                    <a:pt x="72" y="3477"/>
                    <a:pt x="96" y="3489"/>
                    <a:pt x="96" y="3512"/>
                  </a:cubicBezTo>
                  <a:cubicBezTo>
                    <a:pt x="96" y="3548"/>
                    <a:pt x="108" y="3560"/>
                    <a:pt x="108" y="3596"/>
                  </a:cubicBezTo>
                  <a:cubicBezTo>
                    <a:pt x="108" y="3620"/>
                    <a:pt x="120" y="3631"/>
                    <a:pt x="120" y="3667"/>
                  </a:cubicBezTo>
                  <a:cubicBezTo>
                    <a:pt x="131" y="3691"/>
                    <a:pt x="131" y="3703"/>
                    <a:pt x="155" y="3739"/>
                  </a:cubicBezTo>
                  <a:cubicBezTo>
                    <a:pt x="167" y="3774"/>
                    <a:pt x="167" y="3786"/>
                    <a:pt x="179" y="3810"/>
                  </a:cubicBezTo>
                  <a:cubicBezTo>
                    <a:pt x="191" y="3846"/>
                    <a:pt x="215" y="3858"/>
                    <a:pt x="215" y="3893"/>
                  </a:cubicBezTo>
                  <a:cubicBezTo>
                    <a:pt x="227" y="3917"/>
                    <a:pt x="227" y="3929"/>
                    <a:pt x="239" y="3965"/>
                  </a:cubicBezTo>
                  <a:cubicBezTo>
                    <a:pt x="251" y="3989"/>
                    <a:pt x="274" y="4001"/>
                    <a:pt x="286" y="4036"/>
                  </a:cubicBezTo>
                  <a:cubicBezTo>
                    <a:pt x="298" y="4072"/>
                    <a:pt x="310" y="4084"/>
                    <a:pt x="334" y="4108"/>
                  </a:cubicBezTo>
                  <a:cubicBezTo>
                    <a:pt x="346" y="4143"/>
                    <a:pt x="358" y="4155"/>
                    <a:pt x="370" y="4191"/>
                  </a:cubicBezTo>
                  <a:cubicBezTo>
                    <a:pt x="393" y="4203"/>
                    <a:pt x="405" y="4227"/>
                    <a:pt x="417" y="4251"/>
                  </a:cubicBezTo>
                  <a:cubicBezTo>
                    <a:pt x="429" y="4274"/>
                    <a:pt x="453" y="4286"/>
                    <a:pt x="477" y="4322"/>
                  </a:cubicBezTo>
                  <a:cubicBezTo>
                    <a:pt x="489" y="4334"/>
                    <a:pt x="512" y="4358"/>
                    <a:pt x="524" y="4382"/>
                  </a:cubicBezTo>
                  <a:cubicBezTo>
                    <a:pt x="536" y="4405"/>
                    <a:pt x="572" y="4417"/>
                    <a:pt x="584" y="4453"/>
                  </a:cubicBezTo>
                  <a:cubicBezTo>
                    <a:pt x="596" y="4465"/>
                    <a:pt x="608" y="4501"/>
                    <a:pt x="643" y="4512"/>
                  </a:cubicBezTo>
                  <a:cubicBezTo>
                    <a:pt x="655" y="4548"/>
                    <a:pt x="691" y="4560"/>
                    <a:pt x="715" y="4584"/>
                  </a:cubicBezTo>
                  <a:lnTo>
                    <a:pt x="774" y="4643"/>
                  </a:lnTo>
                  <a:lnTo>
                    <a:pt x="846" y="4715"/>
                  </a:lnTo>
                  <a:lnTo>
                    <a:pt x="905" y="4774"/>
                  </a:lnTo>
                  <a:cubicBezTo>
                    <a:pt x="941" y="4810"/>
                    <a:pt x="965" y="4822"/>
                    <a:pt x="1001" y="4858"/>
                  </a:cubicBezTo>
                  <a:cubicBezTo>
                    <a:pt x="1013" y="4870"/>
                    <a:pt x="1048" y="4882"/>
                    <a:pt x="1060" y="4917"/>
                  </a:cubicBezTo>
                  <a:cubicBezTo>
                    <a:pt x="1084" y="4941"/>
                    <a:pt x="1120" y="4953"/>
                    <a:pt x="1144" y="4989"/>
                  </a:cubicBezTo>
                  <a:cubicBezTo>
                    <a:pt x="1179" y="5001"/>
                    <a:pt x="1191" y="5013"/>
                    <a:pt x="1227" y="5036"/>
                  </a:cubicBezTo>
                  <a:cubicBezTo>
                    <a:pt x="1263" y="5060"/>
                    <a:pt x="1298" y="5096"/>
                    <a:pt x="1346" y="5108"/>
                  </a:cubicBezTo>
                  <a:cubicBezTo>
                    <a:pt x="1358" y="5120"/>
                    <a:pt x="1370" y="5132"/>
                    <a:pt x="1405" y="5155"/>
                  </a:cubicBezTo>
                  <a:cubicBezTo>
                    <a:pt x="1465" y="5191"/>
                    <a:pt x="1525" y="5227"/>
                    <a:pt x="1596" y="5274"/>
                  </a:cubicBezTo>
                  <a:cubicBezTo>
                    <a:pt x="1655" y="5298"/>
                    <a:pt x="1715" y="5346"/>
                    <a:pt x="1786" y="5370"/>
                  </a:cubicBezTo>
                  <a:cubicBezTo>
                    <a:pt x="1798" y="5394"/>
                    <a:pt x="1834" y="5394"/>
                    <a:pt x="1846" y="5405"/>
                  </a:cubicBezTo>
                  <a:cubicBezTo>
                    <a:pt x="1894" y="5417"/>
                    <a:pt x="1929" y="5453"/>
                    <a:pt x="1977" y="5465"/>
                  </a:cubicBezTo>
                  <a:cubicBezTo>
                    <a:pt x="2013" y="5477"/>
                    <a:pt x="2036" y="5489"/>
                    <a:pt x="2048" y="5489"/>
                  </a:cubicBezTo>
                  <a:cubicBezTo>
                    <a:pt x="2096" y="5513"/>
                    <a:pt x="2132" y="5536"/>
                    <a:pt x="2167" y="5548"/>
                  </a:cubicBezTo>
                  <a:cubicBezTo>
                    <a:pt x="2203" y="5572"/>
                    <a:pt x="2227" y="5584"/>
                    <a:pt x="2263" y="5584"/>
                  </a:cubicBezTo>
                  <a:cubicBezTo>
                    <a:pt x="2287" y="5596"/>
                    <a:pt x="2334" y="5608"/>
                    <a:pt x="2370" y="5632"/>
                  </a:cubicBezTo>
                  <a:cubicBezTo>
                    <a:pt x="2453" y="5655"/>
                    <a:pt x="2548" y="5703"/>
                    <a:pt x="2644" y="5727"/>
                  </a:cubicBezTo>
                  <a:cubicBezTo>
                    <a:pt x="2668" y="5727"/>
                    <a:pt x="2679" y="5751"/>
                    <a:pt x="2691" y="5751"/>
                  </a:cubicBezTo>
                  <a:cubicBezTo>
                    <a:pt x="2787" y="5775"/>
                    <a:pt x="2858" y="5810"/>
                    <a:pt x="2941" y="5822"/>
                  </a:cubicBezTo>
                  <a:cubicBezTo>
                    <a:pt x="2977" y="5834"/>
                    <a:pt x="3001" y="5834"/>
                    <a:pt x="3037" y="5846"/>
                  </a:cubicBezTo>
                  <a:cubicBezTo>
                    <a:pt x="3096" y="5870"/>
                    <a:pt x="3144" y="5882"/>
                    <a:pt x="3203" y="5894"/>
                  </a:cubicBezTo>
                  <a:cubicBezTo>
                    <a:pt x="3227" y="5906"/>
                    <a:pt x="3263" y="5906"/>
                    <a:pt x="3310" y="5929"/>
                  </a:cubicBezTo>
                  <a:lnTo>
                    <a:pt x="3489" y="5965"/>
                  </a:lnTo>
                  <a:cubicBezTo>
                    <a:pt x="3513" y="5965"/>
                    <a:pt x="3549" y="5989"/>
                    <a:pt x="3572" y="5989"/>
                  </a:cubicBezTo>
                  <a:cubicBezTo>
                    <a:pt x="3632" y="6001"/>
                    <a:pt x="3680" y="6001"/>
                    <a:pt x="3739" y="6013"/>
                  </a:cubicBezTo>
                  <a:cubicBezTo>
                    <a:pt x="3763" y="6013"/>
                    <a:pt x="3799" y="6036"/>
                    <a:pt x="3822" y="6036"/>
                  </a:cubicBezTo>
                  <a:cubicBezTo>
                    <a:pt x="3906" y="6048"/>
                    <a:pt x="3977" y="6060"/>
                    <a:pt x="4049" y="6060"/>
                  </a:cubicBezTo>
                  <a:lnTo>
                    <a:pt x="4096" y="6060"/>
                  </a:lnTo>
                  <a:cubicBezTo>
                    <a:pt x="4180" y="6072"/>
                    <a:pt x="4263" y="6096"/>
                    <a:pt x="4346" y="6096"/>
                  </a:cubicBezTo>
                  <a:lnTo>
                    <a:pt x="4406" y="6096"/>
                  </a:lnTo>
                  <a:cubicBezTo>
                    <a:pt x="4465" y="6096"/>
                    <a:pt x="4537" y="6108"/>
                    <a:pt x="4596" y="6108"/>
                  </a:cubicBezTo>
                  <a:lnTo>
                    <a:pt x="4692" y="6108"/>
                  </a:lnTo>
                  <a:cubicBezTo>
                    <a:pt x="4751" y="6108"/>
                    <a:pt x="4799" y="6120"/>
                    <a:pt x="4846" y="6120"/>
                  </a:cubicBezTo>
                  <a:lnTo>
                    <a:pt x="5727" y="6120"/>
                  </a:lnTo>
                  <a:cubicBezTo>
                    <a:pt x="5787" y="6120"/>
                    <a:pt x="5846" y="6120"/>
                    <a:pt x="5906" y="6108"/>
                  </a:cubicBezTo>
                  <a:cubicBezTo>
                    <a:pt x="5942" y="6108"/>
                    <a:pt x="5989" y="6108"/>
                    <a:pt x="6013" y="6096"/>
                  </a:cubicBezTo>
                  <a:cubicBezTo>
                    <a:pt x="6073" y="6096"/>
                    <a:pt x="6132" y="6072"/>
                    <a:pt x="6180" y="6072"/>
                  </a:cubicBezTo>
                  <a:cubicBezTo>
                    <a:pt x="6204" y="6072"/>
                    <a:pt x="6251" y="6072"/>
                    <a:pt x="6287" y="6060"/>
                  </a:cubicBezTo>
                  <a:cubicBezTo>
                    <a:pt x="6370" y="6048"/>
                    <a:pt x="6466" y="6048"/>
                    <a:pt x="6549" y="6036"/>
                  </a:cubicBezTo>
                  <a:lnTo>
                    <a:pt x="6597" y="6036"/>
                  </a:lnTo>
                  <a:cubicBezTo>
                    <a:pt x="6704" y="6013"/>
                    <a:pt x="6787" y="6001"/>
                    <a:pt x="6894" y="5989"/>
                  </a:cubicBezTo>
                  <a:cubicBezTo>
                    <a:pt x="6918" y="5989"/>
                    <a:pt x="6966" y="5977"/>
                    <a:pt x="7001" y="5977"/>
                  </a:cubicBezTo>
                  <a:cubicBezTo>
                    <a:pt x="7037" y="5953"/>
                    <a:pt x="7085" y="5953"/>
                    <a:pt x="7132" y="5941"/>
                  </a:cubicBezTo>
                  <a:cubicBezTo>
                    <a:pt x="7180" y="5929"/>
                    <a:pt x="7204" y="5929"/>
                    <a:pt x="7240" y="5906"/>
                  </a:cubicBezTo>
                  <a:cubicBezTo>
                    <a:pt x="7275" y="5894"/>
                    <a:pt x="7323" y="5894"/>
                    <a:pt x="7370" y="5882"/>
                  </a:cubicBezTo>
                  <a:cubicBezTo>
                    <a:pt x="7394" y="5870"/>
                    <a:pt x="7442" y="5870"/>
                    <a:pt x="7478" y="5846"/>
                  </a:cubicBezTo>
                  <a:cubicBezTo>
                    <a:pt x="7513" y="5834"/>
                    <a:pt x="7561" y="5822"/>
                    <a:pt x="7609" y="5822"/>
                  </a:cubicBezTo>
                  <a:cubicBezTo>
                    <a:pt x="7632" y="5810"/>
                    <a:pt x="7680" y="5810"/>
                    <a:pt x="7716" y="5786"/>
                  </a:cubicBezTo>
                  <a:lnTo>
                    <a:pt x="7847" y="5751"/>
                  </a:lnTo>
                  <a:cubicBezTo>
                    <a:pt x="7871" y="5727"/>
                    <a:pt x="7906" y="5727"/>
                    <a:pt x="7930" y="5715"/>
                  </a:cubicBezTo>
                  <a:cubicBezTo>
                    <a:pt x="8013" y="5691"/>
                    <a:pt x="8085" y="5655"/>
                    <a:pt x="8156" y="5644"/>
                  </a:cubicBezTo>
                  <a:cubicBezTo>
                    <a:pt x="8168" y="5644"/>
                    <a:pt x="8192" y="5632"/>
                    <a:pt x="8204" y="5632"/>
                  </a:cubicBezTo>
                  <a:cubicBezTo>
                    <a:pt x="8287" y="5596"/>
                    <a:pt x="8383" y="5548"/>
                    <a:pt x="8466" y="5525"/>
                  </a:cubicBezTo>
                  <a:cubicBezTo>
                    <a:pt x="8502" y="5513"/>
                    <a:pt x="8513" y="5513"/>
                    <a:pt x="8525" y="5489"/>
                  </a:cubicBezTo>
                  <a:cubicBezTo>
                    <a:pt x="8585" y="5465"/>
                    <a:pt x="8668" y="5429"/>
                    <a:pt x="8728" y="5405"/>
                  </a:cubicBezTo>
                  <a:cubicBezTo>
                    <a:pt x="8752" y="5394"/>
                    <a:pt x="8764" y="5370"/>
                    <a:pt x="8799" y="5370"/>
                  </a:cubicBezTo>
                  <a:cubicBezTo>
                    <a:pt x="8883" y="5334"/>
                    <a:pt x="8966" y="5286"/>
                    <a:pt x="9037" y="5239"/>
                  </a:cubicBezTo>
                  <a:cubicBezTo>
                    <a:pt x="9097" y="5191"/>
                    <a:pt x="9156" y="5167"/>
                    <a:pt x="9228" y="5120"/>
                  </a:cubicBezTo>
                  <a:cubicBezTo>
                    <a:pt x="9240" y="5120"/>
                    <a:pt x="9240" y="5108"/>
                    <a:pt x="9264" y="5108"/>
                  </a:cubicBezTo>
                  <a:cubicBezTo>
                    <a:pt x="9275" y="5108"/>
                    <a:pt x="9275" y="5096"/>
                    <a:pt x="9287" y="5096"/>
                  </a:cubicBezTo>
                  <a:cubicBezTo>
                    <a:pt x="9335" y="5060"/>
                    <a:pt x="9359" y="5036"/>
                    <a:pt x="9406" y="5013"/>
                  </a:cubicBezTo>
                  <a:lnTo>
                    <a:pt x="9442" y="4989"/>
                  </a:lnTo>
                  <a:lnTo>
                    <a:pt x="9466" y="4953"/>
                  </a:lnTo>
                  <a:cubicBezTo>
                    <a:pt x="9502" y="4929"/>
                    <a:pt x="9526" y="4917"/>
                    <a:pt x="9573" y="4882"/>
                  </a:cubicBezTo>
                  <a:lnTo>
                    <a:pt x="9597" y="4858"/>
                  </a:lnTo>
                  <a:lnTo>
                    <a:pt x="9633" y="4822"/>
                  </a:lnTo>
                  <a:cubicBezTo>
                    <a:pt x="9656" y="4798"/>
                    <a:pt x="9692" y="4774"/>
                    <a:pt x="9716" y="4751"/>
                  </a:cubicBezTo>
                  <a:lnTo>
                    <a:pt x="9752" y="4715"/>
                  </a:lnTo>
                  <a:lnTo>
                    <a:pt x="9776" y="4691"/>
                  </a:lnTo>
                  <a:cubicBezTo>
                    <a:pt x="9811" y="4655"/>
                    <a:pt x="9835" y="4643"/>
                    <a:pt x="9859" y="4620"/>
                  </a:cubicBezTo>
                  <a:cubicBezTo>
                    <a:pt x="9871" y="4596"/>
                    <a:pt x="9883" y="4572"/>
                    <a:pt x="9918" y="4560"/>
                  </a:cubicBezTo>
                  <a:lnTo>
                    <a:pt x="9990" y="4477"/>
                  </a:lnTo>
                  <a:lnTo>
                    <a:pt x="10002" y="4465"/>
                  </a:lnTo>
                  <a:lnTo>
                    <a:pt x="10049" y="4417"/>
                  </a:lnTo>
                  <a:cubicBezTo>
                    <a:pt x="10061" y="4393"/>
                    <a:pt x="10097" y="4382"/>
                    <a:pt x="10109" y="4346"/>
                  </a:cubicBezTo>
                  <a:cubicBezTo>
                    <a:pt x="10121" y="4334"/>
                    <a:pt x="10133" y="4322"/>
                    <a:pt x="10133" y="4298"/>
                  </a:cubicBezTo>
                  <a:cubicBezTo>
                    <a:pt x="10133" y="4298"/>
                    <a:pt x="10133" y="4286"/>
                    <a:pt x="10157" y="4286"/>
                  </a:cubicBezTo>
                  <a:cubicBezTo>
                    <a:pt x="10168" y="4262"/>
                    <a:pt x="10180" y="4239"/>
                    <a:pt x="10216" y="4215"/>
                  </a:cubicBezTo>
                  <a:cubicBezTo>
                    <a:pt x="10216" y="4215"/>
                    <a:pt x="10216" y="4203"/>
                    <a:pt x="10228" y="4203"/>
                  </a:cubicBezTo>
                  <a:cubicBezTo>
                    <a:pt x="10240" y="4179"/>
                    <a:pt x="10240" y="4167"/>
                    <a:pt x="10252" y="4155"/>
                  </a:cubicBezTo>
                  <a:cubicBezTo>
                    <a:pt x="10276" y="4120"/>
                    <a:pt x="10288" y="4108"/>
                    <a:pt x="10299" y="4084"/>
                  </a:cubicBezTo>
                  <a:cubicBezTo>
                    <a:pt x="10299" y="4060"/>
                    <a:pt x="10311" y="4060"/>
                    <a:pt x="10311" y="4048"/>
                  </a:cubicBezTo>
                  <a:cubicBezTo>
                    <a:pt x="10335" y="4036"/>
                    <a:pt x="10335" y="4024"/>
                    <a:pt x="10335" y="4001"/>
                  </a:cubicBezTo>
                  <a:cubicBezTo>
                    <a:pt x="10347" y="3977"/>
                    <a:pt x="10359" y="3965"/>
                    <a:pt x="10371" y="3929"/>
                  </a:cubicBezTo>
                  <a:cubicBezTo>
                    <a:pt x="10371" y="3917"/>
                    <a:pt x="10395" y="3917"/>
                    <a:pt x="10395" y="3905"/>
                  </a:cubicBezTo>
                  <a:cubicBezTo>
                    <a:pt x="10395" y="3881"/>
                    <a:pt x="10407" y="3870"/>
                    <a:pt x="10407" y="3858"/>
                  </a:cubicBezTo>
                  <a:cubicBezTo>
                    <a:pt x="10418" y="3822"/>
                    <a:pt x="10430" y="3810"/>
                    <a:pt x="10430" y="3786"/>
                  </a:cubicBezTo>
                  <a:cubicBezTo>
                    <a:pt x="10430" y="3762"/>
                    <a:pt x="10454" y="3750"/>
                    <a:pt x="10454" y="3750"/>
                  </a:cubicBezTo>
                  <a:cubicBezTo>
                    <a:pt x="10454" y="3739"/>
                    <a:pt x="10466" y="3727"/>
                    <a:pt x="10466" y="3727"/>
                  </a:cubicBezTo>
                  <a:cubicBezTo>
                    <a:pt x="10478" y="3691"/>
                    <a:pt x="10478" y="3679"/>
                    <a:pt x="10490" y="3643"/>
                  </a:cubicBezTo>
                  <a:cubicBezTo>
                    <a:pt x="10490" y="3631"/>
                    <a:pt x="10490" y="3620"/>
                    <a:pt x="10502" y="3620"/>
                  </a:cubicBezTo>
                  <a:cubicBezTo>
                    <a:pt x="10502" y="3608"/>
                    <a:pt x="10502" y="3608"/>
                    <a:pt x="10526" y="3584"/>
                  </a:cubicBezTo>
                  <a:cubicBezTo>
                    <a:pt x="10526" y="3560"/>
                    <a:pt x="10538" y="3548"/>
                    <a:pt x="10538" y="3512"/>
                  </a:cubicBezTo>
                  <a:cubicBezTo>
                    <a:pt x="10538" y="3500"/>
                    <a:pt x="10538" y="3489"/>
                    <a:pt x="10549" y="3465"/>
                  </a:cubicBezTo>
                  <a:lnTo>
                    <a:pt x="10549" y="3441"/>
                  </a:lnTo>
                  <a:cubicBezTo>
                    <a:pt x="10549" y="3405"/>
                    <a:pt x="10561" y="3393"/>
                    <a:pt x="10561" y="3369"/>
                  </a:cubicBezTo>
                  <a:lnTo>
                    <a:pt x="10561" y="3322"/>
                  </a:lnTo>
                  <a:lnTo>
                    <a:pt x="10561" y="3286"/>
                  </a:lnTo>
                  <a:cubicBezTo>
                    <a:pt x="10561" y="3262"/>
                    <a:pt x="10561" y="3250"/>
                    <a:pt x="10585" y="3215"/>
                  </a:cubicBezTo>
                  <a:lnTo>
                    <a:pt x="10585" y="3167"/>
                  </a:lnTo>
                  <a:lnTo>
                    <a:pt x="10585" y="3143"/>
                  </a:lnTo>
                  <a:cubicBezTo>
                    <a:pt x="10609" y="2322"/>
                    <a:pt x="10085" y="1500"/>
                    <a:pt x="9014" y="893"/>
                  </a:cubicBezTo>
                  <a:cubicBezTo>
                    <a:pt x="7984" y="298"/>
                    <a:pt x="6629" y="0"/>
                    <a:pt x="52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3"/>
            <p:cNvSpPr/>
            <p:nvPr/>
          </p:nvSpPr>
          <p:spPr>
            <a:xfrm>
              <a:off x="5189982" y="3211475"/>
              <a:ext cx="260167" cy="149645"/>
            </a:xfrm>
            <a:custGeom>
              <a:rect b="b" l="l" r="r" t="t"/>
              <a:pathLst>
                <a:path extrusionOk="0" h="5068" w="8811">
                  <a:moveTo>
                    <a:pt x="4407" y="1"/>
                  </a:moveTo>
                  <a:cubicBezTo>
                    <a:pt x="3289" y="1"/>
                    <a:pt x="2173" y="245"/>
                    <a:pt x="1322" y="733"/>
                  </a:cubicBezTo>
                  <a:cubicBezTo>
                    <a:pt x="476" y="1221"/>
                    <a:pt x="60" y="1864"/>
                    <a:pt x="60" y="2519"/>
                  </a:cubicBezTo>
                  <a:lnTo>
                    <a:pt x="60" y="2579"/>
                  </a:lnTo>
                  <a:cubicBezTo>
                    <a:pt x="0" y="2638"/>
                    <a:pt x="0" y="2662"/>
                    <a:pt x="0" y="2686"/>
                  </a:cubicBezTo>
                  <a:cubicBezTo>
                    <a:pt x="0" y="2698"/>
                    <a:pt x="0" y="2733"/>
                    <a:pt x="12" y="2745"/>
                  </a:cubicBezTo>
                  <a:cubicBezTo>
                    <a:pt x="12" y="2757"/>
                    <a:pt x="12" y="2793"/>
                    <a:pt x="36" y="2805"/>
                  </a:cubicBezTo>
                  <a:cubicBezTo>
                    <a:pt x="36" y="2817"/>
                    <a:pt x="48" y="2852"/>
                    <a:pt x="48" y="2864"/>
                  </a:cubicBezTo>
                  <a:cubicBezTo>
                    <a:pt x="48" y="2876"/>
                    <a:pt x="60" y="2912"/>
                    <a:pt x="60" y="2924"/>
                  </a:cubicBezTo>
                  <a:cubicBezTo>
                    <a:pt x="60" y="2936"/>
                    <a:pt x="71" y="2972"/>
                    <a:pt x="71" y="2983"/>
                  </a:cubicBezTo>
                  <a:cubicBezTo>
                    <a:pt x="71" y="2995"/>
                    <a:pt x="95" y="3031"/>
                    <a:pt x="95" y="3043"/>
                  </a:cubicBezTo>
                  <a:cubicBezTo>
                    <a:pt x="95" y="3055"/>
                    <a:pt x="107" y="3091"/>
                    <a:pt x="119" y="3103"/>
                  </a:cubicBezTo>
                  <a:cubicBezTo>
                    <a:pt x="119" y="3114"/>
                    <a:pt x="131" y="3150"/>
                    <a:pt x="131" y="3162"/>
                  </a:cubicBezTo>
                  <a:cubicBezTo>
                    <a:pt x="155" y="3174"/>
                    <a:pt x="155" y="3210"/>
                    <a:pt x="167" y="3222"/>
                  </a:cubicBezTo>
                  <a:cubicBezTo>
                    <a:pt x="179" y="3233"/>
                    <a:pt x="179" y="3269"/>
                    <a:pt x="191" y="3281"/>
                  </a:cubicBezTo>
                  <a:cubicBezTo>
                    <a:pt x="214" y="3293"/>
                    <a:pt x="226" y="3329"/>
                    <a:pt x="226" y="3341"/>
                  </a:cubicBezTo>
                  <a:cubicBezTo>
                    <a:pt x="238" y="3353"/>
                    <a:pt x="238" y="3388"/>
                    <a:pt x="250" y="3400"/>
                  </a:cubicBezTo>
                  <a:cubicBezTo>
                    <a:pt x="274" y="3412"/>
                    <a:pt x="286" y="3448"/>
                    <a:pt x="298" y="3460"/>
                  </a:cubicBezTo>
                  <a:cubicBezTo>
                    <a:pt x="310" y="3472"/>
                    <a:pt x="333" y="3484"/>
                    <a:pt x="333" y="3519"/>
                  </a:cubicBezTo>
                  <a:cubicBezTo>
                    <a:pt x="345" y="3531"/>
                    <a:pt x="357" y="3567"/>
                    <a:pt x="369" y="3579"/>
                  </a:cubicBezTo>
                  <a:cubicBezTo>
                    <a:pt x="393" y="3591"/>
                    <a:pt x="405" y="3603"/>
                    <a:pt x="417" y="3638"/>
                  </a:cubicBezTo>
                  <a:cubicBezTo>
                    <a:pt x="429" y="3650"/>
                    <a:pt x="452" y="3686"/>
                    <a:pt x="464" y="3698"/>
                  </a:cubicBezTo>
                  <a:cubicBezTo>
                    <a:pt x="476" y="3710"/>
                    <a:pt x="488" y="3722"/>
                    <a:pt x="512" y="3757"/>
                  </a:cubicBezTo>
                  <a:lnTo>
                    <a:pt x="572" y="3817"/>
                  </a:lnTo>
                  <a:lnTo>
                    <a:pt x="607" y="3865"/>
                  </a:lnTo>
                  <a:lnTo>
                    <a:pt x="667" y="3924"/>
                  </a:lnTo>
                  <a:lnTo>
                    <a:pt x="714" y="3960"/>
                  </a:lnTo>
                  <a:cubicBezTo>
                    <a:pt x="750" y="3984"/>
                    <a:pt x="762" y="4007"/>
                    <a:pt x="786" y="4019"/>
                  </a:cubicBezTo>
                  <a:cubicBezTo>
                    <a:pt x="810" y="4043"/>
                    <a:pt x="822" y="4055"/>
                    <a:pt x="845" y="4067"/>
                  </a:cubicBezTo>
                  <a:cubicBezTo>
                    <a:pt x="881" y="4079"/>
                    <a:pt x="905" y="4115"/>
                    <a:pt x="929" y="4126"/>
                  </a:cubicBezTo>
                  <a:cubicBezTo>
                    <a:pt x="941" y="4138"/>
                    <a:pt x="953" y="4162"/>
                    <a:pt x="988" y="4174"/>
                  </a:cubicBezTo>
                  <a:cubicBezTo>
                    <a:pt x="1012" y="4198"/>
                    <a:pt x="1048" y="4222"/>
                    <a:pt x="1083" y="4234"/>
                  </a:cubicBezTo>
                  <a:cubicBezTo>
                    <a:pt x="1107" y="4246"/>
                    <a:pt x="1119" y="4246"/>
                    <a:pt x="1131" y="4257"/>
                  </a:cubicBezTo>
                  <a:cubicBezTo>
                    <a:pt x="1179" y="4293"/>
                    <a:pt x="1238" y="4317"/>
                    <a:pt x="1286" y="4353"/>
                  </a:cubicBezTo>
                  <a:cubicBezTo>
                    <a:pt x="1322" y="4376"/>
                    <a:pt x="1381" y="4412"/>
                    <a:pt x="1441" y="4436"/>
                  </a:cubicBezTo>
                  <a:cubicBezTo>
                    <a:pt x="1464" y="4460"/>
                    <a:pt x="1476" y="4460"/>
                    <a:pt x="1500" y="4472"/>
                  </a:cubicBezTo>
                  <a:cubicBezTo>
                    <a:pt x="1536" y="4484"/>
                    <a:pt x="1584" y="4496"/>
                    <a:pt x="1607" y="4531"/>
                  </a:cubicBezTo>
                  <a:cubicBezTo>
                    <a:pt x="1619" y="4543"/>
                    <a:pt x="1655" y="4543"/>
                    <a:pt x="1667" y="4555"/>
                  </a:cubicBezTo>
                  <a:cubicBezTo>
                    <a:pt x="1703" y="4579"/>
                    <a:pt x="1738" y="4591"/>
                    <a:pt x="1774" y="4603"/>
                  </a:cubicBezTo>
                  <a:cubicBezTo>
                    <a:pt x="1798" y="4615"/>
                    <a:pt x="1822" y="4615"/>
                    <a:pt x="1845" y="4638"/>
                  </a:cubicBezTo>
                  <a:cubicBezTo>
                    <a:pt x="1881" y="4650"/>
                    <a:pt x="1905" y="4662"/>
                    <a:pt x="1941" y="4662"/>
                  </a:cubicBezTo>
                  <a:cubicBezTo>
                    <a:pt x="2012" y="4698"/>
                    <a:pt x="2084" y="4722"/>
                    <a:pt x="2179" y="4757"/>
                  </a:cubicBezTo>
                  <a:cubicBezTo>
                    <a:pt x="2191" y="4757"/>
                    <a:pt x="2203" y="4769"/>
                    <a:pt x="2203" y="4769"/>
                  </a:cubicBezTo>
                  <a:cubicBezTo>
                    <a:pt x="2274" y="4793"/>
                    <a:pt x="2334" y="4817"/>
                    <a:pt x="2417" y="4829"/>
                  </a:cubicBezTo>
                  <a:cubicBezTo>
                    <a:pt x="2441" y="4829"/>
                    <a:pt x="2453" y="4841"/>
                    <a:pt x="2488" y="4841"/>
                  </a:cubicBezTo>
                  <a:cubicBezTo>
                    <a:pt x="2536" y="4853"/>
                    <a:pt x="2572" y="4877"/>
                    <a:pt x="2619" y="4877"/>
                  </a:cubicBezTo>
                  <a:cubicBezTo>
                    <a:pt x="2655" y="4877"/>
                    <a:pt x="2679" y="4888"/>
                    <a:pt x="2691" y="4888"/>
                  </a:cubicBezTo>
                  <a:cubicBezTo>
                    <a:pt x="2738" y="4900"/>
                    <a:pt x="2798" y="4912"/>
                    <a:pt x="2846" y="4912"/>
                  </a:cubicBezTo>
                  <a:cubicBezTo>
                    <a:pt x="2869" y="4912"/>
                    <a:pt x="2893" y="4936"/>
                    <a:pt x="2917" y="4936"/>
                  </a:cubicBezTo>
                  <a:cubicBezTo>
                    <a:pt x="2965" y="4948"/>
                    <a:pt x="3012" y="4948"/>
                    <a:pt x="3048" y="4960"/>
                  </a:cubicBezTo>
                  <a:cubicBezTo>
                    <a:pt x="3084" y="4960"/>
                    <a:pt x="3096" y="4972"/>
                    <a:pt x="3131" y="4972"/>
                  </a:cubicBezTo>
                  <a:cubicBezTo>
                    <a:pt x="3191" y="4996"/>
                    <a:pt x="3250" y="4996"/>
                    <a:pt x="3310" y="5008"/>
                  </a:cubicBezTo>
                  <a:lnTo>
                    <a:pt x="3334" y="5008"/>
                  </a:lnTo>
                  <a:cubicBezTo>
                    <a:pt x="3405" y="5019"/>
                    <a:pt x="3465" y="5019"/>
                    <a:pt x="3548" y="5031"/>
                  </a:cubicBezTo>
                  <a:lnTo>
                    <a:pt x="3584" y="5031"/>
                  </a:lnTo>
                  <a:cubicBezTo>
                    <a:pt x="3643" y="5031"/>
                    <a:pt x="3691" y="5055"/>
                    <a:pt x="3750" y="5055"/>
                  </a:cubicBezTo>
                  <a:lnTo>
                    <a:pt x="3822" y="5055"/>
                  </a:lnTo>
                  <a:cubicBezTo>
                    <a:pt x="3870" y="5055"/>
                    <a:pt x="3917" y="5055"/>
                    <a:pt x="3965" y="5067"/>
                  </a:cubicBezTo>
                  <a:lnTo>
                    <a:pt x="4929" y="5067"/>
                  </a:lnTo>
                  <a:cubicBezTo>
                    <a:pt x="4977" y="5067"/>
                    <a:pt x="5013" y="5067"/>
                    <a:pt x="5060" y="5055"/>
                  </a:cubicBezTo>
                  <a:cubicBezTo>
                    <a:pt x="5096" y="5055"/>
                    <a:pt x="5120" y="5055"/>
                    <a:pt x="5155" y="5031"/>
                  </a:cubicBezTo>
                  <a:cubicBezTo>
                    <a:pt x="5227" y="5019"/>
                    <a:pt x="5298" y="5019"/>
                    <a:pt x="5370" y="5008"/>
                  </a:cubicBezTo>
                  <a:lnTo>
                    <a:pt x="5405" y="5008"/>
                  </a:lnTo>
                  <a:cubicBezTo>
                    <a:pt x="5489" y="4996"/>
                    <a:pt x="5572" y="4972"/>
                    <a:pt x="5655" y="4960"/>
                  </a:cubicBezTo>
                  <a:cubicBezTo>
                    <a:pt x="5691" y="4960"/>
                    <a:pt x="5715" y="4948"/>
                    <a:pt x="5751" y="4948"/>
                  </a:cubicBezTo>
                  <a:cubicBezTo>
                    <a:pt x="5786" y="4948"/>
                    <a:pt x="5822" y="4936"/>
                    <a:pt x="5870" y="4912"/>
                  </a:cubicBezTo>
                  <a:cubicBezTo>
                    <a:pt x="5894" y="4912"/>
                    <a:pt x="5929" y="4900"/>
                    <a:pt x="5953" y="4900"/>
                  </a:cubicBezTo>
                  <a:cubicBezTo>
                    <a:pt x="6001" y="4888"/>
                    <a:pt x="6025" y="4888"/>
                    <a:pt x="6072" y="4877"/>
                  </a:cubicBezTo>
                  <a:cubicBezTo>
                    <a:pt x="6096" y="4877"/>
                    <a:pt x="6132" y="4853"/>
                    <a:pt x="6156" y="4841"/>
                  </a:cubicBezTo>
                  <a:cubicBezTo>
                    <a:pt x="6191" y="4829"/>
                    <a:pt x="6239" y="4829"/>
                    <a:pt x="6263" y="4817"/>
                  </a:cubicBezTo>
                  <a:cubicBezTo>
                    <a:pt x="6298" y="4793"/>
                    <a:pt x="6322" y="4793"/>
                    <a:pt x="6358" y="4781"/>
                  </a:cubicBezTo>
                  <a:cubicBezTo>
                    <a:pt x="6382" y="4769"/>
                    <a:pt x="6429" y="4769"/>
                    <a:pt x="6453" y="4757"/>
                  </a:cubicBezTo>
                  <a:cubicBezTo>
                    <a:pt x="6489" y="4734"/>
                    <a:pt x="6513" y="4734"/>
                    <a:pt x="6537" y="4722"/>
                  </a:cubicBezTo>
                  <a:cubicBezTo>
                    <a:pt x="6596" y="4710"/>
                    <a:pt x="6668" y="4674"/>
                    <a:pt x="6727" y="4662"/>
                  </a:cubicBezTo>
                  <a:cubicBezTo>
                    <a:pt x="6739" y="4662"/>
                    <a:pt x="6751" y="4650"/>
                    <a:pt x="6775" y="4650"/>
                  </a:cubicBezTo>
                  <a:lnTo>
                    <a:pt x="6989" y="4555"/>
                  </a:lnTo>
                  <a:cubicBezTo>
                    <a:pt x="7013" y="4543"/>
                    <a:pt x="7025" y="4543"/>
                    <a:pt x="7049" y="4531"/>
                  </a:cubicBezTo>
                  <a:cubicBezTo>
                    <a:pt x="7108" y="4496"/>
                    <a:pt x="7156" y="4484"/>
                    <a:pt x="7215" y="4460"/>
                  </a:cubicBezTo>
                  <a:cubicBezTo>
                    <a:pt x="7227" y="4436"/>
                    <a:pt x="7263" y="4436"/>
                    <a:pt x="7275" y="4424"/>
                  </a:cubicBezTo>
                  <a:cubicBezTo>
                    <a:pt x="7346" y="4400"/>
                    <a:pt x="7406" y="4353"/>
                    <a:pt x="7489" y="4317"/>
                  </a:cubicBezTo>
                  <a:cubicBezTo>
                    <a:pt x="7549" y="4293"/>
                    <a:pt x="7584" y="4257"/>
                    <a:pt x="7632" y="4234"/>
                  </a:cubicBezTo>
                  <a:cubicBezTo>
                    <a:pt x="7644" y="4234"/>
                    <a:pt x="7644" y="4222"/>
                    <a:pt x="7668" y="4222"/>
                  </a:cubicBezTo>
                  <a:lnTo>
                    <a:pt x="7680" y="4198"/>
                  </a:lnTo>
                  <a:cubicBezTo>
                    <a:pt x="7703" y="4186"/>
                    <a:pt x="7739" y="4162"/>
                    <a:pt x="7787" y="4138"/>
                  </a:cubicBezTo>
                  <a:cubicBezTo>
                    <a:pt x="7799" y="4138"/>
                    <a:pt x="7799" y="4126"/>
                    <a:pt x="7811" y="4126"/>
                  </a:cubicBezTo>
                  <a:cubicBezTo>
                    <a:pt x="7822" y="4126"/>
                    <a:pt x="7822" y="4115"/>
                    <a:pt x="7846" y="4115"/>
                  </a:cubicBezTo>
                  <a:cubicBezTo>
                    <a:pt x="7870" y="4103"/>
                    <a:pt x="7906" y="4067"/>
                    <a:pt x="7918" y="4055"/>
                  </a:cubicBezTo>
                  <a:cubicBezTo>
                    <a:pt x="7930" y="4055"/>
                    <a:pt x="7930" y="4043"/>
                    <a:pt x="7953" y="4043"/>
                  </a:cubicBezTo>
                  <a:lnTo>
                    <a:pt x="7977" y="4007"/>
                  </a:lnTo>
                  <a:cubicBezTo>
                    <a:pt x="8013" y="3995"/>
                    <a:pt x="8025" y="3960"/>
                    <a:pt x="8049" y="3948"/>
                  </a:cubicBezTo>
                  <a:lnTo>
                    <a:pt x="8084" y="3924"/>
                  </a:lnTo>
                  <a:lnTo>
                    <a:pt x="8108" y="3888"/>
                  </a:lnTo>
                  <a:lnTo>
                    <a:pt x="8168" y="3829"/>
                  </a:lnTo>
                  <a:lnTo>
                    <a:pt x="8215" y="3781"/>
                  </a:lnTo>
                  <a:lnTo>
                    <a:pt x="8275" y="3722"/>
                  </a:lnTo>
                  <a:cubicBezTo>
                    <a:pt x="8275" y="3722"/>
                    <a:pt x="8275" y="3710"/>
                    <a:pt x="8287" y="3710"/>
                  </a:cubicBezTo>
                  <a:cubicBezTo>
                    <a:pt x="8311" y="3698"/>
                    <a:pt x="8311" y="3686"/>
                    <a:pt x="8322" y="3662"/>
                  </a:cubicBezTo>
                  <a:cubicBezTo>
                    <a:pt x="8334" y="3650"/>
                    <a:pt x="8346" y="3626"/>
                    <a:pt x="8370" y="3603"/>
                  </a:cubicBezTo>
                  <a:cubicBezTo>
                    <a:pt x="8382" y="3591"/>
                    <a:pt x="8382" y="3579"/>
                    <a:pt x="8394" y="3567"/>
                  </a:cubicBezTo>
                  <a:lnTo>
                    <a:pt x="8406" y="3543"/>
                  </a:lnTo>
                  <a:cubicBezTo>
                    <a:pt x="8430" y="3531"/>
                    <a:pt x="8442" y="3507"/>
                    <a:pt x="8453" y="3484"/>
                  </a:cubicBezTo>
                  <a:cubicBezTo>
                    <a:pt x="8453" y="3484"/>
                    <a:pt x="8453" y="3472"/>
                    <a:pt x="8465" y="3472"/>
                  </a:cubicBezTo>
                  <a:cubicBezTo>
                    <a:pt x="8477" y="3460"/>
                    <a:pt x="8477" y="3448"/>
                    <a:pt x="8501" y="3424"/>
                  </a:cubicBezTo>
                  <a:cubicBezTo>
                    <a:pt x="8513" y="3412"/>
                    <a:pt x="8525" y="3388"/>
                    <a:pt x="8549" y="3364"/>
                  </a:cubicBezTo>
                  <a:cubicBezTo>
                    <a:pt x="8549" y="3353"/>
                    <a:pt x="8561" y="3353"/>
                    <a:pt x="8561" y="3341"/>
                  </a:cubicBezTo>
                  <a:cubicBezTo>
                    <a:pt x="8561" y="3329"/>
                    <a:pt x="8573" y="3329"/>
                    <a:pt x="8573" y="3305"/>
                  </a:cubicBezTo>
                  <a:cubicBezTo>
                    <a:pt x="8584" y="3293"/>
                    <a:pt x="8596" y="3269"/>
                    <a:pt x="8596" y="3245"/>
                  </a:cubicBezTo>
                  <a:cubicBezTo>
                    <a:pt x="8596" y="3233"/>
                    <a:pt x="8620" y="3233"/>
                    <a:pt x="8620" y="3222"/>
                  </a:cubicBezTo>
                  <a:cubicBezTo>
                    <a:pt x="8620" y="3210"/>
                    <a:pt x="8632" y="3210"/>
                    <a:pt x="8632" y="3186"/>
                  </a:cubicBezTo>
                  <a:cubicBezTo>
                    <a:pt x="8644" y="3174"/>
                    <a:pt x="8644" y="3150"/>
                    <a:pt x="8656" y="3126"/>
                  </a:cubicBezTo>
                  <a:cubicBezTo>
                    <a:pt x="8656" y="3114"/>
                    <a:pt x="8656" y="3114"/>
                    <a:pt x="8680" y="3103"/>
                  </a:cubicBezTo>
                  <a:cubicBezTo>
                    <a:pt x="8680" y="3091"/>
                    <a:pt x="8680" y="3091"/>
                    <a:pt x="8692" y="3067"/>
                  </a:cubicBezTo>
                  <a:cubicBezTo>
                    <a:pt x="8703" y="3055"/>
                    <a:pt x="8703" y="3031"/>
                    <a:pt x="8715" y="3007"/>
                  </a:cubicBezTo>
                  <a:cubicBezTo>
                    <a:pt x="8715" y="2995"/>
                    <a:pt x="8715" y="2995"/>
                    <a:pt x="8739" y="2983"/>
                  </a:cubicBezTo>
                  <a:cubicBezTo>
                    <a:pt x="8739" y="2972"/>
                    <a:pt x="8739" y="2972"/>
                    <a:pt x="8751" y="2948"/>
                  </a:cubicBezTo>
                  <a:cubicBezTo>
                    <a:pt x="8751" y="2936"/>
                    <a:pt x="8763" y="2912"/>
                    <a:pt x="8763" y="2888"/>
                  </a:cubicBezTo>
                  <a:lnTo>
                    <a:pt x="8763" y="2864"/>
                  </a:lnTo>
                  <a:lnTo>
                    <a:pt x="8763" y="2829"/>
                  </a:lnTo>
                  <a:cubicBezTo>
                    <a:pt x="8763" y="2817"/>
                    <a:pt x="8775" y="2793"/>
                    <a:pt x="8775" y="2769"/>
                  </a:cubicBezTo>
                  <a:lnTo>
                    <a:pt x="8775" y="2745"/>
                  </a:lnTo>
                  <a:lnTo>
                    <a:pt x="8775" y="2710"/>
                  </a:lnTo>
                  <a:lnTo>
                    <a:pt x="8775" y="2650"/>
                  </a:lnTo>
                  <a:lnTo>
                    <a:pt x="8775" y="2614"/>
                  </a:lnTo>
                  <a:lnTo>
                    <a:pt x="8775" y="2591"/>
                  </a:lnTo>
                  <a:cubicBezTo>
                    <a:pt x="8811" y="1924"/>
                    <a:pt x="8382" y="1257"/>
                    <a:pt x="7501" y="733"/>
                  </a:cubicBezTo>
                  <a:cubicBezTo>
                    <a:pt x="6644" y="245"/>
                    <a:pt x="5525" y="1"/>
                    <a:pt x="44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3"/>
            <p:cNvSpPr/>
            <p:nvPr/>
          </p:nvSpPr>
          <p:spPr>
            <a:xfrm>
              <a:off x="5163614" y="3291820"/>
              <a:ext cx="311486" cy="120266"/>
            </a:xfrm>
            <a:custGeom>
              <a:rect b="b" l="l" r="r" t="t"/>
              <a:pathLst>
                <a:path extrusionOk="0" h="4073" w="10549">
                  <a:moveTo>
                    <a:pt x="0" y="1"/>
                  </a:moveTo>
                  <a:lnTo>
                    <a:pt x="0" y="1036"/>
                  </a:lnTo>
                  <a:cubicBezTo>
                    <a:pt x="0" y="1822"/>
                    <a:pt x="524" y="2620"/>
                    <a:pt x="1560" y="3227"/>
                  </a:cubicBezTo>
                  <a:cubicBezTo>
                    <a:pt x="1619" y="3251"/>
                    <a:pt x="1679" y="3299"/>
                    <a:pt x="1762" y="3334"/>
                  </a:cubicBezTo>
                  <a:cubicBezTo>
                    <a:pt x="1774" y="3346"/>
                    <a:pt x="1798" y="3346"/>
                    <a:pt x="1822" y="3358"/>
                  </a:cubicBezTo>
                  <a:cubicBezTo>
                    <a:pt x="1857" y="3370"/>
                    <a:pt x="1905" y="3406"/>
                    <a:pt x="1953" y="3418"/>
                  </a:cubicBezTo>
                  <a:cubicBezTo>
                    <a:pt x="1976" y="3430"/>
                    <a:pt x="2012" y="3453"/>
                    <a:pt x="2024" y="3453"/>
                  </a:cubicBezTo>
                  <a:cubicBezTo>
                    <a:pt x="2072" y="3465"/>
                    <a:pt x="2096" y="3477"/>
                    <a:pt x="2143" y="3513"/>
                  </a:cubicBezTo>
                  <a:cubicBezTo>
                    <a:pt x="2179" y="3525"/>
                    <a:pt x="2203" y="3537"/>
                    <a:pt x="2238" y="3537"/>
                  </a:cubicBezTo>
                  <a:cubicBezTo>
                    <a:pt x="2262" y="3549"/>
                    <a:pt x="2298" y="3572"/>
                    <a:pt x="2322" y="3572"/>
                  </a:cubicBezTo>
                  <a:cubicBezTo>
                    <a:pt x="2334" y="3572"/>
                    <a:pt x="2334" y="3572"/>
                    <a:pt x="2357" y="3584"/>
                  </a:cubicBezTo>
                  <a:cubicBezTo>
                    <a:pt x="2441" y="3608"/>
                    <a:pt x="2536" y="3656"/>
                    <a:pt x="2631" y="3691"/>
                  </a:cubicBezTo>
                  <a:cubicBezTo>
                    <a:pt x="2655" y="3691"/>
                    <a:pt x="2667" y="3703"/>
                    <a:pt x="2679" y="3703"/>
                  </a:cubicBezTo>
                  <a:cubicBezTo>
                    <a:pt x="2774" y="3727"/>
                    <a:pt x="2846" y="3763"/>
                    <a:pt x="2929" y="3775"/>
                  </a:cubicBezTo>
                  <a:cubicBezTo>
                    <a:pt x="2953" y="3775"/>
                    <a:pt x="2965" y="3787"/>
                    <a:pt x="2977" y="3787"/>
                  </a:cubicBezTo>
                  <a:cubicBezTo>
                    <a:pt x="2989" y="3787"/>
                    <a:pt x="3012" y="3811"/>
                    <a:pt x="3024" y="3811"/>
                  </a:cubicBezTo>
                  <a:cubicBezTo>
                    <a:pt x="3084" y="3822"/>
                    <a:pt x="3131" y="3834"/>
                    <a:pt x="3191" y="3846"/>
                  </a:cubicBezTo>
                  <a:cubicBezTo>
                    <a:pt x="3215" y="3870"/>
                    <a:pt x="3250" y="3870"/>
                    <a:pt x="3286" y="3882"/>
                  </a:cubicBezTo>
                  <a:lnTo>
                    <a:pt x="3465" y="3930"/>
                  </a:lnTo>
                  <a:cubicBezTo>
                    <a:pt x="3489" y="3930"/>
                    <a:pt x="3512" y="3941"/>
                    <a:pt x="3524" y="3941"/>
                  </a:cubicBezTo>
                  <a:lnTo>
                    <a:pt x="3548" y="3941"/>
                  </a:lnTo>
                  <a:cubicBezTo>
                    <a:pt x="3608" y="3953"/>
                    <a:pt x="3643" y="3953"/>
                    <a:pt x="3703" y="3965"/>
                  </a:cubicBezTo>
                  <a:cubicBezTo>
                    <a:pt x="3739" y="3965"/>
                    <a:pt x="3762" y="3989"/>
                    <a:pt x="3798" y="3989"/>
                  </a:cubicBezTo>
                  <a:cubicBezTo>
                    <a:pt x="3870" y="4001"/>
                    <a:pt x="3941" y="4013"/>
                    <a:pt x="4024" y="4013"/>
                  </a:cubicBezTo>
                  <a:lnTo>
                    <a:pt x="4048" y="4013"/>
                  </a:lnTo>
                  <a:cubicBezTo>
                    <a:pt x="4143" y="4025"/>
                    <a:pt x="4215" y="4049"/>
                    <a:pt x="4298" y="4049"/>
                  </a:cubicBezTo>
                  <a:lnTo>
                    <a:pt x="4358" y="4049"/>
                  </a:lnTo>
                  <a:cubicBezTo>
                    <a:pt x="4417" y="4049"/>
                    <a:pt x="4501" y="4061"/>
                    <a:pt x="4560" y="4061"/>
                  </a:cubicBezTo>
                  <a:lnTo>
                    <a:pt x="4643" y="4061"/>
                  </a:lnTo>
                  <a:cubicBezTo>
                    <a:pt x="4703" y="4061"/>
                    <a:pt x="4751" y="4072"/>
                    <a:pt x="4810" y="4072"/>
                  </a:cubicBezTo>
                  <a:lnTo>
                    <a:pt x="5691" y="4072"/>
                  </a:lnTo>
                  <a:cubicBezTo>
                    <a:pt x="5751" y="4072"/>
                    <a:pt x="5810" y="4072"/>
                    <a:pt x="5870" y="4061"/>
                  </a:cubicBezTo>
                  <a:cubicBezTo>
                    <a:pt x="5894" y="4061"/>
                    <a:pt x="5941" y="4061"/>
                    <a:pt x="5965" y="4049"/>
                  </a:cubicBezTo>
                  <a:cubicBezTo>
                    <a:pt x="6025" y="4049"/>
                    <a:pt x="6084" y="4025"/>
                    <a:pt x="6132" y="4025"/>
                  </a:cubicBezTo>
                  <a:lnTo>
                    <a:pt x="6239" y="4025"/>
                  </a:lnTo>
                  <a:cubicBezTo>
                    <a:pt x="6322" y="4013"/>
                    <a:pt x="6418" y="4013"/>
                    <a:pt x="6501" y="4001"/>
                  </a:cubicBezTo>
                  <a:lnTo>
                    <a:pt x="6548" y="4001"/>
                  </a:lnTo>
                  <a:cubicBezTo>
                    <a:pt x="6656" y="3989"/>
                    <a:pt x="6739" y="3965"/>
                    <a:pt x="6846" y="3953"/>
                  </a:cubicBezTo>
                  <a:lnTo>
                    <a:pt x="6882" y="3953"/>
                  </a:lnTo>
                  <a:cubicBezTo>
                    <a:pt x="6906" y="3953"/>
                    <a:pt x="6941" y="3941"/>
                    <a:pt x="6953" y="3941"/>
                  </a:cubicBezTo>
                  <a:cubicBezTo>
                    <a:pt x="7001" y="3930"/>
                    <a:pt x="7037" y="3930"/>
                    <a:pt x="7084" y="3906"/>
                  </a:cubicBezTo>
                  <a:cubicBezTo>
                    <a:pt x="7132" y="3894"/>
                    <a:pt x="7156" y="3894"/>
                    <a:pt x="7203" y="3882"/>
                  </a:cubicBezTo>
                  <a:cubicBezTo>
                    <a:pt x="7251" y="3870"/>
                    <a:pt x="7299" y="3870"/>
                    <a:pt x="7334" y="3846"/>
                  </a:cubicBezTo>
                  <a:cubicBezTo>
                    <a:pt x="7382" y="3834"/>
                    <a:pt x="7418" y="3834"/>
                    <a:pt x="7441" y="3822"/>
                  </a:cubicBezTo>
                  <a:cubicBezTo>
                    <a:pt x="7489" y="3811"/>
                    <a:pt x="7537" y="3787"/>
                    <a:pt x="7572" y="3787"/>
                  </a:cubicBezTo>
                  <a:cubicBezTo>
                    <a:pt x="7608" y="3775"/>
                    <a:pt x="7656" y="3775"/>
                    <a:pt x="7680" y="3763"/>
                  </a:cubicBezTo>
                  <a:lnTo>
                    <a:pt x="7811" y="3715"/>
                  </a:lnTo>
                  <a:cubicBezTo>
                    <a:pt x="7834" y="3715"/>
                    <a:pt x="7858" y="3703"/>
                    <a:pt x="7870" y="3703"/>
                  </a:cubicBezTo>
                  <a:cubicBezTo>
                    <a:pt x="7894" y="3703"/>
                    <a:pt x="7906" y="3691"/>
                    <a:pt x="7918" y="3691"/>
                  </a:cubicBezTo>
                  <a:cubicBezTo>
                    <a:pt x="7989" y="3656"/>
                    <a:pt x="8072" y="3632"/>
                    <a:pt x="8144" y="3608"/>
                  </a:cubicBezTo>
                  <a:cubicBezTo>
                    <a:pt x="8156" y="3608"/>
                    <a:pt x="8168" y="3596"/>
                    <a:pt x="8192" y="3596"/>
                  </a:cubicBezTo>
                  <a:cubicBezTo>
                    <a:pt x="8275" y="3572"/>
                    <a:pt x="8370" y="3525"/>
                    <a:pt x="8453" y="3489"/>
                  </a:cubicBezTo>
                  <a:cubicBezTo>
                    <a:pt x="8489" y="3477"/>
                    <a:pt x="8501" y="3477"/>
                    <a:pt x="8525" y="3465"/>
                  </a:cubicBezTo>
                  <a:cubicBezTo>
                    <a:pt x="8584" y="3430"/>
                    <a:pt x="8668" y="3406"/>
                    <a:pt x="8727" y="3370"/>
                  </a:cubicBezTo>
                  <a:cubicBezTo>
                    <a:pt x="8751" y="3358"/>
                    <a:pt x="8763" y="3346"/>
                    <a:pt x="8799" y="3346"/>
                  </a:cubicBezTo>
                  <a:cubicBezTo>
                    <a:pt x="8882" y="3299"/>
                    <a:pt x="8965" y="3251"/>
                    <a:pt x="9037" y="3215"/>
                  </a:cubicBezTo>
                  <a:cubicBezTo>
                    <a:pt x="9049" y="3191"/>
                    <a:pt x="9085" y="3179"/>
                    <a:pt x="9096" y="3168"/>
                  </a:cubicBezTo>
                  <a:cubicBezTo>
                    <a:pt x="9108" y="3156"/>
                    <a:pt x="9144" y="3132"/>
                    <a:pt x="9156" y="3132"/>
                  </a:cubicBezTo>
                  <a:cubicBezTo>
                    <a:pt x="9180" y="3120"/>
                    <a:pt x="9215" y="3096"/>
                    <a:pt x="9239" y="3072"/>
                  </a:cubicBezTo>
                  <a:cubicBezTo>
                    <a:pt x="9275" y="3060"/>
                    <a:pt x="9299" y="3037"/>
                    <a:pt x="9335" y="3013"/>
                  </a:cubicBezTo>
                  <a:cubicBezTo>
                    <a:pt x="9358" y="3001"/>
                    <a:pt x="9394" y="2977"/>
                    <a:pt x="9418" y="2953"/>
                  </a:cubicBezTo>
                  <a:cubicBezTo>
                    <a:pt x="9454" y="2941"/>
                    <a:pt x="9477" y="2918"/>
                    <a:pt x="9501" y="2894"/>
                  </a:cubicBezTo>
                  <a:cubicBezTo>
                    <a:pt x="9525" y="2882"/>
                    <a:pt x="9561" y="2858"/>
                    <a:pt x="9585" y="2834"/>
                  </a:cubicBezTo>
                  <a:cubicBezTo>
                    <a:pt x="9620" y="2822"/>
                    <a:pt x="9632" y="2798"/>
                    <a:pt x="9656" y="2775"/>
                  </a:cubicBezTo>
                  <a:cubicBezTo>
                    <a:pt x="9692" y="2763"/>
                    <a:pt x="9704" y="2739"/>
                    <a:pt x="9739" y="2715"/>
                  </a:cubicBezTo>
                  <a:lnTo>
                    <a:pt x="9763" y="2691"/>
                  </a:lnTo>
                  <a:cubicBezTo>
                    <a:pt x="9775" y="2679"/>
                    <a:pt x="9811" y="2656"/>
                    <a:pt x="9823" y="2632"/>
                  </a:cubicBezTo>
                  <a:lnTo>
                    <a:pt x="9835" y="2620"/>
                  </a:lnTo>
                  <a:cubicBezTo>
                    <a:pt x="9882" y="2572"/>
                    <a:pt x="9918" y="2537"/>
                    <a:pt x="9942" y="2501"/>
                  </a:cubicBezTo>
                  <a:lnTo>
                    <a:pt x="9977" y="2465"/>
                  </a:lnTo>
                  <a:cubicBezTo>
                    <a:pt x="10001" y="2441"/>
                    <a:pt x="10037" y="2394"/>
                    <a:pt x="10061" y="2358"/>
                  </a:cubicBezTo>
                  <a:lnTo>
                    <a:pt x="10073" y="2346"/>
                  </a:lnTo>
                  <a:lnTo>
                    <a:pt x="10097" y="2334"/>
                  </a:lnTo>
                  <a:cubicBezTo>
                    <a:pt x="10108" y="2322"/>
                    <a:pt x="10108" y="2298"/>
                    <a:pt x="10120" y="2298"/>
                  </a:cubicBezTo>
                  <a:cubicBezTo>
                    <a:pt x="10156" y="2275"/>
                    <a:pt x="10168" y="2227"/>
                    <a:pt x="10192" y="2203"/>
                  </a:cubicBezTo>
                  <a:cubicBezTo>
                    <a:pt x="10216" y="2179"/>
                    <a:pt x="10228" y="2156"/>
                    <a:pt x="10228" y="2144"/>
                  </a:cubicBezTo>
                  <a:cubicBezTo>
                    <a:pt x="10239" y="2108"/>
                    <a:pt x="10275" y="2084"/>
                    <a:pt x="10287" y="2048"/>
                  </a:cubicBezTo>
                  <a:cubicBezTo>
                    <a:pt x="10287" y="2036"/>
                    <a:pt x="10299" y="2036"/>
                    <a:pt x="10299" y="2025"/>
                  </a:cubicBezTo>
                  <a:cubicBezTo>
                    <a:pt x="10299" y="2001"/>
                    <a:pt x="10311" y="1989"/>
                    <a:pt x="10311" y="1989"/>
                  </a:cubicBezTo>
                  <a:cubicBezTo>
                    <a:pt x="10335" y="1965"/>
                    <a:pt x="10347" y="1929"/>
                    <a:pt x="10358" y="1917"/>
                  </a:cubicBezTo>
                  <a:cubicBezTo>
                    <a:pt x="10370" y="1906"/>
                    <a:pt x="10370" y="1870"/>
                    <a:pt x="10394" y="1846"/>
                  </a:cubicBezTo>
                  <a:cubicBezTo>
                    <a:pt x="10406" y="1810"/>
                    <a:pt x="10418" y="1786"/>
                    <a:pt x="10418" y="1763"/>
                  </a:cubicBezTo>
                  <a:cubicBezTo>
                    <a:pt x="10418" y="1751"/>
                    <a:pt x="10430" y="1739"/>
                    <a:pt x="10430" y="1727"/>
                  </a:cubicBezTo>
                  <a:cubicBezTo>
                    <a:pt x="10430" y="1703"/>
                    <a:pt x="10430" y="1703"/>
                    <a:pt x="10454" y="1691"/>
                  </a:cubicBezTo>
                  <a:cubicBezTo>
                    <a:pt x="10466" y="1667"/>
                    <a:pt x="10466" y="1644"/>
                    <a:pt x="10478" y="1620"/>
                  </a:cubicBezTo>
                  <a:cubicBezTo>
                    <a:pt x="10478" y="1584"/>
                    <a:pt x="10489" y="1572"/>
                    <a:pt x="10489" y="1548"/>
                  </a:cubicBezTo>
                  <a:cubicBezTo>
                    <a:pt x="10489" y="1513"/>
                    <a:pt x="10513" y="1501"/>
                    <a:pt x="10513" y="1465"/>
                  </a:cubicBezTo>
                  <a:cubicBezTo>
                    <a:pt x="10513" y="1453"/>
                    <a:pt x="10513" y="1441"/>
                    <a:pt x="10525" y="1429"/>
                  </a:cubicBezTo>
                  <a:lnTo>
                    <a:pt x="10525" y="1405"/>
                  </a:lnTo>
                  <a:cubicBezTo>
                    <a:pt x="10525" y="1382"/>
                    <a:pt x="10537" y="1346"/>
                    <a:pt x="10537" y="1334"/>
                  </a:cubicBezTo>
                  <a:cubicBezTo>
                    <a:pt x="10537" y="1310"/>
                    <a:pt x="10537" y="1286"/>
                    <a:pt x="10549" y="1263"/>
                  </a:cubicBezTo>
                  <a:lnTo>
                    <a:pt x="10549" y="1191"/>
                  </a:lnTo>
                  <a:lnTo>
                    <a:pt x="10549" y="1108"/>
                  </a:lnTo>
                  <a:lnTo>
                    <a:pt x="10549" y="1096"/>
                  </a:lnTo>
                  <a:lnTo>
                    <a:pt x="10549" y="1"/>
                  </a:lnTo>
                  <a:cubicBezTo>
                    <a:pt x="10549" y="24"/>
                    <a:pt x="10549" y="36"/>
                    <a:pt x="10537" y="72"/>
                  </a:cubicBezTo>
                  <a:lnTo>
                    <a:pt x="10537" y="96"/>
                  </a:lnTo>
                  <a:lnTo>
                    <a:pt x="10537" y="143"/>
                  </a:lnTo>
                  <a:cubicBezTo>
                    <a:pt x="10537" y="179"/>
                    <a:pt x="10525" y="191"/>
                    <a:pt x="10525" y="215"/>
                  </a:cubicBezTo>
                  <a:lnTo>
                    <a:pt x="10525" y="251"/>
                  </a:lnTo>
                  <a:cubicBezTo>
                    <a:pt x="10525" y="262"/>
                    <a:pt x="10525" y="274"/>
                    <a:pt x="10513" y="298"/>
                  </a:cubicBezTo>
                  <a:cubicBezTo>
                    <a:pt x="10513" y="322"/>
                    <a:pt x="10489" y="334"/>
                    <a:pt x="10489" y="370"/>
                  </a:cubicBezTo>
                  <a:cubicBezTo>
                    <a:pt x="10489" y="382"/>
                    <a:pt x="10489" y="382"/>
                    <a:pt x="10478" y="393"/>
                  </a:cubicBezTo>
                  <a:cubicBezTo>
                    <a:pt x="10478" y="417"/>
                    <a:pt x="10478" y="429"/>
                    <a:pt x="10466" y="429"/>
                  </a:cubicBezTo>
                  <a:cubicBezTo>
                    <a:pt x="10454" y="453"/>
                    <a:pt x="10454" y="477"/>
                    <a:pt x="10430" y="501"/>
                  </a:cubicBezTo>
                  <a:cubicBezTo>
                    <a:pt x="10430" y="512"/>
                    <a:pt x="10418" y="536"/>
                    <a:pt x="10418" y="536"/>
                  </a:cubicBezTo>
                  <a:cubicBezTo>
                    <a:pt x="10418" y="548"/>
                    <a:pt x="10406" y="560"/>
                    <a:pt x="10406" y="560"/>
                  </a:cubicBezTo>
                  <a:cubicBezTo>
                    <a:pt x="10394" y="596"/>
                    <a:pt x="10370" y="608"/>
                    <a:pt x="10370" y="632"/>
                  </a:cubicBezTo>
                  <a:cubicBezTo>
                    <a:pt x="10370" y="655"/>
                    <a:pt x="10358" y="667"/>
                    <a:pt x="10358" y="679"/>
                  </a:cubicBezTo>
                  <a:cubicBezTo>
                    <a:pt x="10358" y="691"/>
                    <a:pt x="10347" y="691"/>
                    <a:pt x="10347" y="715"/>
                  </a:cubicBezTo>
                  <a:cubicBezTo>
                    <a:pt x="10335" y="739"/>
                    <a:pt x="10311" y="751"/>
                    <a:pt x="10299" y="786"/>
                  </a:cubicBezTo>
                  <a:cubicBezTo>
                    <a:pt x="10299" y="798"/>
                    <a:pt x="10287" y="810"/>
                    <a:pt x="10287" y="834"/>
                  </a:cubicBezTo>
                  <a:cubicBezTo>
                    <a:pt x="10287" y="846"/>
                    <a:pt x="10275" y="846"/>
                    <a:pt x="10275" y="858"/>
                  </a:cubicBezTo>
                  <a:cubicBezTo>
                    <a:pt x="10251" y="893"/>
                    <a:pt x="10239" y="905"/>
                    <a:pt x="10228" y="929"/>
                  </a:cubicBezTo>
                  <a:cubicBezTo>
                    <a:pt x="10216" y="953"/>
                    <a:pt x="10216" y="965"/>
                    <a:pt x="10192" y="977"/>
                  </a:cubicBezTo>
                  <a:cubicBezTo>
                    <a:pt x="10192" y="977"/>
                    <a:pt x="10192" y="989"/>
                    <a:pt x="10180" y="989"/>
                  </a:cubicBezTo>
                  <a:cubicBezTo>
                    <a:pt x="10168" y="1024"/>
                    <a:pt x="10156" y="1036"/>
                    <a:pt x="10120" y="1072"/>
                  </a:cubicBezTo>
                  <a:cubicBezTo>
                    <a:pt x="10120" y="1072"/>
                    <a:pt x="10120" y="1084"/>
                    <a:pt x="10108" y="1084"/>
                  </a:cubicBezTo>
                  <a:cubicBezTo>
                    <a:pt x="10097" y="1096"/>
                    <a:pt x="10073" y="1108"/>
                    <a:pt x="10073" y="1132"/>
                  </a:cubicBezTo>
                  <a:cubicBezTo>
                    <a:pt x="10061" y="1155"/>
                    <a:pt x="10037" y="1167"/>
                    <a:pt x="10013" y="1203"/>
                  </a:cubicBezTo>
                  <a:lnTo>
                    <a:pt x="9977" y="1251"/>
                  </a:lnTo>
                  <a:lnTo>
                    <a:pt x="9954" y="1263"/>
                  </a:lnTo>
                  <a:cubicBezTo>
                    <a:pt x="9942" y="1286"/>
                    <a:pt x="9918" y="1310"/>
                    <a:pt x="9882" y="1334"/>
                  </a:cubicBezTo>
                  <a:cubicBezTo>
                    <a:pt x="9870" y="1346"/>
                    <a:pt x="9858" y="1382"/>
                    <a:pt x="9823" y="1394"/>
                  </a:cubicBezTo>
                  <a:lnTo>
                    <a:pt x="9751" y="1465"/>
                  </a:lnTo>
                  <a:lnTo>
                    <a:pt x="9716" y="1501"/>
                  </a:lnTo>
                  <a:lnTo>
                    <a:pt x="9692" y="1525"/>
                  </a:lnTo>
                  <a:cubicBezTo>
                    <a:pt x="9656" y="1560"/>
                    <a:pt x="9632" y="1572"/>
                    <a:pt x="9596" y="1608"/>
                  </a:cubicBezTo>
                  <a:lnTo>
                    <a:pt x="9573" y="1632"/>
                  </a:lnTo>
                  <a:lnTo>
                    <a:pt x="9537" y="1667"/>
                  </a:lnTo>
                  <a:cubicBezTo>
                    <a:pt x="9513" y="1691"/>
                    <a:pt x="9477" y="1703"/>
                    <a:pt x="9442" y="1739"/>
                  </a:cubicBezTo>
                  <a:lnTo>
                    <a:pt x="9406" y="1763"/>
                  </a:lnTo>
                  <a:lnTo>
                    <a:pt x="9382" y="1798"/>
                  </a:lnTo>
                  <a:cubicBezTo>
                    <a:pt x="9335" y="1822"/>
                    <a:pt x="9299" y="1858"/>
                    <a:pt x="9263" y="1870"/>
                  </a:cubicBezTo>
                  <a:cubicBezTo>
                    <a:pt x="9239" y="1870"/>
                    <a:pt x="9239" y="1882"/>
                    <a:pt x="9227" y="1882"/>
                  </a:cubicBezTo>
                  <a:cubicBezTo>
                    <a:pt x="9215" y="1882"/>
                    <a:pt x="9215" y="1906"/>
                    <a:pt x="9204" y="1906"/>
                  </a:cubicBezTo>
                  <a:cubicBezTo>
                    <a:pt x="9144" y="1941"/>
                    <a:pt x="9085" y="1977"/>
                    <a:pt x="9001" y="2025"/>
                  </a:cubicBezTo>
                  <a:cubicBezTo>
                    <a:pt x="8930" y="2060"/>
                    <a:pt x="8846" y="2108"/>
                    <a:pt x="8763" y="2156"/>
                  </a:cubicBezTo>
                  <a:cubicBezTo>
                    <a:pt x="8739" y="2167"/>
                    <a:pt x="8727" y="2179"/>
                    <a:pt x="8692" y="2179"/>
                  </a:cubicBezTo>
                  <a:cubicBezTo>
                    <a:pt x="8632" y="2215"/>
                    <a:pt x="8561" y="2239"/>
                    <a:pt x="8501" y="2275"/>
                  </a:cubicBezTo>
                  <a:cubicBezTo>
                    <a:pt x="8465" y="2287"/>
                    <a:pt x="8453" y="2287"/>
                    <a:pt x="8442" y="2298"/>
                  </a:cubicBezTo>
                  <a:cubicBezTo>
                    <a:pt x="8346" y="2346"/>
                    <a:pt x="8263" y="2382"/>
                    <a:pt x="8168" y="2406"/>
                  </a:cubicBezTo>
                  <a:cubicBezTo>
                    <a:pt x="8156" y="2406"/>
                    <a:pt x="8144" y="2417"/>
                    <a:pt x="8132" y="2417"/>
                  </a:cubicBezTo>
                  <a:cubicBezTo>
                    <a:pt x="8049" y="2453"/>
                    <a:pt x="7977" y="2477"/>
                    <a:pt x="7906" y="2501"/>
                  </a:cubicBezTo>
                  <a:cubicBezTo>
                    <a:pt x="7870" y="2513"/>
                    <a:pt x="7846" y="2513"/>
                    <a:pt x="7811" y="2525"/>
                  </a:cubicBezTo>
                  <a:lnTo>
                    <a:pt x="7680" y="2572"/>
                  </a:lnTo>
                  <a:cubicBezTo>
                    <a:pt x="7656" y="2584"/>
                    <a:pt x="7608" y="2584"/>
                    <a:pt x="7572" y="2596"/>
                  </a:cubicBezTo>
                  <a:cubicBezTo>
                    <a:pt x="7537" y="2620"/>
                    <a:pt x="7489" y="2632"/>
                    <a:pt x="7441" y="2632"/>
                  </a:cubicBezTo>
                  <a:cubicBezTo>
                    <a:pt x="7418" y="2644"/>
                    <a:pt x="7370" y="2644"/>
                    <a:pt x="7334" y="2656"/>
                  </a:cubicBezTo>
                  <a:cubicBezTo>
                    <a:pt x="7299" y="2679"/>
                    <a:pt x="7251" y="2679"/>
                    <a:pt x="7203" y="2691"/>
                  </a:cubicBezTo>
                  <a:cubicBezTo>
                    <a:pt x="7180" y="2703"/>
                    <a:pt x="7132" y="2703"/>
                    <a:pt x="7096" y="2715"/>
                  </a:cubicBezTo>
                  <a:cubicBezTo>
                    <a:pt x="7060" y="2739"/>
                    <a:pt x="7013" y="2739"/>
                    <a:pt x="6965" y="2751"/>
                  </a:cubicBezTo>
                  <a:cubicBezTo>
                    <a:pt x="6941" y="2751"/>
                    <a:pt x="6894" y="2763"/>
                    <a:pt x="6858" y="2763"/>
                  </a:cubicBezTo>
                  <a:cubicBezTo>
                    <a:pt x="6763" y="2775"/>
                    <a:pt x="6668" y="2798"/>
                    <a:pt x="6560" y="2810"/>
                  </a:cubicBezTo>
                  <a:lnTo>
                    <a:pt x="6525" y="2810"/>
                  </a:lnTo>
                  <a:cubicBezTo>
                    <a:pt x="6429" y="2822"/>
                    <a:pt x="6346" y="2822"/>
                    <a:pt x="6251" y="2834"/>
                  </a:cubicBezTo>
                  <a:cubicBezTo>
                    <a:pt x="6227" y="2834"/>
                    <a:pt x="6179" y="2834"/>
                    <a:pt x="6144" y="2858"/>
                  </a:cubicBezTo>
                  <a:cubicBezTo>
                    <a:pt x="6084" y="2858"/>
                    <a:pt x="6025" y="2870"/>
                    <a:pt x="5989" y="2870"/>
                  </a:cubicBezTo>
                  <a:cubicBezTo>
                    <a:pt x="5953" y="2870"/>
                    <a:pt x="5906" y="2870"/>
                    <a:pt x="5882" y="2882"/>
                  </a:cubicBezTo>
                  <a:cubicBezTo>
                    <a:pt x="5822" y="2882"/>
                    <a:pt x="5763" y="2882"/>
                    <a:pt x="5703" y="2894"/>
                  </a:cubicBezTo>
                  <a:lnTo>
                    <a:pt x="4822" y="2894"/>
                  </a:lnTo>
                  <a:cubicBezTo>
                    <a:pt x="4763" y="2894"/>
                    <a:pt x="4715" y="2894"/>
                    <a:pt x="4655" y="2882"/>
                  </a:cubicBezTo>
                  <a:lnTo>
                    <a:pt x="4572" y="2882"/>
                  </a:lnTo>
                  <a:cubicBezTo>
                    <a:pt x="4513" y="2882"/>
                    <a:pt x="4441" y="2870"/>
                    <a:pt x="4382" y="2870"/>
                  </a:cubicBezTo>
                  <a:lnTo>
                    <a:pt x="4322" y="2870"/>
                  </a:lnTo>
                  <a:cubicBezTo>
                    <a:pt x="4227" y="2858"/>
                    <a:pt x="4155" y="2858"/>
                    <a:pt x="4060" y="2834"/>
                  </a:cubicBezTo>
                  <a:lnTo>
                    <a:pt x="4024" y="2834"/>
                  </a:lnTo>
                  <a:cubicBezTo>
                    <a:pt x="3941" y="2822"/>
                    <a:pt x="3870" y="2822"/>
                    <a:pt x="3798" y="2810"/>
                  </a:cubicBezTo>
                  <a:cubicBezTo>
                    <a:pt x="3762" y="2810"/>
                    <a:pt x="3739" y="2798"/>
                    <a:pt x="3703" y="2798"/>
                  </a:cubicBezTo>
                  <a:cubicBezTo>
                    <a:pt x="3643" y="2775"/>
                    <a:pt x="3608" y="2775"/>
                    <a:pt x="3548" y="2763"/>
                  </a:cubicBezTo>
                  <a:cubicBezTo>
                    <a:pt x="3512" y="2763"/>
                    <a:pt x="3489" y="2751"/>
                    <a:pt x="3453" y="2751"/>
                  </a:cubicBezTo>
                  <a:lnTo>
                    <a:pt x="3274" y="2703"/>
                  </a:lnTo>
                  <a:cubicBezTo>
                    <a:pt x="3250" y="2691"/>
                    <a:pt x="3215" y="2691"/>
                    <a:pt x="3167" y="2679"/>
                  </a:cubicBezTo>
                  <a:cubicBezTo>
                    <a:pt x="3108" y="2656"/>
                    <a:pt x="3072" y="2644"/>
                    <a:pt x="3012" y="2632"/>
                  </a:cubicBezTo>
                  <a:cubicBezTo>
                    <a:pt x="2977" y="2620"/>
                    <a:pt x="2953" y="2620"/>
                    <a:pt x="2917" y="2596"/>
                  </a:cubicBezTo>
                  <a:cubicBezTo>
                    <a:pt x="2834" y="2572"/>
                    <a:pt x="2750" y="2560"/>
                    <a:pt x="2667" y="2525"/>
                  </a:cubicBezTo>
                  <a:cubicBezTo>
                    <a:pt x="2655" y="2525"/>
                    <a:pt x="2631" y="2513"/>
                    <a:pt x="2619" y="2513"/>
                  </a:cubicBezTo>
                  <a:cubicBezTo>
                    <a:pt x="2536" y="2477"/>
                    <a:pt x="2429" y="2453"/>
                    <a:pt x="2334" y="2406"/>
                  </a:cubicBezTo>
                  <a:cubicBezTo>
                    <a:pt x="2298" y="2394"/>
                    <a:pt x="2262" y="2382"/>
                    <a:pt x="2238" y="2358"/>
                  </a:cubicBezTo>
                  <a:cubicBezTo>
                    <a:pt x="2203" y="2346"/>
                    <a:pt x="2179" y="2334"/>
                    <a:pt x="2143" y="2334"/>
                  </a:cubicBezTo>
                  <a:cubicBezTo>
                    <a:pt x="2096" y="2322"/>
                    <a:pt x="2060" y="2298"/>
                    <a:pt x="2024" y="2275"/>
                  </a:cubicBezTo>
                  <a:cubicBezTo>
                    <a:pt x="2000" y="2263"/>
                    <a:pt x="1965" y="2239"/>
                    <a:pt x="1953" y="2239"/>
                  </a:cubicBezTo>
                  <a:cubicBezTo>
                    <a:pt x="1905" y="2227"/>
                    <a:pt x="1857" y="2203"/>
                    <a:pt x="1822" y="2179"/>
                  </a:cubicBezTo>
                  <a:cubicBezTo>
                    <a:pt x="1798" y="2167"/>
                    <a:pt x="1774" y="2167"/>
                    <a:pt x="1762" y="2156"/>
                  </a:cubicBezTo>
                  <a:cubicBezTo>
                    <a:pt x="1703" y="2120"/>
                    <a:pt x="1619" y="2084"/>
                    <a:pt x="1560" y="2048"/>
                  </a:cubicBezTo>
                  <a:cubicBezTo>
                    <a:pt x="1500" y="2001"/>
                    <a:pt x="1429" y="1977"/>
                    <a:pt x="1369" y="1929"/>
                  </a:cubicBezTo>
                  <a:cubicBezTo>
                    <a:pt x="1357" y="1917"/>
                    <a:pt x="1322" y="1906"/>
                    <a:pt x="1310" y="1882"/>
                  </a:cubicBezTo>
                  <a:cubicBezTo>
                    <a:pt x="1262" y="1858"/>
                    <a:pt x="1238" y="1822"/>
                    <a:pt x="1191" y="1810"/>
                  </a:cubicBezTo>
                  <a:cubicBezTo>
                    <a:pt x="1167" y="1798"/>
                    <a:pt x="1143" y="1786"/>
                    <a:pt x="1119" y="1763"/>
                  </a:cubicBezTo>
                  <a:cubicBezTo>
                    <a:pt x="1084" y="1739"/>
                    <a:pt x="1060" y="1727"/>
                    <a:pt x="1024" y="1691"/>
                  </a:cubicBezTo>
                  <a:cubicBezTo>
                    <a:pt x="1000" y="1679"/>
                    <a:pt x="988" y="1667"/>
                    <a:pt x="964" y="1632"/>
                  </a:cubicBezTo>
                  <a:cubicBezTo>
                    <a:pt x="941" y="1608"/>
                    <a:pt x="905" y="1584"/>
                    <a:pt x="881" y="1560"/>
                  </a:cubicBezTo>
                  <a:lnTo>
                    <a:pt x="822" y="1501"/>
                  </a:lnTo>
                  <a:cubicBezTo>
                    <a:pt x="786" y="1465"/>
                    <a:pt x="762" y="1453"/>
                    <a:pt x="750" y="1429"/>
                  </a:cubicBezTo>
                  <a:lnTo>
                    <a:pt x="691" y="1370"/>
                  </a:lnTo>
                  <a:lnTo>
                    <a:pt x="607" y="1286"/>
                  </a:lnTo>
                  <a:cubicBezTo>
                    <a:pt x="595" y="1274"/>
                    <a:pt x="583" y="1251"/>
                    <a:pt x="548" y="1227"/>
                  </a:cubicBezTo>
                  <a:cubicBezTo>
                    <a:pt x="536" y="1203"/>
                    <a:pt x="512" y="1191"/>
                    <a:pt x="488" y="1155"/>
                  </a:cubicBezTo>
                  <a:cubicBezTo>
                    <a:pt x="476" y="1144"/>
                    <a:pt x="464" y="1108"/>
                    <a:pt x="452" y="1096"/>
                  </a:cubicBezTo>
                  <a:cubicBezTo>
                    <a:pt x="429" y="1072"/>
                    <a:pt x="405" y="1048"/>
                    <a:pt x="393" y="1024"/>
                  </a:cubicBezTo>
                  <a:cubicBezTo>
                    <a:pt x="369" y="1013"/>
                    <a:pt x="357" y="977"/>
                    <a:pt x="345" y="965"/>
                  </a:cubicBezTo>
                  <a:cubicBezTo>
                    <a:pt x="333" y="929"/>
                    <a:pt x="310" y="917"/>
                    <a:pt x="298" y="893"/>
                  </a:cubicBezTo>
                  <a:cubicBezTo>
                    <a:pt x="286" y="858"/>
                    <a:pt x="274" y="846"/>
                    <a:pt x="250" y="810"/>
                  </a:cubicBezTo>
                  <a:cubicBezTo>
                    <a:pt x="238" y="786"/>
                    <a:pt x="226" y="774"/>
                    <a:pt x="214" y="739"/>
                  </a:cubicBezTo>
                  <a:cubicBezTo>
                    <a:pt x="191" y="715"/>
                    <a:pt x="191" y="691"/>
                    <a:pt x="179" y="667"/>
                  </a:cubicBezTo>
                  <a:cubicBezTo>
                    <a:pt x="167" y="632"/>
                    <a:pt x="155" y="620"/>
                    <a:pt x="155" y="596"/>
                  </a:cubicBezTo>
                  <a:cubicBezTo>
                    <a:pt x="131" y="560"/>
                    <a:pt x="131" y="548"/>
                    <a:pt x="119" y="512"/>
                  </a:cubicBezTo>
                  <a:cubicBezTo>
                    <a:pt x="107" y="489"/>
                    <a:pt x="107" y="477"/>
                    <a:pt x="95" y="441"/>
                  </a:cubicBezTo>
                  <a:cubicBezTo>
                    <a:pt x="71" y="417"/>
                    <a:pt x="71" y="393"/>
                    <a:pt x="71" y="370"/>
                  </a:cubicBezTo>
                  <a:cubicBezTo>
                    <a:pt x="60" y="334"/>
                    <a:pt x="60" y="322"/>
                    <a:pt x="60" y="298"/>
                  </a:cubicBezTo>
                  <a:cubicBezTo>
                    <a:pt x="60" y="262"/>
                    <a:pt x="48" y="251"/>
                    <a:pt x="48" y="215"/>
                  </a:cubicBezTo>
                  <a:cubicBezTo>
                    <a:pt x="48" y="191"/>
                    <a:pt x="36" y="179"/>
                    <a:pt x="36" y="143"/>
                  </a:cubicBezTo>
                  <a:cubicBezTo>
                    <a:pt x="36" y="120"/>
                    <a:pt x="36" y="96"/>
                    <a:pt x="12" y="72"/>
                  </a:cubicBezTo>
                  <a:cubicBezTo>
                    <a:pt x="12" y="36"/>
                    <a:pt x="12" y="24"/>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3"/>
            <p:cNvSpPr/>
            <p:nvPr/>
          </p:nvSpPr>
          <p:spPr>
            <a:xfrm>
              <a:off x="5250070" y="3245757"/>
              <a:ext cx="137864" cy="73878"/>
            </a:xfrm>
            <a:custGeom>
              <a:rect b="b" l="l" r="r" t="t"/>
              <a:pathLst>
                <a:path extrusionOk="0" h="2502" w="4669">
                  <a:moveTo>
                    <a:pt x="2766" y="521"/>
                  </a:moveTo>
                  <a:cubicBezTo>
                    <a:pt x="2863" y="521"/>
                    <a:pt x="2975" y="540"/>
                    <a:pt x="3097" y="584"/>
                  </a:cubicBezTo>
                  <a:lnTo>
                    <a:pt x="2513" y="929"/>
                  </a:lnTo>
                  <a:cubicBezTo>
                    <a:pt x="2406" y="787"/>
                    <a:pt x="2358" y="668"/>
                    <a:pt x="2489" y="584"/>
                  </a:cubicBezTo>
                  <a:cubicBezTo>
                    <a:pt x="2559" y="546"/>
                    <a:pt x="2653" y="521"/>
                    <a:pt x="2766" y="521"/>
                  </a:cubicBezTo>
                  <a:close/>
                  <a:moveTo>
                    <a:pt x="2239" y="1572"/>
                  </a:moveTo>
                  <a:cubicBezTo>
                    <a:pt x="2358" y="1703"/>
                    <a:pt x="2394" y="1822"/>
                    <a:pt x="2251" y="1918"/>
                  </a:cubicBezTo>
                  <a:cubicBezTo>
                    <a:pt x="2183" y="1955"/>
                    <a:pt x="2096" y="1976"/>
                    <a:pt x="1993" y="1976"/>
                  </a:cubicBezTo>
                  <a:cubicBezTo>
                    <a:pt x="1897" y="1976"/>
                    <a:pt x="1788" y="1958"/>
                    <a:pt x="1668" y="1918"/>
                  </a:cubicBezTo>
                  <a:lnTo>
                    <a:pt x="2239" y="1572"/>
                  </a:lnTo>
                  <a:close/>
                  <a:moveTo>
                    <a:pt x="4109" y="1"/>
                  </a:moveTo>
                  <a:lnTo>
                    <a:pt x="3656" y="275"/>
                  </a:lnTo>
                  <a:cubicBezTo>
                    <a:pt x="3283" y="106"/>
                    <a:pt x="2926" y="32"/>
                    <a:pt x="2608" y="32"/>
                  </a:cubicBezTo>
                  <a:cubicBezTo>
                    <a:pt x="2296" y="32"/>
                    <a:pt x="2023" y="103"/>
                    <a:pt x="1811" y="227"/>
                  </a:cubicBezTo>
                  <a:cubicBezTo>
                    <a:pt x="1227" y="572"/>
                    <a:pt x="1585" y="953"/>
                    <a:pt x="1930" y="1287"/>
                  </a:cubicBezTo>
                  <a:lnTo>
                    <a:pt x="1239" y="1691"/>
                  </a:lnTo>
                  <a:cubicBezTo>
                    <a:pt x="977" y="1489"/>
                    <a:pt x="799" y="1275"/>
                    <a:pt x="739" y="1060"/>
                  </a:cubicBezTo>
                  <a:lnTo>
                    <a:pt x="1" y="1227"/>
                  </a:lnTo>
                  <a:cubicBezTo>
                    <a:pt x="49" y="1465"/>
                    <a:pt x="322" y="1763"/>
                    <a:pt x="703" y="2013"/>
                  </a:cubicBezTo>
                  <a:lnTo>
                    <a:pt x="263" y="2263"/>
                  </a:lnTo>
                  <a:lnTo>
                    <a:pt x="346" y="2311"/>
                  </a:lnTo>
                  <a:lnTo>
                    <a:pt x="680" y="2501"/>
                  </a:lnTo>
                  <a:lnTo>
                    <a:pt x="1132" y="2239"/>
                  </a:lnTo>
                  <a:cubicBezTo>
                    <a:pt x="1485" y="2386"/>
                    <a:pt x="1833" y="2455"/>
                    <a:pt x="2144" y="2455"/>
                  </a:cubicBezTo>
                  <a:cubicBezTo>
                    <a:pt x="2463" y="2455"/>
                    <a:pt x="2743" y="2383"/>
                    <a:pt x="2954" y="2251"/>
                  </a:cubicBezTo>
                  <a:cubicBezTo>
                    <a:pt x="3537" y="1918"/>
                    <a:pt x="3180" y="1537"/>
                    <a:pt x="2835" y="1215"/>
                  </a:cubicBezTo>
                  <a:lnTo>
                    <a:pt x="3537" y="810"/>
                  </a:lnTo>
                  <a:cubicBezTo>
                    <a:pt x="3716" y="941"/>
                    <a:pt x="3859" y="1108"/>
                    <a:pt x="3954" y="1299"/>
                  </a:cubicBezTo>
                  <a:lnTo>
                    <a:pt x="4668" y="1120"/>
                  </a:lnTo>
                  <a:cubicBezTo>
                    <a:pt x="4573" y="918"/>
                    <a:pt x="4371" y="691"/>
                    <a:pt x="4085" y="501"/>
                  </a:cubicBezTo>
                  <a:lnTo>
                    <a:pt x="4525" y="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4103636" y="2629488"/>
              <a:ext cx="877173" cy="507312"/>
            </a:xfrm>
            <a:custGeom>
              <a:rect b="b" l="l" r="r" t="t"/>
              <a:pathLst>
                <a:path extrusionOk="0" h="17181" w="29707">
                  <a:moveTo>
                    <a:pt x="19813" y="0"/>
                  </a:moveTo>
                  <a:cubicBezTo>
                    <a:pt x="19319" y="0"/>
                    <a:pt x="18824" y="107"/>
                    <a:pt x="18443" y="322"/>
                  </a:cubicBezTo>
                  <a:lnTo>
                    <a:pt x="596" y="10668"/>
                  </a:lnTo>
                  <a:cubicBezTo>
                    <a:pt x="227" y="10894"/>
                    <a:pt x="36" y="11168"/>
                    <a:pt x="36" y="11454"/>
                  </a:cubicBezTo>
                  <a:lnTo>
                    <a:pt x="36" y="11514"/>
                  </a:lnTo>
                  <a:cubicBezTo>
                    <a:pt x="1" y="11549"/>
                    <a:pt x="1" y="11561"/>
                    <a:pt x="1" y="11573"/>
                  </a:cubicBezTo>
                  <a:cubicBezTo>
                    <a:pt x="1" y="11597"/>
                    <a:pt x="13" y="11621"/>
                    <a:pt x="13" y="11633"/>
                  </a:cubicBezTo>
                  <a:cubicBezTo>
                    <a:pt x="13" y="11656"/>
                    <a:pt x="13" y="11668"/>
                    <a:pt x="36" y="11680"/>
                  </a:cubicBezTo>
                  <a:cubicBezTo>
                    <a:pt x="36" y="11692"/>
                    <a:pt x="48" y="11728"/>
                    <a:pt x="60" y="11740"/>
                  </a:cubicBezTo>
                  <a:cubicBezTo>
                    <a:pt x="60" y="11752"/>
                    <a:pt x="72" y="11775"/>
                    <a:pt x="72" y="11787"/>
                  </a:cubicBezTo>
                  <a:cubicBezTo>
                    <a:pt x="96" y="11799"/>
                    <a:pt x="108" y="11823"/>
                    <a:pt x="108" y="11847"/>
                  </a:cubicBezTo>
                  <a:cubicBezTo>
                    <a:pt x="120" y="11859"/>
                    <a:pt x="120" y="11871"/>
                    <a:pt x="132" y="11883"/>
                  </a:cubicBezTo>
                  <a:cubicBezTo>
                    <a:pt x="155" y="11906"/>
                    <a:pt x="167" y="11930"/>
                    <a:pt x="179" y="11942"/>
                  </a:cubicBezTo>
                  <a:cubicBezTo>
                    <a:pt x="191" y="11966"/>
                    <a:pt x="191" y="11978"/>
                    <a:pt x="215" y="11990"/>
                  </a:cubicBezTo>
                  <a:lnTo>
                    <a:pt x="275" y="12049"/>
                  </a:lnTo>
                  <a:lnTo>
                    <a:pt x="310" y="12097"/>
                  </a:lnTo>
                  <a:cubicBezTo>
                    <a:pt x="346" y="12109"/>
                    <a:pt x="358" y="12145"/>
                    <a:pt x="394" y="12156"/>
                  </a:cubicBezTo>
                  <a:cubicBezTo>
                    <a:pt x="406" y="12168"/>
                    <a:pt x="417" y="12168"/>
                    <a:pt x="429" y="12180"/>
                  </a:cubicBezTo>
                  <a:lnTo>
                    <a:pt x="572" y="12276"/>
                  </a:lnTo>
                  <a:lnTo>
                    <a:pt x="8502" y="16859"/>
                  </a:lnTo>
                  <a:cubicBezTo>
                    <a:pt x="8549" y="16883"/>
                    <a:pt x="8585" y="16907"/>
                    <a:pt x="8645" y="16931"/>
                  </a:cubicBezTo>
                  <a:cubicBezTo>
                    <a:pt x="8668" y="16943"/>
                    <a:pt x="8680" y="16943"/>
                    <a:pt x="8692" y="16943"/>
                  </a:cubicBezTo>
                  <a:cubicBezTo>
                    <a:pt x="8728" y="16967"/>
                    <a:pt x="8752" y="16978"/>
                    <a:pt x="8799" y="16990"/>
                  </a:cubicBezTo>
                  <a:cubicBezTo>
                    <a:pt x="8871" y="17026"/>
                    <a:pt x="8930" y="17038"/>
                    <a:pt x="9002" y="17062"/>
                  </a:cubicBezTo>
                  <a:cubicBezTo>
                    <a:pt x="9026" y="17062"/>
                    <a:pt x="9049" y="17086"/>
                    <a:pt x="9061" y="17086"/>
                  </a:cubicBezTo>
                  <a:cubicBezTo>
                    <a:pt x="9109" y="17098"/>
                    <a:pt x="9145" y="17098"/>
                    <a:pt x="9180" y="17109"/>
                  </a:cubicBezTo>
                  <a:cubicBezTo>
                    <a:pt x="9216" y="17109"/>
                    <a:pt x="9240" y="17121"/>
                    <a:pt x="9264" y="17121"/>
                  </a:cubicBezTo>
                  <a:cubicBezTo>
                    <a:pt x="9288" y="17121"/>
                    <a:pt x="9335" y="17145"/>
                    <a:pt x="9359" y="17145"/>
                  </a:cubicBezTo>
                  <a:cubicBezTo>
                    <a:pt x="9395" y="17145"/>
                    <a:pt x="9419" y="17157"/>
                    <a:pt x="9454" y="17157"/>
                  </a:cubicBezTo>
                  <a:cubicBezTo>
                    <a:pt x="9478" y="17157"/>
                    <a:pt x="9514" y="17169"/>
                    <a:pt x="9538" y="17169"/>
                  </a:cubicBezTo>
                  <a:cubicBezTo>
                    <a:pt x="9573" y="17169"/>
                    <a:pt x="9597" y="17169"/>
                    <a:pt x="9633" y="17181"/>
                  </a:cubicBezTo>
                  <a:lnTo>
                    <a:pt x="10014" y="17181"/>
                  </a:lnTo>
                  <a:cubicBezTo>
                    <a:pt x="10061" y="17181"/>
                    <a:pt x="10109" y="17181"/>
                    <a:pt x="10157" y="17169"/>
                  </a:cubicBezTo>
                  <a:lnTo>
                    <a:pt x="10228" y="17169"/>
                  </a:lnTo>
                  <a:cubicBezTo>
                    <a:pt x="10300" y="17157"/>
                    <a:pt x="10371" y="17157"/>
                    <a:pt x="10454" y="17145"/>
                  </a:cubicBezTo>
                  <a:cubicBezTo>
                    <a:pt x="10478" y="17145"/>
                    <a:pt x="10490" y="17121"/>
                    <a:pt x="10526" y="17121"/>
                  </a:cubicBezTo>
                  <a:cubicBezTo>
                    <a:pt x="10550" y="17121"/>
                    <a:pt x="10597" y="17109"/>
                    <a:pt x="10633" y="17098"/>
                  </a:cubicBezTo>
                  <a:cubicBezTo>
                    <a:pt x="10657" y="17098"/>
                    <a:pt x="10669" y="17086"/>
                    <a:pt x="10704" y="17086"/>
                  </a:cubicBezTo>
                  <a:cubicBezTo>
                    <a:pt x="10728" y="17062"/>
                    <a:pt x="10764" y="17062"/>
                    <a:pt x="10812" y="17050"/>
                  </a:cubicBezTo>
                  <a:cubicBezTo>
                    <a:pt x="10823" y="17050"/>
                    <a:pt x="10835" y="17038"/>
                    <a:pt x="10871" y="17038"/>
                  </a:cubicBezTo>
                  <a:cubicBezTo>
                    <a:pt x="10907" y="17026"/>
                    <a:pt x="10966" y="17002"/>
                    <a:pt x="11014" y="16978"/>
                  </a:cubicBezTo>
                  <a:cubicBezTo>
                    <a:pt x="11026" y="16967"/>
                    <a:pt x="11050" y="16967"/>
                    <a:pt x="11074" y="16943"/>
                  </a:cubicBezTo>
                  <a:lnTo>
                    <a:pt x="11252" y="16859"/>
                  </a:lnTo>
                  <a:lnTo>
                    <a:pt x="29100" y="6513"/>
                  </a:lnTo>
                  <a:lnTo>
                    <a:pt x="29231" y="6430"/>
                  </a:lnTo>
                  <a:lnTo>
                    <a:pt x="29242" y="6406"/>
                  </a:lnTo>
                  <a:cubicBezTo>
                    <a:pt x="29266" y="6406"/>
                    <a:pt x="29266" y="6394"/>
                    <a:pt x="29278" y="6382"/>
                  </a:cubicBezTo>
                  <a:cubicBezTo>
                    <a:pt x="29302" y="6370"/>
                    <a:pt x="29326" y="6334"/>
                    <a:pt x="29350" y="6322"/>
                  </a:cubicBezTo>
                  <a:lnTo>
                    <a:pt x="29362" y="6310"/>
                  </a:lnTo>
                  <a:lnTo>
                    <a:pt x="29397" y="6275"/>
                  </a:lnTo>
                  <a:lnTo>
                    <a:pt x="29457" y="6215"/>
                  </a:lnTo>
                  <a:lnTo>
                    <a:pt x="29469" y="6203"/>
                  </a:lnTo>
                  <a:lnTo>
                    <a:pt x="29504" y="6168"/>
                  </a:lnTo>
                  <a:cubicBezTo>
                    <a:pt x="29516" y="6156"/>
                    <a:pt x="29528" y="6132"/>
                    <a:pt x="29540" y="6108"/>
                  </a:cubicBezTo>
                  <a:cubicBezTo>
                    <a:pt x="29564" y="6096"/>
                    <a:pt x="29564" y="6084"/>
                    <a:pt x="29576" y="6072"/>
                  </a:cubicBezTo>
                  <a:cubicBezTo>
                    <a:pt x="29588" y="6049"/>
                    <a:pt x="29600" y="6025"/>
                    <a:pt x="29600" y="6013"/>
                  </a:cubicBezTo>
                  <a:cubicBezTo>
                    <a:pt x="29600" y="5989"/>
                    <a:pt x="29623" y="5977"/>
                    <a:pt x="29623" y="5965"/>
                  </a:cubicBezTo>
                  <a:cubicBezTo>
                    <a:pt x="29635" y="5953"/>
                    <a:pt x="29635" y="5918"/>
                    <a:pt x="29647" y="5906"/>
                  </a:cubicBezTo>
                  <a:cubicBezTo>
                    <a:pt x="29647" y="5894"/>
                    <a:pt x="29647" y="5870"/>
                    <a:pt x="29659" y="5858"/>
                  </a:cubicBezTo>
                  <a:cubicBezTo>
                    <a:pt x="29659" y="5846"/>
                    <a:pt x="29683" y="5810"/>
                    <a:pt x="29683" y="5799"/>
                  </a:cubicBezTo>
                  <a:lnTo>
                    <a:pt x="29683" y="5751"/>
                  </a:lnTo>
                  <a:cubicBezTo>
                    <a:pt x="29707" y="5441"/>
                    <a:pt x="29516" y="5132"/>
                    <a:pt x="29111" y="4906"/>
                  </a:cubicBezTo>
                  <a:lnTo>
                    <a:pt x="21182" y="322"/>
                  </a:lnTo>
                  <a:cubicBezTo>
                    <a:pt x="20801" y="107"/>
                    <a:pt x="20307" y="0"/>
                    <a:pt x="198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4103636" y="2821092"/>
              <a:ext cx="875431" cy="355806"/>
            </a:xfrm>
            <a:custGeom>
              <a:rect b="b" l="l" r="r" t="t"/>
              <a:pathLst>
                <a:path extrusionOk="0" h="12050" w="29648">
                  <a:moveTo>
                    <a:pt x="29647" y="0"/>
                  </a:moveTo>
                  <a:cubicBezTo>
                    <a:pt x="29647" y="12"/>
                    <a:pt x="29635" y="36"/>
                    <a:pt x="29635" y="60"/>
                  </a:cubicBezTo>
                  <a:cubicBezTo>
                    <a:pt x="29635" y="72"/>
                    <a:pt x="29635" y="83"/>
                    <a:pt x="29623" y="95"/>
                  </a:cubicBezTo>
                  <a:cubicBezTo>
                    <a:pt x="29623" y="119"/>
                    <a:pt x="29600" y="143"/>
                    <a:pt x="29588" y="155"/>
                  </a:cubicBezTo>
                  <a:cubicBezTo>
                    <a:pt x="29588" y="179"/>
                    <a:pt x="29576" y="191"/>
                    <a:pt x="29576" y="202"/>
                  </a:cubicBezTo>
                  <a:cubicBezTo>
                    <a:pt x="29552" y="214"/>
                    <a:pt x="29540" y="250"/>
                    <a:pt x="29540" y="262"/>
                  </a:cubicBezTo>
                  <a:cubicBezTo>
                    <a:pt x="29528" y="274"/>
                    <a:pt x="29528" y="298"/>
                    <a:pt x="29516" y="310"/>
                  </a:cubicBezTo>
                  <a:cubicBezTo>
                    <a:pt x="29492" y="322"/>
                    <a:pt x="29481" y="357"/>
                    <a:pt x="29469" y="369"/>
                  </a:cubicBezTo>
                  <a:lnTo>
                    <a:pt x="29433" y="393"/>
                  </a:lnTo>
                  <a:lnTo>
                    <a:pt x="29421" y="417"/>
                  </a:lnTo>
                  <a:lnTo>
                    <a:pt x="29362" y="476"/>
                  </a:lnTo>
                  <a:lnTo>
                    <a:pt x="29338" y="500"/>
                  </a:lnTo>
                  <a:lnTo>
                    <a:pt x="29314" y="512"/>
                  </a:lnTo>
                  <a:cubicBezTo>
                    <a:pt x="29290" y="536"/>
                    <a:pt x="29278" y="560"/>
                    <a:pt x="29242" y="572"/>
                  </a:cubicBezTo>
                  <a:cubicBezTo>
                    <a:pt x="29231" y="572"/>
                    <a:pt x="29231" y="595"/>
                    <a:pt x="29219" y="607"/>
                  </a:cubicBezTo>
                  <a:lnTo>
                    <a:pt x="29195" y="619"/>
                  </a:lnTo>
                  <a:lnTo>
                    <a:pt x="29064" y="714"/>
                  </a:lnTo>
                  <a:lnTo>
                    <a:pt x="11216" y="11049"/>
                  </a:lnTo>
                  <a:lnTo>
                    <a:pt x="11038" y="11144"/>
                  </a:lnTo>
                  <a:cubicBezTo>
                    <a:pt x="11026" y="11156"/>
                    <a:pt x="11014" y="11156"/>
                    <a:pt x="10978" y="11180"/>
                  </a:cubicBezTo>
                  <a:cubicBezTo>
                    <a:pt x="10943" y="11192"/>
                    <a:pt x="10883" y="11216"/>
                    <a:pt x="10835" y="11240"/>
                  </a:cubicBezTo>
                  <a:cubicBezTo>
                    <a:pt x="10823" y="11240"/>
                    <a:pt x="10800" y="11251"/>
                    <a:pt x="10776" y="11251"/>
                  </a:cubicBezTo>
                  <a:cubicBezTo>
                    <a:pt x="10740" y="11263"/>
                    <a:pt x="10716" y="11263"/>
                    <a:pt x="10669" y="11275"/>
                  </a:cubicBezTo>
                  <a:cubicBezTo>
                    <a:pt x="10645" y="11275"/>
                    <a:pt x="10621" y="11299"/>
                    <a:pt x="10597" y="11299"/>
                  </a:cubicBezTo>
                  <a:cubicBezTo>
                    <a:pt x="10562" y="11311"/>
                    <a:pt x="10526" y="11311"/>
                    <a:pt x="10490" y="11323"/>
                  </a:cubicBezTo>
                  <a:cubicBezTo>
                    <a:pt x="10466" y="11323"/>
                    <a:pt x="10442" y="11335"/>
                    <a:pt x="10419" y="11335"/>
                  </a:cubicBezTo>
                  <a:cubicBezTo>
                    <a:pt x="10347" y="11359"/>
                    <a:pt x="10264" y="11371"/>
                    <a:pt x="10192" y="11371"/>
                  </a:cubicBezTo>
                  <a:lnTo>
                    <a:pt x="10121" y="11371"/>
                  </a:lnTo>
                  <a:cubicBezTo>
                    <a:pt x="10073" y="11371"/>
                    <a:pt x="10026" y="11371"/>
                    <a:pt x="9990" y="11382"/>
                  </a:cubicBezTo>
                  <a:lnTo>
                    <a:pt x="9597" y="11382"/>
                  </a:lnTo>
                  <a:cubicBezTo>
                    <a:pt x="9573" y="11382"/>
                    <a:pt x="9538" y="11382"/>
                    <a:pt x="9514" y="11371"/>
                  </a:cubicBezTo>
                  <a:cubicBezTo>
                    <a:pt x="9478" y="11371"/>
                    <a:pt x="9454" y="11371"/>
                    <a:pt x="9419" y="11359"/>
                  </a:cubicBezTo>
                  <a:cubicBezTo>
                    <a:pt x="9395" y="11359"/>
                    <a:pt x="9359" y="11335"/>
                    <a:pt x="9335" y="11335"/>
                  </a:cubicBezTo>
                  <a:cubicBezTo>
                    <a:pt x="9299" y="11335"/>
                    <a:pt x="9252" y="11323"/>
                    <a:pt x="9228" y="11323"/>
                  </a:cubicBezTo>
                  <a:cubicBezTo>
                    <a:pt x="9192" y="11323"/>
                    <a:pt x="9169" y="11311"/>
                    <a:pt x="9157" y="11311"/>
                  </a:cubicBezTo>
                  <a:cubicBezTo>
                    <a:pt x="9109" y="11299"/>
                    <a:pt x="9073" y="11299"/>
                    <a:pt x="9038" y="11275"/>
                  </a:cubicBezTo>
                  <a:cubicBezTo>
                    <a:pt x="9014" y="11275"/>
                    <a:pt x="8990" y="11263"/>
                    <a:pt x="8978" y="11263"/>
                  </a:cubicBezTo>
                  <a:cubicBezTo>
                    <a:pt x="8895" y="11251"/>
                    <a:pt x="8835" y="11216"/>
                    <a:pt x="8764" y="11192"/>
                  </a:cubicBezTo>
                  <a:cubicBezTo>
                    <a:pt x="8740" y="11180"/>
                    <a:pt x="8704" y="11156"/>
                    <a:pt x="8657" y="11144"/>
                  </a:cubicBezTo>
                  <a:cubicBezTo>
                    <a:pt x="8645" y="11144"/>
                    <a:pt x="8633" y="11132"/>
                    <a:pt x="8621" y="11132"/>
                  </a:cubicBezTo>
                  <a:cubicBezTo>
                    <a:pt x="8573" y="11097"/>
                    <a:pt x="8526" y="11085"/>
                    <a:pt x="8466" y="11061"/>
                  </a:cubicBezTo>
                  <a:lnTo>
                    <a:pt x="572" y="6441"/>
                  </a:lnTo>
                  <a:lnTo>
                    <a:pt x="429" y="6358"/>
                  </a:lnTo>
                  <a:cubicBezTo>
                    <a:pt x="417" y="6334"/>
                    <a:pt x="406" y="6334"/>
                    <a:pt x="394" y="6322"/>
                  </a:cubicBezTo>
                  <a:cubicBezTo>
                    <a:pt x="358" y="6310"/>
                    <a:pt x="334" y="6275"/>
                    <a:pt x="310" y="6263"/>
                  </a:cubicBezTo>
                  <a:lnTo>
                    <a:pt x="275" y="6215"/>
                  </a:lnTo>
                  <a:lnTo>
                    <a:pt x="215" y="6156"/>
                  </a:lnTo>
                  <a:cubicBezTo>
                    <a:pt x="191" y="6144"/>
                    <a:pt x="179" y="6132"/>
                    <a:pt x="179" y="6120"/>
                  </a:cubicBezTo>
                  <a:cubicBezTo>
                    <a:pt x="167" y="6096"/>
                    <a:pt x="155" y="6072"/>
                    <a:pt x="132" y="6060"/>
                  </a:cubicBezTo>
                  <a:cubicBezTo>
                    <a:pt x="120" y="6037"/>
                    <a:pt x="120" y="6025"/>
                    <a:pt x="108" y="6013"/>
                  </a:cubicBezTo>
                  <a:cubicBezTo>
                    <a:pt x="96" y="6001"/>
                    <a:pt x="72" y="5965"/>
                    <a:pt x="72" y="5953"/>
                  </a:cubicBezTo>
                  <a:cubicBezTo>
                    <a:pt x="60" y="5941"/>
                    <a:pt x="60" y="5917"/>
                    <a:pt x="60" y="5906"/>
                  </a:cubicBezTo>
                  <a:cubicBezTo>
                    <a:pt x="48" y="5894"/>
                    <a:pt x="48" y="5858"/>
                    <a:pt x="36" y="5846"/>
                  </a:cubicBezTo>
                  <a:cubicBezTo>
                    <a:pt x="36" y="5834"/>
                    <a:pt x="13" y="5822"/>
                    <a:pt x="13" y="5798"/>
                  </a:cubicBezTo>
                  <a:cubicBezTo>
                    <a:pt x="13" y="5787"/>
                    <a:pt x="1" y="5763"/>
                    <a:pt x="1" y="5739"/>
                  </a:cubicBezTo>
                  <a:lnTo>
                    <a:pt x="1" y="6370"/>
                  </a:lnTo>
                  <a:cubicBezTo>
                    <a:pt x="1" y="6656"/>
                    <a:pt x="191" y="6953"/>
                    <a:pt x="560" y="7168"/>
                  </a:cubicBezTo>
                  <a:lnTo>
                    <a:pt x="8502" y="11752"/>
                  </a:lnTo>
                  <a:cubicBezTo>
                    <a:pt x="8537" y="11787"/>
                    <a:pt x="8585" y="11799"/>
                    <a:pt x="8645" y="11835"/>
                  </a:cubicBezTo>
                  <a:cubicBezTo>
                    <a:pt x="8657" y="11847"/>
                    <a:pt x="8680" y="11847"/>
                    <a:pt x="8692" y="11847"/>
                  </a:cubicBezTo>
                  <a:lnTo>
                    <a:pt x="8776" y="11894"/>
                  </a:lnTo>
                  <a:lnTo>
                    <a:pt x="8799" y="11894"/>
                  </a:lnTo>
                  <a:cubicBezTo>
                    <a:pt x="8871" y="11918"/>
                    <a:pt x="8930" y="11930"/>
                    <a:pt x="9002" y="11966"/>
                  </a:cubicBezTo>
                  <a:lnTo>
                    <a:pt x="9014" y="11966"/>
                  </a:lnTo>
                  <a:cubicBezTo>
                    <a:pt x="9038" y="11966"/>
                    <a:pt x="9049" y="11978"/>
                    <a:pt x="9061" y="11978"/>
                  </a:cubicBezTo>
                  <a:cubicBezTo>
                    <a:pt x="9109" y="11990"/>
                    <a:pt x="9133" y="11990"/>
                    <a:pt x="9180" y="12013"/>
                  </a:cubicBezTo>
                  <a:lnTo>
                    <a:pt x="9216" y="12013"/>
                  </a:lnTo>
                  <a:cubicBezTo>
                    <a:pt x="9228" y="12013"/>
                    <a:pt x="9240" y="12013"/>
                    <a:pt x="9252" y="12025"/>
                  </a:cubicBezTo>
                  <a:cubicBezTo>
                    <a:pt x="9288" y="12025"/>
                    <a:pt x="9335" y="12037"/>
                    <a:pt x="9359" y="12037"/>
                  </a:cubicBezTo>
                  <a:lnTo>
                    <a:pt x="9454" y="12037"/>
                  </a:lnTo>
                  <a:cubicBezTo>
                    <a:pt x="9478" y="12037"/>
                    <a:pt x="9514" y="12049"/>
                    <a:pt x="9538" y="12049"/>
                  </a:cubicBezTo>
                  <a:lnTo>
                    <a:pt x="10014" y="12049"/>
                  </a:lnTo>
                  <a:cubicBezTo>
                    <a:pt x="10061" y="12049"/>
                    <a:pt x="10109" y="12049"/>
                    <a:pt x="10145" y="12037"/>
                  </a:cubicBezTo>
                  <a:lnTo>
                    <a:pt x="10228" y="12037"/>
                  </a:lnTo>
                  <a:cubicBezTo>
                    <a:pt x="10300" y="12025"/>
                    <a:pt x="10371" y="12025"/>
                    <a:pt x="10442" y="12013"/>
                  </a:cubicBezTo>
                  <a:lnTo>
                    <a:pt x="10466" y="12013"/>
                  </a:lnTo>
                  <a:cubicBezTo>
                    <a:pt x="10478" y="12013"/>
                    <a:pt x="10502" y="11990"/>
                    <a:pt x="10526" y="11990"/>
                  </a:cubicBezTo>
                  <a:cubicBezTo>
                    <a:pt x="10550" y="11990"/>
                    <a:pt x="10597" y="11978"/>
                    <a:pt x="10621" y="11966"/>
                  </a:cubicBezTo>
                  <a:cubicBezTo>
                    <a:pt x="10657" y="11966"/>
                    <a:pt x="10669" y="11954"/>
                    <a:pt x="10704" y="11954"/>
                  </a:cubicBezTo>
                  <a:cubicBezTo>
                    <a:pt x="10728" y="11930"/>
                    <a:pt x="10764" y="11930"/>
                    <a:pt x="10800" y="11918"/>
                  </a:cubicBezTo>
                  <a:lnTo>
                    <a:pt x="10823" y="11918"/>
                  </a:lnTo>
                  <a:cubicBezTo>
                    <a:pt x="10835" y="11918"/>
                    <a:pt x="10847" y="11906"/>
                    <a:pt x="10847" y="11906"/>
                  </a:cubicBezTo>
                  <a:cubicBezTo>
                    <a:pt x="10895" y="11894"/>
                    <a:pt x="10954" y="11871"/>
                    <a:pt x="11002" y="11847"/>
                  </a:cubicBezTo>
                  <a:cubicBezTo>
                    <a:pt x="11014" y="11835"/>
                    <a:pt x="11026" y="11835"/>
                    <a:pt x="11062" y="11811"/>
                  </a:cubicBezTo>
                  <a:lnTo>
                    <a:pt x="11240" y="11728"/>
                  </a:lnTo>
                  <a:lnTo>
                    <a:pt x="29076" y="1381"/>
                  </a:lnTo>
                  <a:cubicBezTo>
                    <a:pt x="29100" y="1381"/>
                    <a:pt x="29100" y="1369"/>
                    <a:pt x="29111" y="1369"/>
                  </a:cubicBezTo>
                  <a:cubicBezTo>
                    <a:pt x="29123" y="1357"/>
                    <a:pt x="29135" y="1357"/>
                    <a:pt x="29159" y="1334"/>
                  </a:cubicBezTo>
                  <a:cubicBezTo>
                    <a:pt x="29183" y="1322"/>
                    <a:pt x="29195" y="1310"/>
                    <a:pt x="29231" y="1298"/>
                  </a:cubicBezTo>
                  <a:cubicBezTo>
                    <a:pt x="29242" y="1274"/>
                    <a:pt x="29254" y="1262"/>
                    <a:pt x="29290" y="1250"/>
                  </a:cubicBezTo>
                  <a:cubicBezTo>
                    <a:pt x="29302" y="1238"/>
                    <a:pt x="29338" y="1215"/>
                    <a:pt x="29350" y="1203"/>
                  </a:cubicBezTo>
                  <a:lnTo>
                    <a:pt x="29362" y="1191"/>
                  </a:lnTo>
                  <a:lnTo>
                    <a:pt x="29433" y="1119"/>
                  </a:lnTo>
                  <a:lnTo>
                    <a:pt x="29457" y="1095"/>
                  </a:lnTo>
                  <a:lnTo>
                    <a:pt x="29492" y="1060"/>
                  </a:lnTo>
                  <a:lnTo>
                    <a:pt x="29516" y="1036"/>
                  </a:lnTo>
                  <a:cubicBezTo>
                    <a:pt x="29528" y="1024"/>
                    <a:pt x="29540" y="1000"/>
                    <a:pt x="29552" y="964"/>
                  </a:cubicBezTo>
                  <a:cubicBezTo>
                    <a:pt x="29552" y="953"/>
                    <a:pt x="29576" y="953"/>
                    <a:pt x="29576" y="941"/>
                  </a:cubicBezTo>
                  <a:lnTo>
                    <a:pt x="29576" y="917"/>
                  </a:lnTo>
                  <a:cubicBezTo>
                    <a:pt x="29588" y="905"/>
                    <a:pt x="29588" y="881"/>
                    <a:pt x="29600" y="857"/>
                  </a:cubicBezTo>
                  <a:cubicBezTo>
                    <a:pt x="29600" y="845"/>
                    <a:pt x="29612" y="834"/>
                    <a:pt x="29612" y="822"/>
                  </a:cubicBezTo>
                  <a:lnTo>
                    <a:pt x="29612" y="798"/>
                  </a:lnTo>
                  <a:cubicBezTo>
                    <a:pt x="29612" y="786"/>
                    <a:pt x="29635" y="762"/>
                    <a:pt x="29635" y="738"/>
                  </a:cubicBezTo>
                  <a:cubicBezTo>
                    <a:pt x="29635" y="726"/>
                    <a:pt x="29647" y="714"/>
                    <a:pt x="29647" y="703"/>
                  </a:cubicBezTo>
                  <a:lnTo>
                    <a:pt x="29647" y="643"/>
                  </a:lnTo>
                  <a:lnTo>
                    <a:pt x="29647" y="583"/>
                  </a:lnTo>
                  <a:lnTo>
                    <a:pt x="296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4103636" y="2801043"/>
              <a:ext cx="875431" cy="356161"/>
            </a:xfrm>
            <a:custGeom>
              <a:rect b="b" l="l" r="r" t="t"/>
              <a:pathLst>
                <a:path extrusionOk="0" h="12062" w="29648">
                  <a:moveTo>
                    <a:pt x="29647" y="0"/>
                  </a:moveTo>
                  <a:cubicBezTo>
                    <a:pt x="29647" y="24"/>
                    <a:pt x="29635" y="48"/>
                    <a:pt x="29635" y="60"/>
                  </a:cubicBezTo>
                  <a:cubicBezTo>
                    <a:pt x="29635" y="84"/>
                    <a:pt x="29635" y="96"/>
                    <a:pt x="29623" y="108"/>
                  </a:cubicBezTo>
                  <a:cubicBezTo>
                    <a:pt x="29623" y="119"/>
                    <a:pt x="29600" y="155"/>
                    <a:pt x="29588" y="167"/>
                  </a:cubicBezTo>
                  <a:cubicBezTo>
                    <a:pt x="29588" y="179"/>
                    <a:pt x="29576" y="203"/>
                    <a:pt x="29576" y="215"/>
                  </a:cubicBezTo>
                  <a:cubicBezTo>
                    <a:pt x="29552" y="227"/>
                    <a:pt x="29540" y="262"/>
                    <a:pt x="29540" y="274"/>
                  </a:cubicBezTo>
                  <a:cubicBezTo>
                    <a:pt x="29528" y="286"/>
                    <a:pt x="29528" y="298"/>
                    <a:pt x="29516" y="322"/>
                  </a:cubicBezTo>
                  <a:cubicBezTo>
                    <a:pt x="29492" y="334"/>
                    <a:pt x="29481" y="358"/>
                    <a:pt x="29469" y="381"/>
                  </a:cubicBezTo>
                  <a:lnTo>
                    <a:pt x="29433" y="405"/>
                  </a:lnTo>
                  <a:lnTo>
                    <a:pt x="29421" y="417"/>
                  </a:lnTo>
                  <a:lnTo>
                    <a:pt x="29362" y="477"/>
                  </a:lnTo>
                  <a:lnTo>
                    <a:pt x="29338" y="512"/>
                  </a:lnTo>
                  <a:lnTo>
                    <a:pt x="29314" y="524"/>
                  </a:lnTo>
                  <a:cubicBezTo>
                    <a:pt x="29290" y="536"/>
                    <a:pt x="29278" y="572"/>
                    <a:pt x="29242" y="584"/>
                  </a:cubicBezTo>
                  <a:cubicBezTo>
                    <a:pt x="29231" y="584"/>
                    <a:pt x="29231" y="596"/>
                    <a:pt x="29219" y="620"/>
                  </a:cubicBezTo>
                  <a:lnTo>
                    <a:pt x="29195" y="631"/>
                  </a:lnTo>
                  <a:lnTo>
                    <a:pt x="29064" y="715"/>
                  </a:lnTo>
                  <a:lnTo>
                    <a:pt x="11216" y="11061"/>
                  </a:lnTo>
                  <a:lnTo>
                    <a:pt x="11038" y="11157"/>
                  </a:lnTo>
                  <a:cubicBezTo>
                    <a:pt x="11026" y="11168"/>
                    <a:pt x="11014" y="11168"/>
                    <a:pt x="10978" y="11180"/>
                  </a:cubicBezTo>
                  <a:cubicBezTo>
                    <a:pt x="10943" y="11204"/>
                    <a:pt x="10883" y="11228"/>
                    <a:pt x="10835" y="11240"/>
                  </a:cubicBezTo>
                  <a:cubicBezTo>
                    <a:pt x="10823" y="11240"/>
                    <a:pt x="10800" y="11264"/>
                    <a:pt x="10776" y="11264"/>
                  </a:cubicBezTo>
                  <a:cubicBezTo>
                    <a:pt x="10740" y="11276"/>
                    <a:pt x="10716" y="11276"/>
                    <a:pt x="10669" y="11288"/>
                  </a:cubicBezTo>
                  <a:cubicBezTo>
                    <a:pt x="10645" y="11288"/>
                    <a:pt x="10621" y="11299"/>
                    <a:pt x="10597" y="11299"/>
                  </a:cubicBezTo>
                  <a:cubicBezTo>
                    <a:pt x="10562" y="11323"/>
                    <a:pt x="10526" y="11323"/>
                    <a:pt x="10490" y="11335"/>
                  </a:cubicBezTo>
                  <a:cubicBezTo>
                    <a:pt x="10466" y="11335"/>
                    <a:pt x="10442" y="11347"/>
                    <a:pt x="10419" y="11347"/>
                  </a:cubicBezTo>
                  <a:cubicBezTo>
                    <a:pt x="10347" y="11359"/>
                    <a:pt x="10264" y="11383"/>
                    <a:pt x="10192" y="11383"/>
                  </a:cubicBezTo>
                  <a:lnTo>
                    <a:pt x="10121" y="11383"/>
                  </a:lnTo>
                  <a:cubicBezTo>
                    <a:pt x="10073" y="11383"/>
                    <a:pt x="10026" y="11383"/>
                    <a:pt x="9990" y="11395"/>
                  </a:cubicBezTo>
                  <a:lnTo>
                    <a:pt x="9597" y="11395"/>
                  </a:lnTo>
                  <a:cubicBezTo>
                    <a:pt x="9573" y="11395"/>
                    <a:pt x="9538" y="11395"/>
                    <a:pt x="9514" y="11383"/>
                  </a:cubicBezTo>
                  <a:cubicBezTo>
                    <a:pt x="9478" y="11383"/>
                    <a:pt x="9454" y="11383"/>
                    <a:pt x="9419" y="11359"/>
                  </a:cubicBezTo>
                  <a:cubicBezTo>
                    <a:pt x="9395" y="11359"/>
                    <a:pt x="9359" y="11347"/>
                    <a:pt x="9335" y="11347"/>
                  </a:cubicBezTo>
                  <a:cubicBezTo>
                    <a:pt x="9299" y="11347"/>
                    <a:pt x="9252" y="11335"/>
                    <a:pt x="9228" y="11335"/>
                  </a:cubicBezTo>
                  <a:cubicBezTo>
                    <a:pt x="9192" y="11335"/>
                    <a:pt x="9169" y="11323"/>
                    <a:pt x="9157" y="11323"/>
                  </a:cubicBezTo>
                  <a:cubicBezTo>
                    <a:pt x="9109" y="11299"/>
                    <a:pt x="9073" y="11299"/>
                    <a:pt x="9038" y="11288"/>
                  </a:cubicBezTo>
                  <a:cubicBezTo>
                    <a:pt x="9014" y="11288"/>
                    <a:pt x="8990" y="11276"/>
                    <a:pt x="8978" y="11276"/>
                  </a:cubicBezTo>
                  <a:cubicBezTo>
                    <a:pt x="8895" y="11264"/>
                    <a:pt x="8835" y="11228"/>
                    <a:pt x="8764" y="11204"/>
                  </a:cubicBezTo>
                  <a:cubicBezTo>
                    <a:pt x="8740" y="11180"/>
                    <a:pt x="8704" y="11168"/>
                    <a:pt x="8657" y="11157"/>
                  </a:cubicBezTo>
                  <a:cubicBezTo>
                    <a:pt x="8645" y="11157"/>
                    <a:pt x="8633" y="11145"/>
                    <a:pt x="8621" y="11145"/>
                  </a:cubicBezTo>
                  <a:cubicBezTo>
                    <a:pt x="8573" y="11109"/>
                    <a:pt x="8526" y="11097"/>
                    <a:pt x="8466" y="11061"/>
                  </a:cubicBezTo>
                  <a:lnTo>
                    <a:pt x="572" y="6454"/>
                  </a:lnTo>
                  <a:lnTo>
                    <a:pt x="429" y="6358"/>
                  </a:lnTo>
                  <a:cubicBezTo>
                    <a:pt x="417" y="6346"/>
                    <a:pt x="406" y="6346"/>
                    <a:pt x="394" y="6335"/>
                  </a:cubicBezTo>
                  <a:cubicBezTo>
                    <a:pt x="358" y="6323"/>
                    <a:pt x="334" y="6287"/>
                    <a:pt x="310" y="6275"/>
                  </a:cubicBezTo>
                  <a:lnTo>
                    <a:pt x="275" y="6227"/>
                  </a:lnTo>
                  <a:lnTo>
                    <a:pt x="215" y="6168"/>
                  </a:lnTo>
                  <a:cubicBezTo>
                    <a:pt x="191" y="6156"/>
                    <a:pt x="179" y="6144"/>
                    <a:pt x="179" y="6120"/>
                  </a:cubicBezTo>
                  <a:cubicBezTo>
                    <a:pt x="167" y="6108"/>
                    <a:pt x="155" y="6085"/>
                    <a:pt x="132" y="6061"/>
                  </a:cubicBezTo>
                  <a:cubicBezTo>
                    <a:pt x="120" y="6049"/>
                    <a:pt x="120" y="6037"/>
                    <a:pt x="108" y="6025"/>
                  </a:cubicBezTo>
                  <a:cubicBezTo>
                    <a:pt x="96" y="6001"/>
                    <a:pt x="72" y="5977"/>
                    <a:pt x="72" y="5965"/>
                  </a:cubicBezTo>
                  <a:cubicBezTo>
                    <a:pt x="60" y="5942"/>
                    <a:pt x="60" y="5930"/>
                    <a:pt x="60" y="5918"/>
                  </a:cubicBezTo>
                  <a:cubicBezTo>
                    <a:pt x="48" y="5906"/>
                    <a:pt x="48" y="5870"/>
                    <a:pt x="36" y="5858"/>
                  </a:cubicBezTo>
                  <a:cubicBezTo>
                    <a:pt x="36" y="5846"/>
                    <a:pt x="13" y="5823"/>
                    <a:pt x="13" y="5811"/>
                  </a:cubicBezTo>
                  <a:cubicBezTo>
                    <a:pt x="13" y="5799"/>
                    <a:pt x="1" y="5763"/>
                    <a:pt x="1" y="5751"/>
                  </a:cubicBezTo>
                  <a:lnTo>
                    <a:pt x="1" y="6382"/>
                  </a:lnTo>
                  <a:cubicBezTo>
                    <a:pt x="1" y="6656"/>
                    <a:pt x="191" y="6954"/>
                    <a:pt x="560" y="7180"/>
                  </a:cubicBezTo>
                  <a:lnTo>
                    <a:pt x="8502" y="11764"/>
                  </a:lnTo>
                  <a:cubicBezTo>
                    <a:pt x="8537" y="11799"/>
                    <a:pt x="8585" y="11811"/>
                    <a:pt x="8645" y="11835"/>
                  </a:cubicBezTo>
                  <a:cubicBezTo>
                    <a:pt x="8657" y="11859"/>
                    <a:pt x="8680" y="11859"/>
                    <a:pt x="8692" y="11859"/>
                  </a:cubicBezTo>
                  <a:lnTo>
                    <a:pt x="8776" y="11895"/>
                  </a:lnTo>
                  <a:lnTo>
                    <a:pt x="8799" y="11895"/>
                  </a:lnTo>
                  <a:cubicBezTo>
                    <a:pt x="8871" y="11930"/>
                    <a:pt x="8930" y="11942"/>
                    <a:pt x="9002" y="11978"/>
                  </a:cubicBezTo>
                  <a:lnTo>
                    <a:pt x="9014" y="11978"/>
                  </a:lnTo>
                  <a:cubicBezTo>
                    <a:pt x="9038" y="11978"/>
                    <a:pt x="9049" y="11990"/>
                    <a:pt x="9061" y="11990"/>
                  </a:cubicBezTo>
                  <a:cubicBezTo>
                    <a:pt x="9109" y="12002"/>
                    <a:pt x="9133" y="12002"/>
                    <a:pt x="9180" y="12014"/>
                  </a:cubicBezTo>
                  <a:lnTo>
                    <a:pt x="9216" y="12014"/>
                  </a:lnTo>
                  <a:cubicBezTo>
                    <a:pt x="9228" y="12014"/>
                    <a:pt x="9240" y="12014"/>
                    <a:pt x="9252" y="12038"/>
                  </a:cubicBezTo>
                  <a:cubicBezTo>
                    <a:pt x="9288" y="12038"/>
                    <a:pt x="9335" y="12050"/>
                    <a:pt x="9359" y="12050"/>
                  </a:cubicBezTo>
                  <a:lnTo>
                    <a:pt x="9454" y="12050"/>
                  </a:lnTo>
                  <a:cubicBezTo>
                    <a:pt x="9478" y="12050"/>
                    <a:pt x="9514" y="12061"/>
                    <a:pt x="9538" y="12061"/>
                  </a:cubicBezTo>
                  <a:lnTo>
                    <a:pt x="10014" y="12061"/>
                  </a:lnTo>
                  <a:cubicBezTo>
                    <a:pt x="10061" y="12061"/>
                    <a:pt x="10109" y="12061"/>
                    <a:pt x="10145" y="12050"/>
                  </a:cubicBezTo>
                  <a:lnTo>
                    <a:pt x="10228" y="12050"/>
                  </a:lnTo>
                  <a:cubicBezTo>
                    <a:pt x="10300" y="12038"/>
                    <a:pt x="10371" y="12038"/>
                    <a:pt x="10442" y="12014"/>
                  </a:cubicBezTo>
                  <a:lnTo>
                    <a:pt x="10466" y="12014"/>
                  </a:lnTo>
                  <a:cubicBezTo>
                    <a:pt x="10478" y="12014"/>
                    <a:pt x="10502" y="12002"/>
                    <a:pt x="10526" y="12002"/>
                  </a:cubicBezTo>
                  <a:cubicBezTo>
                    <a:pt x="10550" y="12002"/>
                    <a:pt x="10597" y="11990"/>
                    <a:pt x="10621" y="11978"/>
                  </a:cubicBezTo>
                  <a:cubicBezTo>
                    <a:pt x="10657" y="11978"/>
                    <a:pt x="10669" y="11954"/>
                    <a:pt x="10704" y="11954"/>
                  </a:cubicBezTo>
                  <a:cubicBezTo>
                    <a:pt x="10728" y="11942"/>
                    <a:pt x="10764" y="11942"/>
                    <a:pt x="10800" y="11930"/>
                  </a:cubicBezTo>
                  <a:lnTo>
                    <a:pt x="10823" y="11930"/>
                  </a:lnTo>
                  <a:cubicBezTo>
                    <a:pt x="10835" y="11930"/>
                    <a:pt x="10847" y="11919"/>
                    <a:pt x="10847" y="11919"/>
                  </a:cubicBezTo>
                  <a:cubicBezTo>
                    <a:pt x="10895" y="11895"/>
                    <a:pt x="10954" y="11883"/>
                    <a:pt x="11002" y="11859"/>
                  </a:cubicBezTo>
                  <a:cubicBezTo>
                    <a:pt x="11014" y="11835"/>
                    <a:pt x="11026" y="11835"/>
                    <a:pt x="11062" y="11823"/>
                  </a:cubicBezTo>
                  <a:lnTo>
                    <a:pt x="11240" y="11740"/>
                  </a:lnTo>
                  <a:lnTo>
                    <a:pt x="29076" y="1393"/>
                  </a:lnTo>
                  <a:cubicBezTo>
                    <a:pt x="29100" y="1393"/>
                    <a:pt x="29100" y="1382"/>
                    <a:pt x="29111" y="1382"/>
                  </a:cubicBezTo>
                  <a:cubicBezTo>
                    <a:pt x="29123" y="1358"/>
                    <a:pt x="29135" y="1358"/>
                    <a:pt x="29159" y="1346"/>
                  </a:cubicBezTo>
                  <a:cubicBezTo>
                    <a:pt x="29183" y="1334"/>
                    <a:pt x="29195" y="1322"/>
                    <a:pt x="29231" y="1298"/>
                  </a:cubicBezTo>
                  <a:cubicBezTo>
                    <a:pt x="29242" y="1286"/>
                    <a:pt x="29254" y="1274"/>
                    <a:pt x="29290" y="1262"/>
                  </a:cubicBezTo>
                  <a:cubicBezTo>
                    <a:pt x="29302" y="1239"/>
                    <a:pt x="29338" y="1227"/>
                    <a:pt x="29350" y="1215"/>
                  </a:cubicBezTo>
                  <a:lnTo>
                    <a:pt x="29362" y="1203"/>
                  </a:lnTo>
                  <a:lnTo>
                    <a:pt x="29433" y="1120"/>
                  </a:lnTo>
                  <a:lnTo>
                    <a:pt x="29457" y="1108"/>
                  </a:lnTo>
                  <a:lnTo>
                    <a:pt x="29492" y="1060"/>
                  </a:lnTo>
                  <a:lnTo>
                    <a:pt x="29516" y="1048"/>
                  </a:lnTo>
                  <a:cubicBezTo>
                    <a:pt x="29528" y="1036"/>
                    <a:pt x="29540" y="1001"/>
                    <a:pt x="29552" y="977"/>
                  </a:cubicBezTo>
                  <a:cubicBezTo>
                    <a:pt x="29552" y="965"/>
                    <a:pt x="29576" y="965"/>
                    <a:pt x="29576" y="941"/>
                  </a:cubicBezTo>
                  <a:lnTo>
                    <a:pt x="29576" y="929"/>
                  </a:lnTo>
                  <a:cubicBezTo>
                    <a:pt x="29588" y="917"/>
                    <a:pt x="29588" y="881"/>
                    <a:pt x="29600" y="870"/>
                  </a:cubicBezTo>
                  <a:cubicBezTo>
                    <a:pt x="29600" y="858"/>
                    <a:pt x="29612" y="846"/>
                    <a:pt x="29612" y="822"/>
                  </a:cubicBezTo>
                  <a:lnTo>
                    <a:pt x="29612" y="810"/>
                  </a:lnTo>
                  <a:cubicBezTo>
                    <a:pt x="29612" y="798"/>
                    <a:pt x="29635" y="762"/>
                    <a:pt x="29635" y="751"/>
                  </a:cubicBezTo>
                  <a:cubicBezTo>
                    <a:pt x="29635" y="739"/>
                    <a:pt x="29647" y="727"/>
                    <a:pt x="29647" y="703"/>
                  </a:cubicBezTo>
                  <a:lnTo>
                    <a:pt x="29647" y="643"/>
                  </a:lnTo>
                  <a:lnTo>
                    <a:pt x="29647" y="584"/>
                  </a:lnTo>
                  <a:lnTo>
                    <a:pt x="296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4187317" y="2659016"/>
              <a:ext cx="746042" cy="427174"/>
            </a:xfrm>
            <a:custGeom>
              <a:rect b="b" l="l" r="r" t="t"/>
              <a:pathLst>
                <a:path extrusionOk="0" h="14467" w="25266">
                  <a:moveTo>
                    <a:pt x="16014" y="0"/>
                  </a:moveTo>
                  <a:lnTo>
                    <a:pt x="0" y="9192"/>
                  </a:lnTo>
                  <a:lnTo>
                    <a:pt x="9263" y="14466"/>
                  </a:lnTo>
                  <a:lnTo>
                    <a:pt x="25265" y="5275"/>
                  </a:lnTo>
                  <a:lnTo>
                    <a:pt x="160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3"/>
            <p:cNvSpPr/>
            <p:nvPr/>
          </p:nvSpPr>
          <p:spPr>
            <a:xfrm>
              <a:off x="4753683" y="2690374"/>
              <a:ext cx="109370" cy="62451"/>
            </a:xfrm>
            <a:custGeom>
              <a:rect b="b" l="l" r="r" t="t"/>
              <a:pathLst>
                <a:path extrusionOk="0" h="2115" w="3704">
                  <a:moveTo>
                    <a:pt x="288" y="1"/>
                  </a:moveTo>
                  <a:cubicBezTo>
                    <a:pt x="221" y="1"/>
                    <a:pt x="155" y="16"/>
                    <a:pt x="108" y="46"/>
                  </a:cubicBezTo>
                  <a:cubicBezTo>
                    <a:pt x="0" y="105"/>
                    <a:pt x="0" y="212"/>
                    <a:pt x="108" y="272"/>
                  </a:cubicBezTo>
                  <a:lnTo>
                    <a:pt x="3227" y="2070"/>
                  </a:lnTo>
                  <a:cubicBezTo>
                    <a:pt x="3281" y="2099"/>
                    <a:pt x="3349" y="2114"/>
                    <a:pt x="3416" y="2114"/>
                  </a:cubicBezTo>
                  <a:cubicBezTo>
                    <a:pt x="3483" y="2114"/>
                    <a:pt x="3548" y="2099"/>
                    <a:pt x="3596" y="2070"/>
                  </a:cubicBezTo>
                  <a:cubicBezTo>
                    <a:pt x="3703" y="2010"/>
                    <a:pt x="3703" y="1927"/>
                    <a:pt x="3596" y="1855"/>
                  </a:cubicBezTo>
                  <a:lnTo>
                    <a:pt x="477" y="46"/>
                  </a:lnTo>
                  <a:cubicBezTo>
                    <a:pt x="423" y="16"/>
                    <a:pt x="355" y="1"/>
                    <a:pt x="2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3"/>
            <p:cNvSpPr/>
            <p:nvPr/>
          </p:nvSpPr>
          <p:spPr>
            <a:xfrm>
              <a:off x="4368733" y="2848937"/>
              <a:ext cx="227480" cy="129685"/>
            </a:xfrm>
            <a:custGeom>
              <a:rect b="b" l="l" r="r" t="t"/>
              <a:pathLst>
                <a:path extrusionOk="0" h="4392" w="7704">
                  <a:moveTo>
                    <a:pt x="1095" y="450"/>
                  </a:moveTo>
                  <a:lnTo>
                    <a:pt x="1155" y="569"/>
                  </a:lnTo>
                  <a:lnTo>
                    <a:pt x="1298" y="486"/>
                  </a:lnTo>
                  <a:lnTo>
                    <a:pt x="1381" y="533"/>
                  </a:lnTo>
                  <a:lnTo>
                    <a:pt x="1238" y="617"/>
                  </a:lnTo>
                  <a:lnTo>
                    <a:pt x="1441" y="653"/>
                  </a:lnTo>
                  <a:lnTo>
                    <a:pt x="1405" y="724"/>
                  </a:lnTo>
                  <a:lnTo>
                    <a:pt x="1214" y="688"/>
                  </a:lnTo>
                  <a:lnTo>
                    <a:pt x="1274" y="807"/>
                  </a:lnTo>
                  <a:lnTo>
                    <a:pt x="1179" y="831"/>
                  </a:lnTo>
                  <a:lnTo>
                    <a:pt x="1119" y="712"/>
                  </a:lnTo>
                  <a:lnTo>
                    <a:pt x="964" y="795"/>
                  </a:lnTo>
                  <a:lnTo>
                    <a:pt x="881" y="748"/>
                  </a:lnTo>
                  <a:lnTo>
                    <a:pt x="1024" y="664"/>
                  </a:lnTo>
                  <a:lnTo>
                    <a:pt x="822" y="629"/>
                  </a:lnTo>
                  <a:lnTo>
                    <a:pt x="845" y="557"/>
                  </a:lnTo>
                  <a:lnTo>
                    <a:pt x="1036" y="593"/>
                  </a:lnTo>
                  <a:lnTo>
                    <a:pt x="976" y="474"/>
                  </a:lnTo>
                  <a:lnTo>
                    <a:pt x="1095" y="450"/>
                  </a:lnTo>
                  <a:close/>
                  <a:moveTo>
                    <a:pt x="1715" y="807"/>
                  </a:moveTo>
                  <a:lnTo>
                    <a:pt x="1774" y="926"/>
                  </a:lnTo>
                  <a:lnTo>
                    <a:pt x="1905" y="843"/>
                  </a:lnTo>
                  <a:lnTo>
                    <a:pt x="1988" y="891"/>
                  </a:lnTo>
                  <a:lnTo>
                    <a:pt x="1845" y="974"/>
                  </a:lnTo>
                  <a:lnTo>
                    <a:pt x="2048" y="1010"/>
                  </a:lnTo>
                  <a:lnTo>
                    <a:pt x="2024" y="1081"/>
                  </a:lnTo>
                  <a:lnTo>
                    <a:pt x="1834" y="1045"/>
                  </a:lnTo>
                  <a:lnTo>
                    <a:pt x="1893" y="1164"/>
                  </a:lnTo>
                  <a:lnTo>
                    <a:pt x="1786" y="1164"/>
                  </a:lnTo>
                  <a:lnTo>
                    <a:pt x="1726" y="1045"/>
                  </a:lnTo>
                  <a:lnTo>
                    <a:pt x="1572" y="1141"/>
                  </a:lnTo>
                  <a:lnTo>
                    <a:pt x="1488" y="1093"/>
                  </a:lnTo>
                  <a:lnTo>
                    <a:pt x="1631" y="1022"/>
                  </a:lnTo>
                  <a:lnTo>
                    <a:pt x="1429" y="986"/>
                  </a:lnTo>
                  <a:lnTo>
                    <a:pt x="1453" y="914"/>
                  </a:lnTo>
                  <a:lnTo>
                    <a:pt x="1655" y="950"/>
                  </a:lnTo>
                  <a:lnTo>
                    <a:pt x="1595" y="831"/>
                  </a:lnTo>
                  <a:lnTo>
                    <a:pt x="1715" y="807"/>
                  </a:lnTo>
                  <a:close/>
                  <a:moveTo>
                    <a:pt x="2310" y="1153"/>
                  </a:moveTo>
                  <a:lnTo>
                    <a:pt x="2369" y="1272"/>
                  </a:lnTo>
                  <a:lnTo>
                    <a:pt x="2500" y="1188"/>
                  </a:lnTo>
                  <a:lnTo>
                    <a:pt x="2584" y="1224"/>
                  </a:lnTo>
                  <a:lnTo>
                    <a:pt x="2441" y="1319"/>
                  </a:lnTo>
                  <a:lnTo>
                    <a:pt x="2643" y="1343"/>
                  </a:lnTo>
                  <a:lnTo>
                    <a:pt x="2619" y="1426"/>
                  </a:lnTo>
                  <a:lnTo>
                    <a:pt x="2429" y="1391"/>
                  </a:lnTo>
                  <a:lnTo>
                    <a:pt x="2488" y="1510"/>
                  </a:lnTo>
                  <a:lnTo>
                    <a:pt x="2381" y="1510"/>
                  </a:lnTo>
                  <a:lnTo>
                    <a:pt x="2322" y="1391"/>
                  </a:lnTo>
                  <a:lnTo>
                    <a:pt x="2167" y="1486"/>
                  </a:lnTo>
                  <a:lnTo>
                    <a:pt x="2084" y="1438"/>
                  </a:lnTo>
                  <a:lnTo>
                    <a:pt x="2226" y="1367"/>
                  </a:lnTo>
                  <a:lnTo>
                    <a:pt x="2024" y="1331"/>
                  </a:lnTo>
                  <a:lnTo>
                    <a:pt x="2048" y="1260"/>
                  </a:lnTo>
                  <a:lnTo>
                    <a:pt x="2250" y="1284"/>
                  </a:lnTo>
                  <a:lnTo>
                    <a:pt x="2250" y="1284"/>
                  </a:lnTo>
                  <a:lnTo>
                    <a:pt x="2191" y="1164"/>
                  </a:lnTo>
                  <a:lnTo>
                    <a:pt x="2310" y="1153"/>
                  </a:lnTo>
                  <a:close/>
                  <a:moveTo>
                    <a:pt x="2905" y="1498"/>
                  </a:moveTo>
                  <a:lnTo>
                    <a:pt x="2965" y="1617"/>
                  </a:lnTo>
                  <a:lnTo>
                    <a:pt x="3096" y="1522"/>
                  </a:lnTo>
                  <a:lnTo>
                    <a:pt x="3179" y="1569"/>
                  </a:lnTo>
                  <a:lnTo>
                    <a:pt x="3036" y="1665"/>
                  </a:lnTo>
                  <a:lnTo>
                    <a:pt x="3239" y="1688"/>
                  </a:lnTo>
                  <a:lnTo>
                    <a:pt x="3215" y="1760"/>
                  </a:lnTo>
                  <a:lnTo>
                    <a:pt x="3024" y="1736"/>
                  </a:lnTo>
                  <a:lnTo>
                    <a:pt x="3024" y="1736"/>
                  </a:lnTo>
                  <a:lnTo>
                    <a:pt x="3084" y="1855"/>
                  </a:lnTo>
                  <a:lnTo>
                    <a:pt x="2977" y="1867"/>
                  </a:lnTo>
                  <a:lnTo>
                    <a:pt x="2917" y="1748"/>
                  </a:lnTo>
                  <a:lnTo>
                    <a:pt x="2762" y="1843"/>
                  </a:lnTo>
                  <a:lnTo>
                    <a:pt x="2679" y="1796"/>
                  </a:lnTo>
                  <a:lnTo>
                    <a:pt x="2822" y="1700"/>
                  </a:lnTo>
                  <a:lnTo>
                    <a:pt x="2619" y="1676"/>
                  </a:lnTo>
                  <a:lnTo>
                    <a:pt x="2643" y="1605"/>
                  </a:lnTo>
                  <a:lnTo>
                    <a:pt x="2846" y="1629"/>
                  </a:lnTo>
                  <a:lnTo>
                    <a:pt x="2786" y="1510"/>
                  </a:lnTo>
                  <a:lnTo>
                    <a:pt x="2905" y="1498"/>
                  </a:lnTo>
                  <a:close/>
                  <a:moveTo>
                    <a:pt x="3500" y="1843"/>
                  </a:moveTo>
                  <a:lnTo>
                    <a:pt x="3560" y="1962"/>
                  </a:lnTo>
                  <a:lnTo>
                    <a:pt x="3691" y="1867"/>
                  </a:lnTo>
                  <a:lnTo>
                    <a:pt x="3774" y="1915"/>
                  </a:lnTo>
                  <a:lnTo>
                    <a:pt x="3631" y="1998"/>
                  </a:lnTo>
                  <a:lnTo>
                    <a:pt x="3834" y="2034"/>
                  </a:lnTo>
                  <a:lnTo>
                    <a:pt x="3810" y="2105"/>
                  </a:lnTo>
                  <a:lnTo>
                    <a:pt x="3620" y="2081"/>
                  </a:lnTo>
                  <a:lnTo>
                    <a:pt x="3679" y="2200"/>
                  </a:lnTo>
                  <a:lnTo>
                    <a:pt x="3572" y="2212"/>
                  </a:lnTo>
                  <a:lnTo>
                    <a:pt x="3512" y="2093"/>
                  </a:lnTo>
                  <a:lnTo>
                    <a:pt x="3358" y="2177"/>
                  </a:lnTo>
                  <a:lnTo>
                    <a:pt x="3274" y="2141"/>
                  </a:lnTo>
                  <a:lnTo>
                    <a:pt x="3417" y="2046"/>
                  </a:lnTo>
                  <a:lnTo>
                    <a:pt x="3215" y="2022"/>
                  </a:lnTo>
                  <a:lnTo>
                    <a:pt x="3239" y="1938"/>
                  </a:lnTo>
                  <a:lnTo>
                    <a:pt x="3441" y="1974"/>
                  </a:lnTo>
                  <a:lnTo>
                    <a:pt x="3381" y="1855"/>
                  </a:lnTo>
                  <a:lnTo>
                    <a:pt x="3500" y="1843"/>
                  </a:lnTo>
                  <a:close/>
                  <a:moveTo>
                    <a:pt x="4108" y="2200"/>
                  </a:moveTo>
                  <a:lnTo>
                    <a:pt x="4167" y="2319"/>
                  </a:lnTo>
                  <a:lnTo>
                    <a:pt x="4298" y="2224"/>
                  </a:lnTo>
                  <a:lnTo>
                    <a:pt x="4393" y="2272"/>
                  </a:lnTo>
                  <a:lnTo>
                    <a:pt x="4239" y="2355"/>
                  </a:lnTo>
                  <a:lnTo>
                    <a:pt x="4453" y="2391"/>
                  </a:lnTo>
                  <a:lnTo>
                    <a:pt x="4417" y="2462"/>
                  </a:lnTo>
                  <a:lnTo>
                    <a:pt x="4227" y="2438"/>
                  </a:lnTo>
                  <a:lnTo>
                    <a:pt x="4286" y="2558"/>
                  </a:lnTo>
                  <a:lnTo>
                    <a:pt x="4179" y="2558"/>
                  </a:lnTo>
                  <a:lnTo>
                    <a:pt x="4120" y="2438"/>
                  </a:lnTo>
                  <a:lnTo>
                    <a:pt x="3977" y="2522"/>
                  </a:lnTo>
                  <a:lnTo>
                    <a:pt x="3881" y="2474"/>
                  </a:lnTo>
                  <a:lnTo>
                    <a:pt x="4036" y="2403"/>
                  </a:lnTo>
                  <a:lnTo>
                    <a:pt x="3822" y="2379"/>
                  </a:lnTo>
                  <a:lnTo>
                    <a:pt x="3858" y="2296"/>
                  </a:lnTo>
                  <a:lnTo>
                    <a:pt x="4048" y="2331"/>
                  </a:lnTo>
                  <a:lnTo>
                    <a:pt x="3989" y="2212"/>
                  </a:lnTo>
                  <a:lnTo>
                    <a:pt x="4108" y="2200"/>
                  </a:lnTo>
                  <a:close/>
                  <a:moveTo>
                    <a:pt x="4703" y="2534"/>
                  </a:moveTo>
                  <a:lnTo>
                    <a:pt x="4763" y="2653"/>
                  </a:lnTo>
                  <a:lnTo>
                    <a:pt x="4893" y="2569"/>
                  </a:lnTo>
                  <a:lnTo>
                    <a:pt x="4989" y="2617"/>
                  </a:lnTo>
                  <a:lnTo>
                    <a:pt x="4834" y="2700"/>
                  </a:lnTo>
                  <a:lnTo>
                    <a:pt x="5048" y="2736"/>
                  </a:lnTo>
                  <a:lnTo>
                    <a:pt x="5013" y="2808"/>
                  </a:lnTo>
                  <a:lnTo>
                    <a:pt x="4822" y="2772"/>
                  </a:lnTo>
                  <a:lnTo>
                    <a:pt x="4822" y="2772"/>
                  </a:lnTo>
                  <a:lnTo>
                    <a:pt x="4882" y="2891"/>
                  </a:lnTo>
                  <a:lnTo>
                    <a:pt x="4774" y="2891"/>
                  </a:lnTo>
                  <a:lnTo>
                    <a:pt x="4715" y="2772"/>
                  </a:lnTo>
                  <a:lnTo>
                    <a:pt x="4572" y="2867"/>
                  </a:lnTo>
                  <a:lnTo>
                    <a:pt x="4477" y="2819"/>
                  </a:lnTo>
                  <a:lnTo>
                    <a:pt x="4632" y="2748"/>
                  </a:lnTo>
                  <a:lnTo>
                    <a:pt x="4417" y="2712"/>
                  </a:lnTo>
                  <a:lnTo>
                    <a:pt x="4453" y="2641"/>
                  </a:lnTo>
                  <a:lnTo>
                    <a:pt x="4643" y="2677"/>
                  </a:lnTo>
                  <a:lnTo>
                    <a:pt x="4643" y="2677"/>
                  </a:lnTo>
                  <a:lnTo>
                    <a:pt x="4584" y="2558"/>
                  </a:lnTo>
                  <a:lnTo>
                    <a:pt x="4703" y="2534"/>
                  </a:lnTo>
                  <a:close/>
                  <a:moveTo>
                    <a:pt x="5298" y="2879"/>
                  </a:moveTo>
                  <a:lnTo>
                    <a:pt x="5358" y="2998"/>
                  </a:lnTo>
                  <a:lnTo>
                    <a:pt x="5489" y="2915"/>
                  </a:lnTo>
                  <a:lnTo>
                    <a:pt x="5584" y="2950"/>
                  </a:lnTo>
                  <a:lnTo>
                    <a:pt x="5429" y="3046"/>
                  </a:lnTo>
                  <a:lnTo>
                    <a:pt x="5644" y="3069"/>
                  </a:lnTo>
                  <a:lnTo>
                    <a:pt x="5608" y="3153"/>
                  </a:lnTo>
                  <a:lnTo>
                    <a:pt x="5417" y="3117"/>
                  </a:lnTo>
                  <a:lnTo>
                    <a:pt x="5477" y="3236"/>
                  </a:lnTo>
                  <a:lnTo>
                    <a:pt x="5370" y="3248"/>
                  </a:lnTo>
                  <a:lnTo>
                    <a:pt x="5310" y="3129"/>
                  </a:lnTo>
                  <a:lnTo>
                    <a:pt x="5167" y="3224"/>
                  </a:lnTo>
                  <a:lnTo>
                    <a:pt x="5072" y="3177"/>
                  </a:lnTo>
                  <a:lnTo>
                    <a:pt x="5227" y="3093"/>
                  </a:lnTo>
                  <a:lnTo>
                    <a:pt x="5013" y="3058"/>
                  </a:lnTo>
                  <a:lnTo>
                    <a:pt x="5048" y="2986"/>
                  </a:lnTo>
                  <a:lnTo>
                    <a:pt x="5239" y="3010"/>
                  </a:lnTo>
                  <a:lnTo>
                    <a:pt x="5179" y="2891"/>
                  </a:lnTo>
                  <a:lnTo>
                    <a:pt x="5298" y="2879"/>
                  </a:lnTo>
                  <a:close/>
                  <a:moveTo>
                    <a:pt x="5894" y="3224"/>
                  </a:moveTo>
                  <a:lnTo>
                    <a:pt x="5953" y="3343"/>
                  </a:lnTo>
                  <a:lnTo>
                    <a:pt x="6084" y="3248"/>
                  </a:lnTo>
                  <a:lnTo>
                    <a:pt x="6179" y="3296"/>
                  </a:lnTo>
                  <a:lnTo>
                    <a:pt x="6025" y="3391"/>
                  </a:lnTo>
                  <a:lnTo>
                    <a:pt x="6239" y="3415"/>
                  </a:lnTo>
                  <a:lnTo>
                    <a:pt x="6203" y="3486"/>
                  </a:lnTo>
                  <a:lnTo>
                    <a:pt x="6013" y="3462"/>
                  </a:lnTo>
                  <a:lnTo>
                    <a:pt x="6072" y="3581"/>
                  </a:lnTo>
                  <a:lnTo>
                    <a:pt x="5965" y="3593"/>
                  </a:lnTo>
                  <a:lnTo>
                    <a:pt x="5906" y="3474"/>
                  </a:lnTo>
                  <a:lnTo>
                    <a:pt x="5763" y="3570"/>
                  </a:lnTo>
                  <a:lnTo>
                    <a:pt x="5667" y="3522"/>
                  </a:lnTo>
                  <a:lnTo>
                    <a:pt x="5822" y="3427"/>
                  </a:lnTo>
                  <a:lnTo>
                    <a:pt x="5608" y="3403"/>
                  </a:lnTo>
                  <a:lnTo>
                    <a:pt x="5644" y="3331"/>
                  </a:lnTo>
                  <a:lnTo>
                    <a:pt x="5834" y="3355"/>
                  </a:lnTo>
                  <a:lnTo>
                    <a:pt x="5775" y="3236"/>
                  </a:lnTo>
                  <a:lnTo>
                    <a:pt x="5894" y="3224"/>
                  </a:lnTo>
                  <a:close/>
                  <a:moveTo>
                    <a:pt x="6501" y="3581"/>
                  </a:moveTo>
                  <a:lnTo>
                    <a:pt x="6560" y="3701"/>
                  </a:lnTo>
                  <a:lnTo>
                    <a:pt x="6691" y="3605"/>
                  </a:lnTo>
                  <a:lnTo>
                    <a:pt x="6787" y="3653"/>
                  </a:lnTo>
                  <a:lnTo>
                    <a:pt x="6632" y="3748"/>
                  </a:lnTo>
                  <a:lnTo>
                    <a:pt x="6846" y="3772"/>
                  </a:lnTo>
                  <a:lnTo>
                    <a:pt x="6834" y="3831"/>
                  </a:lnTo>
                  <a:lnTo>
                    <a:pt x="6632" y="3808"/>
                  </a:lnTo>
                  <a:lnTo>
                    <a:pt x="6691" y="3915"/>
                  </a:lnTo>
                  <a:lnTo>
                    <a:pt x="6572" y="3939"/>
                  </a:lnTo>
                  <a:lnTo>
                    <a:pt x="6513" y="3820"/>
                  </a:lnTo>
                  <a:lnTo>
                    <a:pt x="6370" y="3903"/>
                  </a:lnTo>
                  <a:lnTo>
                    <a:pt x="6275" y="3867"/>
                  </a:lnTo>
                  <a:lnTo>
                    <a:pt x="6429" y="3784"/>
                  </a:lnTo>
                  <a:lnTo>
                    <a:pt x="6215" y="3760"/>
                  </a:lnTo>
                  <a:lnTo>
                    <a:pt x="6251" y="3689"/>
                  </a:lnTo>
                  <a:lnTo>
                    <a:pt x="6441" y="3712"/>
                  </a:lnTo>
                  <a:lnTo>
                    <a:pt x="6382" y="3593"/>
                  </a:lnTo>
                  <a:lnTo>
                    <a:pt x="6501" y="3581"/>
                  </a:lnTo>
                  <a:close/>
                  <a:moveTo>
                    <a:pt x="710" y="1"/>
                  </a:moveTo>
                  <a:cubicBezTo>
                    <a:pt x="542" y="1"/>
                    <a:pt x="375" y="39"/>
                    <a:pt x="250" y="117"/>
                  </a:cubicBezTo>
                  <a:cubicBezTo>
                    <a:pt x="0" y="260"/>
                    <a:pt x="0" y="498"/>
                    <a:pt x="250" y="653"/>
                  </a:cubicBezTo>
                  <a:lnTo>
                    <a:pt x="6537" y="4284"/>
                  </a:lnTo>
                  <a:cubicBezTo>
                    <a:pt x="6662" y="4355"/>
                    <a:pt x="6828" y="4391"/>
                    <a:pt x="6995" y="4391"/>
                  </a:cubicBezTo>
                  <a:cubicBezTo>
                    <a:pt x="7162" y="4391"/>
                    <a:pt x="7328" y="4355"/>
                    <a:pt x="7453" y="4284"/>
                  </a:cubicBezTo>
                  <a:cubicBezTo>
                    <a:pt x="7703" y="4129"/>
                    <a:pt x="7703" y="3891"/>
                    <a:pt x="7453" y="3748"/>
                  </a:cubicBezTo>
                  <a:lnTo>
                    <a:pt x="1179" y="117"/>
                  </a:lnTo>
                  <a:cubicBezTo>
                    <a:pt x="1048" y="39"/>
                    <a:pt x="878" y="1"/>
                    <a:pt x="710"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3"/>
            <p:cNvSpPr/>
            <p:nvPr/>
          </p:nvSpPr>
          <p:spPr>
            <a:xfrm>
              <a:off x="4393684" y="2862224"/>
              <a:ext cx="18661" cy="11280"/>
            </a:xfrm>
            <a:custGeom>
              <a:rect b="b" l="l" r="r" t="t"/>
              <a:pathLst>
                <a:path extrusionOk="0" h="382" w="632">
                  <a:moveTo>
                    <a:pt x="286" y="0"/>
                  </a:moveTo>
                  <a:lnTo>
                    <a:pt x="167" y="36"/>
                  </a:lnTo>
                  <a:lnTo>
                    <a:pt x="227" y="143"/>
                  </a:lnTo>
                  <a:lnTo>
                    <a:pt x="36" y="107"/>
                  </a:lnTo>
                  <a:lnTo>
                    <a:pt x="0" y="179"/>
                  </a:lnTo>
                  <a:lnTo>
                    <a:pt x="191" y="214"/>
                  </a:lnTo>
                  <a:lnTo>
                    <a:pt x="60" y="286"/>
                  </a:lnTo>
                  <a:lnTo>
                    <a:pt x="131" y="345"/>
                  </a:lnTo>
                  <a:lnTo>
                    <a:pt x="286" y="262"/>
                  </a:lnTo>
                  <a:lnTo>
                    <a:pt x="334" y="381"/>
                  </a:lnTo>
                  <a:lnTo>
                    <a:pt x="453" y="357"/>
                  </a:lnTo>
                  <a:lnTo>
                    <a:pt x="405" y="238"/>
                  </a:lnTo>
                  <a:lnTo>
                    <a:pt x="596" y="274"/>
                  </a:lnTo>
                  <a:lnTo>
                    <a:pt x="631" y="214"/>
                  </a:lnTo>
                  <a:lnTo>
                    <a:pt x="417" y="167"/>
                  </a:lnTo>
                  <a:lnTo>
                    <a:pt x="572" y="95"/>
                  </a:lnTo>
                  <a:lnTo>
                    <a:pt x="477" y="48"/>
                  </a:lnTo>
                  <a:lnTo>
                    <a:pt x="346" y="119"/>
                  </a:lnTo>
                  <a:lnTo>
                    <a:pt x="286"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3"/>
            <p:cNvSpPr/>
            <p:nvPr/>
          </p:nvSpPr>
          <p:spPr>
            <a:xfrm>
              <a:off x="4411253" y="2872765"/>
              <a:ext cx="18661" cy="10571"/>
            </a:xfrm>
            <a:custGeom>
              <a:rect b="b" l="l" r="r" t="t"/>
              <a:pathLst>
                <a:path extrusionOk="0" h="358" w="632">
                  <a:moveTo>
                    <a:pt x="286" y="0"/>
                  </a:moveTo>
                  <a:lnTo>
                    <a:pt x="167" y="24"/>
                  </a:lnTo>
                  <a:lnTo>
                    <a:pt x="227" y="143"/>
                  </a:lnTo>
                  <a:lnTo>
                    <a:pt x="36" y="96"/>
                  </a:lnTo>
                  <a:lnTo>
                    <a:pt x="1" y="167"/>
                  </a:lnTo>
                  <a:lnTo>
                    <a:pt x="191" y="203"/>
                  </a:lnTo>
                  <a:lnTo>
                    <a:pt x="60" y="286"/>
                  </a:lnTo>
                  <a:lnTo>
                    <a:pt x="155" y="334"/>
                  </a:lnTo>
                  <a:lnTo>
                    <a:pt x="286" y="238"/>
                  </a:lnTo>
                  <a:lnTo>
                    <a:pt x="346" y="357"/>
                  </a:lnTo>
                  <a:lnTo>
                    <a:pt x="465" y="346"/>
                  </a:lnTo>
                  <a:lnTo>
                    <a:pt x="405" y="227"/>
                  </a:lnTo>
                  <a:lnTo>
                    <a:pt x="596" y="262"/>
                  </a:lnTo>
                  <a:lnTo>
                    <a:pt x="632" y="203"/>
                  </a:lnTo>
                  <a:lnTo>
                    <a:pt x="417" y="167"/>
                  </a:lnTo>
                  <a:lnTo>
                    <a:pt x="572" y="84"/>
                  </a:lnTo>
                  <a:lnTo>
                    <a:pt x="477" y="36"/>
                  </a:lnTo>
                  <a:lnTo>
                    <a:pt x="346" y="107"/>
                  </a:lnTo>
                  <a:lnTo>
                    <a:pt x="286"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3"/>
            <p:cNvSpPr/>
            <p:nvPr/>
          </p:nvSpPr>
          <p:spPr>
            <a:xfrm>
              <a:off x="4428822" y="2882952"/>
              <a:ext cx="19016" cy="10571"/>
            </a:xfrm>
            <a:custGeom>
              <a:rect b="b" l="l" r="r" t="t"/>
              <a:pathLst>
                <a:path extrusionOk="0" h="358" w="644">
                  <a:moveTo>
                    <a:pt x="299" y="1"/>
                  </a:moveTo>
                  <a:lnTo>
                    <a:pt x="180" y="12"/>
                  </a:lnTo>
                  <a:lnTo>
                    <a:pt x="227" y="132"/>
                  </a:lnTo>
                  <a:lnTo>
                    <a:pt x="37" y="108"/>
                  </a:lnTo>
                  <a:lnTo>
                    <a:pt x="1" y="167"/>
                  </a:lnTo>
                  <a:lnTo>
                    <a:pt x="215" y="191"/>
                  </a:lnTo>
                  <a:lnTo>
                    <a:pt x="61" y="286"/>
                  </a:lnTo>
                  <a:lnTo>
                    <a:pt x="156" y="334"/>
                  </a:lnTo>
                  <a:lnTo>
                    <a:pt x="287" y="239"/>
                  </a:lnTo>
                  <a:lnTo>
                    <a:pt x="346" y="358"/>
                  </a:lnTo>
                  <a:lnTo>
                    <a:pt x="465" y="346"/>
                  </a:lnTo>
                  <a:lnTo>
                    <a:pt x="406" y="227"/>
                  </a:lnTo>
                  <a:lnTo>
                    <a:pt x="596" y="274"/>
                  </a:lnTo>
                  <a:lnTo>
                    <a:pt x="644" y="191"/>
                  </a:lnTo>
                  <a:lnTo>
                    <a:pt x="430" y="167"/>
                  </a:lnTo>
                  <a:lnTo>
                    <a:pt x="572" y="72"/>
                  </a:lnTo>
                  <a:lnTo>
                    <a:pt x="489" y="36"/>
                  </a:lnTo>
                  <a:lnTo>
                    <a:pt x="346" y="120"/>
                  </a:lnTo>
                  <a:lnTo>
                    <a:pt x="299"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3"/>
            <p:cNvSpPr/>
            <p:nvPr/>
          </p:nvSpPr>
          <p:spPr>
            <a:xfrm>
              <a:off x="4446420" y="2893139"/>
              <a:ext cx="19016" cy="10925"/>
            </a:xfrm>
            <a:custGeom>
              <a:rect b="b" l="l" r="r" t="t"/>
              <a:pathLst>
                <a:path extrusionOk="0" h="370" w="644">
                  <a:moveTo>
                    <a:pt x="298" y="1"/>
                  </a:moveTo>
                  <a:lnTo>
                    <a:pt x="179" y="13"/>
                  </a:lnTo>
                  <a:lnTo>
                    <a:pt x="238" y="132"/>
                  </a:lnTo>
                  <a:lnTo>
                    <a:pt x="36" y="108"/>
                  </a:lnTo>
                  <a:lnTo>
                    <a:pt x="0" y="168"/>
                  </a:lnTo>
                  <a:lnTo>
                    <a:pt x="215" y="191"/>
                  </a:lnTo>
                  <a:lnTo>
                    <a:pt x="60" y="287"/>
                  </a:lnTo>
                  <a:lnTo>
                    <a:pt x="155" y="322"/>
                  </a:lnTo>
                  <a:lnTo>
                    <a:pt x="298" y="251"/>
                  </a:lnTo>
                  <a:lnTo>
                    <a:pt x="346" y="370"/>
                  </a:lnTo>
                  <a:lnTo>
                    <a:pt x="465" y="346"/>
                  </a:lnTo>
                  <a:lnTo>
                    <a:pt x="405" y="239"/>
                  </a:lnTo>
                  <a:lnTo>
                    <a:pt x="608" y="263"/>
                  </a:lnTo>
                  <a:lnTo>
                    <a:pt x="643" y="191"/>
                  </a:lnTo>
                  <a:lnTo>
                    <a:pt x="429" y="168"/>
                  </a:lnTo>
                  <a:lnTo>
                    <a:pt x="584" y="84"/>
                  </a:lnTo>
                  <a:lnTo>
                    <a:pt x="488" y="25"/>
                  </a:lnTo>
                  <a:lnTo>
                    <a:pt x="346" y="120"/>
                  </a:lnTo>
                  <a:lnTo>
                    <a:pt x="298"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4464344" y="2903356"/>
              <a:ext cx="18661" cy="10925"/>
            </a:xfrm>
            <a:custGeom>
              <a:rect b="b" l="l" r="r" t="t"/>
              <a:pathLst>
                <a:path extrusionOk="0" h="370" w="632">
                  <a:moveTo>
                    <a:pt x="286" y="0"/>
                  </a:moveTo>
                  <a:lnTo>
                    <a:pt x="167" y="12"/>
                  </a:lnTo>
                  <a:lnTo>
                    <a:pt x="227" y="131"/>
                  </a:lnTo>
                  <a:lnTo>
                    <a:pt x="36" y="95"/>
                  </a:lnTo>
                  <a:lnTo>
                    <a:pt x="1" y="179"/>
                  </a:lnTo>
                  <a:lnTo>
                    <a:pt x="203" y="203"/>
                  </a:lnTo>
                  <a:lnTo>
                    <a:pt x="60" y="274"/>
                  </a:lnTo>
                  <a:lnTo>
                    <a:pt x="143" y="334"/>
                  </a:lnTo>
                  <a:lnTo>
                    <a:pt x="286" y="250"/>
                  </a:lnTo>
                  <a:lnTo>
                    <a:pt x="334" y="369"/>
                  </a:lnTo>
                  <a:lnTo>
                    <a:pt x="453" y="357"/>
                  </a:lnTo>
                  <a:lnTo>
                    <a:pt x="405" y="238"/>
                  </a:lnTo>
                  <a:lnTo>
                    <a:pt x="596" y="262"/>
                  </a:lnTo>
                  <a:lnTo>
                    <a:pt x="632" y="191"/>
                  </a:lnTo>
                  <a:lnTo>
                    <a:pt x="417" y="155"/>
                  </a:lnTo>
                  <a:lnTo>
                    <a:pt x="572" y="83"/>
                  </a:lnTo>
                  <a:lnTo>
                    <a:pt x="477" y="36"/>
                  </a:lnTo>
                  <a:lnTo>
                    <a:pt x="346" y="119"/>
                  </a:lnTo>
                  <a:lnTo>
                    <a:pt x="286"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4481912" y="2913188"/>
              <a:ext cx="18661" cy="11280"/>
            </a:xfrm>
            <a:custGeom>
              <a:rect b="b" l="l" r="r" t="t"/>
              <a:pathLst>
                <a:path extrusionOk="0" h="382" w="632">
                  <a:moveTo>
                    <a:pt x="287" y="1"/>
                  </a:moveTo>
                  <a:lnTo>
                    <a:pt x="168" y="36"/>
                  </a:lnTo>
                  <a:lnTo>
                    <a:pt x="227" y="143"/>
                  </a:lnTo>
                  <a:lnTo>
                    <a:pt x="37" y="108"/>
                  </a:lnTo>
                  <a:lnTo>
                    <a:pt x="1" y="179"/>
                  </a:lnTo>
                  <a:lnTo>
                    <a:pt x="203" y="215"/>
                  </a:lnTo>
                  <a:lnTo>
                    <a:pt x="60" y="286"/>
                  </a:lnTo>
                  <a:lnTo>
                    <a:pt x="144" y="346"/>
                  </a:lnTo>
                  <a:lnTo>
                    <a:pt x="287" y="262"/>
                  </a:lnTo>
                  <a:lnTo>
                    <a:pt x="346" y="382"/>
                  </a:lnTo>
                  <a:lnTo>
                    <a:pt x="465" y="358"/>
                  </a:lnTo>
                  <a:lnTo>
                    <a:pt x="406" y="239"/>
                  </a:lnTo>
                  <a:lnTo>
                    <a:pt x="596" y="274"/>
                  </a:lnTo>
                  <a:lnTo>
                    <a:pt x="632" y="215"/>
                  </a:lnTo>
                  <a:lnTo>
                    <a:pt x="418" y="179"/>
                  </a:lnTo>
                  <a:lnTo>
                    <a:pt x="572" y="96"/>
                  </a:lnTo>
                  <a:lnTo>
                    <a:pt x="477" y="48"/>
                  </a:lnTo>
                  <a:lnTo>
                    <a:pt x="346" y="120"/>
                  </a:lnTo>
                  <a:lnTo>
                    <a:pt x="287"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a:off x="4499511" y="2923730"/>
              <a:ext cx="18661" cy="10571"/>
            </a:xfrm>
            <a:custGeom>
              <a:rect b="b" l="l" r="r" t="t"/>
              <a:pathLst>
                <a:path extrusionOk="0" h="358" w="632">
                  <a:moveTo>
                    <a:pt x="298" y="1"/>
                  </a:moveTo>
                  <a:lnTo>
                    <a:pt x="167" y="25"/>
                  </a:lnTo>
                  <a:lnTo>
                    <a:pt x="226" y="144"/>
                  </a:lnTo>
                  <a:lnTo>
                    <a:pt x="36" y="96"/>
                  </a:lnTo>
                  <a:lnTo>
                    <a:pt x="0" y="167"/>
                  </a:lnTo>
                  <a:lnTo>
                    <a:pt x="214" y="203"/>
                  </a:lnTo>
                  <a:lnTo>
                    <a:pt x="60" y="286"/>
                  </a:lnTo>
                  <a:lnTo>
                    <a:pt x="155" y="334"/>
                  </a:lnTo>
                  <a:lnTo>
                    <a:pt x="286" y="239"/>
                  </a:lnTo>
                  <a:lnTo>
                    <a:pt x="345" y="358"/>
                  </a:lnTo>
                  <a:lnTo>
                    <a:pt x="464" y="346"/>
                  </a:lnTo>
                  <a:lnTo>
                    <a:pt x="405" y="227"/>
                  </a:lnTo>
                  <a:lnTo>
                    <a:pt x="405" y="227"/>
                  </a:lnTo>
                  <a:lnTo>
                    <a:pt x="595" y="275"/>
                  </a:lnTo>
                  <a:lnTo>
                    <a:pt x="631" y="203"/>
                  </a:lnTo>
                  <a:lnTo>
                    <a:pt x="441" y="167"/>
                  </a:lnTo>
                  <a:lnTo>
                    <a:pt x="572" y="84"/>
                  </a:lnTo>
                  <a:lnTo>
                    <a:pt x="500" y="36"/>
                  </a:lnTo>
                  <a:lnTo>
                    <a:pt x="345" y="120"/>
                  </a:lnTo>
                  <a:lnTo>
                    <a:pt x="298"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a:off x="4517080" y="2933917"/>
              <a:ext cx="19016" cy="10955"/>
            </a:xfrm>
            <a:custGeom>
              <a:rect b="b" l="l" r="r" t="t"/>
              <a:pathLst>
                <a:path extrusionOk="0" h="371" w="644">
                  <a:moveTo>
                    <a:pt x="298" y="1"/>
                  </a:moveTo>
                  <a:lnTo>
                    <a:pt x="179" y="13"/>
                  </a:lnTo>
                  <a:lnTo>
                    <a:pt x="239" y="132"/>
                  </a:lnTo>
                  <a:lnTo>
                    <a:pt x="36" y="108"/>
                  </a:lnTo>
                  <a:lnTo>
                    <a:pt x="0" y="168"/>
                  </a:lnTo>
                  <a:lnTo>
                    <a:pt x="215" y="191"/>
                  </a:lnTo>
                  <a:lnTo>
                    <a:pt x="60" y="287"/>
                  </a:lnTo>
                  <a:lnTo>
                    <a:pt x="155" y="334"/>
                  </a:lnTo>
                  <a:lnTo>
                    <a:pt x="286" y="251"/>
                  </a:lnTo>
                  <a:lnTo>
                    <a:pt x="346" y="370"/>
                  </a:lnTo>
                  <a:lnTo>
                    <a:pt x="465" y="346"/>
                  </a:lnTo>
                  <a:lnTo>
                    <a:pt x="405" y="239"/>
                  </a:lnTo>
                  <a:lnTo>
                    <a:pt x="620" y="275"/>
                  </a:lnTo>
                  <a:lnTo>
                    <a:pt x="643" y="191"/>
                  </a:lnTo>
                  <a:lnTo>
                    <a:pt x="441" y="168"/>
                  </a:lnTo>
                  <a:lnTo>
                    <a:pt x="584" y="96"/>
                  </a:lnTo>
                  <a:lnTo>
                    <a:pt x="501" y="37"/>
                  </a:lnTo>
                  <a:lnTo>
                    <a:pt x="346" y="120"/>
                  </a:lnTo>
                  <a:lnTo>
                    <a:pt x="298"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3"/>
            <p:cNvSpPr/>
            <p:nvPr/>
          </p:nvSpPr>
          <p:spPr>
            <a:xfrm>
              <a:off x="4534649" y="2944133"/>
              <a:ext cx="19016" cy="10925"/>
            </a:xfrm>
            <a:custGeom>
              <a:rect b="b" l="l" r="r" t="t"/>
              <a:pathLst>
                <a:path extrusionOk="0" h="370" w="644">
                  <a:moveTo>
                    <a:pt x="298" y="0"/>
                  </a:moveTo>
                  <a:lnTo>
                    <a:pt x="179" y="12"/>
                  </a:lnTo>
                  <a:lnTo>
                    <a:pt x="239" y="131"/>
                  </a:lnTo>
                  <a:lnTo>
                    <a:pt x="48" y="107"/>
                  </a:lnTo>
                  <a:lnTo>
                    <a:pt x="1" y="179"/>
                  </a:lnTo>
                  <a:lnTo>
                    <a:pt x="215" y="203"/>
                  </a:lnTo>
                  <a:lnTo>
                    <a:pt x="60" y="286"/>
                  </a:lnTo>
                  <a:lnTo>
                    <a:pt x="156" y="322"/>
                  </a:lnTo>
                  <a:lnTo>
                    <a:pt x="298" y="250"/>
                  </a:lnTo>
                  <a:lnTo>
                    <a:pt x="346" y="369"/>
                  </a:lnTo>
                  <a:lnTo>
                    <a:pt x="465" y="357"/>
                  </a:lnTo>
                  <a:lnTo>
                    <a:pt x="417" y="238"/>
                  </a:lnTo>
                  <a:lnTo>
                    <a:pt x="620" y="262"/>
                  </a:lnTo>
                  <a:lnTo>
                    <a:pt x="644" y="191"/>
                  </a:lnTo>
                  <a:lnTo>
                    <a:pt x="441" y="167"/>
                  </a:lnTo>
                  <a:lnTo>
                    <a:pt x="584" y="84"/>
                  </a:lnTo>
                  <a:lnTo>
                    <a:pt x="501" y="48"/>
                  </a:lnTo>
                  <a:lnTo>
                    <a:pt x="358" y="119"/>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3"/>
            <p:cNvSpPr/>
            <p:nvPr/>
          </p:nvSpPr>
          <p:spPr>
            <a:xfrm>
              <a:off x="4552926" y="2954320"/>
              <a:ext cx="18307" cy="10925"/>
            </a:xfrm>
            <a:custGeom>
              <a:rect b="b" l="l" r="r" t="t"/>
              <a:pathLst>
                <a:path extrusionOk="0" h="370" w="620">
                  <a:moveTo>
                    <a:pt x="275" y="1"/>
                  </a:moveTo>
                  <a:lnTo>
                    <a:pt x="156" y="24"/>
                  </a:lnTo>
                  <a:lnTo>
                    <a:pt x="215" y="132"/>
                  </a:lnTo>
                  <a:lnTo>
                    <a:pt x="25" y="96"/>
                  </a:lnTo>
                  <a:lnTo>
                    <a:pt x="1" y="179"/>
                  </a:lnTo>
                  <a:lnTo>
                    <a:pt x="191" y="203"/>
                  </a:lnTo>
                  <a:lnTo>
                    <a:pt x="60" y="274"/>
                  </a:lnTo>
                  <a:lnTo>
                    <a:pt x="132" y="334"/>
                  </a:lnTo>
                  <a:lnTo>
                    <a:pt x="275" y="251"/>
                  </a:lnTo>
                  <a:lnTo>
                    <a:pt x="334" y="370"/>
                  </a:lnTo>
                  <a:lnTo>
                    <a:pt x="453" y="358"/>
                  </a:lnTo>
                  <a:lnTo>
                    <a:pt x="394" y="239"/>
                  </a:lnTo>
                  <a:lnTo>
                    <a:pt x="596" y="262"/>
                  </a:lnTo>
                  <a:lnTo>
                    <a:pt x="620" y="203"/>
                  </a:lnTo>
                  <a:lnTo>
                    <a:pt x="418" y="179"/>
                  </a:lnTo>
                  <a:lnTo>
                    <a:pt x="560" y="84"/>
                  </a:lnTo>
                  <a:lnTo>
                    <a:pt x="477" y="36"/>
                  </a:lnTo>
                  <a:lnTo>
                    <a:pt x="334" y="120"/>
                  </a:lnTo>
                  <a:lnTo>
                    <a:pt x="275"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3"/>
            <p:cNvSpPr/>
            <p:nvPr/>
          </p:nvSpPr>
          <p:spPr>
            <a:xfrm>
              <a:off x="4321962" y="2875659"/>
              <a:ext cx="227834" cy="129655"/>
            </a:xfrm>
            <a:custGeom>
              <a:rect b="b" l="l" r="r" t="t"/>
              <a:pathLst>
                <a:path extrusionOk="0" h="4391" w="7716">
                  <a:moveTo>
                    <a:pt x="1120" y="462"/>
                  </a:moveTo>
                  <a:lnTo>
                    <a:pt x="1179" y="581"/>
                  </a:lnTo>
                  <a:lnTo>
                    <a:pt x="1310" y="486"/>
                  </a:lnTo>
                  <a:lnTo>
                    <a:pt x="1405" y="533"/>
                  </a:lnTo>
                  <a:lnTo>
                    <a:pt x="1251" y="617"/>
                  </a:lnTo>
                  <a:lnTo>
                    <a:pt x="1465" y="652"/>
                  </a:lnTo>
                  <a:lnTo>
                    <a:pt x="1429" y="724"/>
                  </a:lnTo>
                  <a:lnTo>
                    <a:pt x="1239" y="700"/>
                  </a:lnTo>
                  <a:lnTo>
                    <a:pt x="1298" y="819"/>
                  </a:lnTo>
                  <a:lnTo>
                    <a:pt x="1191" y="831"/>
                  </a:lnTo>
                  <a:lnTo>
                    <a:pt x="1132" y="712"/>
                  </a:lnTo>
                  <a:lnTo>
                    <a:pt x="989" y="795"/>
                  </a:lnTo>
                  <a:lnTo>
                    <a:pt x="893" y="760"/>
                  </a:lnTo>
                  <a:lnTo>
                    <a:pt x="1048" y="664"/>
                  </a:lnTo>
                  <a:lnTo>
                    <a:pt x="834" y="640"/>
                  </a:lnTo>
                  <a:lnTo>
                    <a:pt x="870" y="557"/>
                  </a:lnTo>
                  <a:lnTo>
                    <a:pt x="1060" y="593"/>
                  </a:lnTo>
                  <a:lnTo>
                    <a:pt x="1001" y="474"/>
                  </a:lnTo>
                  <a:lnTo>
                    <a:pt x="1120" y="462"/>
                  </a:lnTo>
                  <a:close/>
                  <a:moveTo>
                    <a:pt x="1715" y="831"/>
                  </a:moveTo>
                  <a:lnTo>
                    <a:pt x="1775" y="950"/>
                  </a:lnTo>
                  <a:lnTo>
                    <a:pt x="1905" y="855"/>
                  </a:lnTo>
                  <a:lnTo>
                    <a:pt x="2001" y="902"/>
                  </a:lnTo>
                  <a:lnTo>
                    <a:pt x="1846" y="998"/>
                  </a:lnTo>
                  <a:lnTo>
                    <a:pt x="2060" y="1021"/>
                  </a:lnTo>
                  <a:lnTo>
                    <a:pt x="2025" y="1093"/>
                  </a:lnTo>
                  <a:lnTo>
                    <a:pt x="1834" y="1069"/>
                  </a:lnTo>
                  <a:lnTo>
                    <a:pt x="1894" y="1188"/>
                  </a:lnTo>
                  <a:lnTo>
                    <a:pt x="1786" y="1188"/>
                  </a:lnTo>
                  <a:lnTo>
                    <a:pt x="1727" y="1069"/>
                  </a:lnTo>
                  <a:lnTo>
                    <a:pt x="1584" y="1152"/>
                  </a:lnTo>
                  <a:lnTo>
                    <a:pt x="1489" y="1117"/>
                  </a:lnTo>
                  <a:lnTo>
                    <a:pt x="1644" y="1033"/>
                  </a:lnTo>
                  <a:lnTo>
                    <a:pt x="1429" y="1010"/>
                  </a:lnTo>
                  <a:lnTo>
                    <a:pt x="1465" y="938"/>
                  </a:lnTo>
                  <a:lnTo>
                    <a:pt x="1655" y="962"/>
                  </a:lnTo>
                  <a:lnTo>
                    <a:pt x="1596" y="843"/>
                  </a:lnTo>
                  <a:lnTo>
                    <a:pt x="1715" y="831"/>
                  </a:lnTo>
                  <a:close/>
                  <a:moveTo>
                    <a:pt x="2310" y="1176"/>
                  </a:moveTo>
                  <a:lnTo>
                    <a:pt x="2370" y="1295"/>
                  </a:lnTo>
                  <a:lnTo>
                    <a:pt x="2501" y="1200"/>
                  </a:lnTo>
                  <a:lnTo>
                    <a:pt x="2596" y="1248"/>
                  </a:lnTo>
                  <a:lnTo>
                    <a:pt x="2441" y="1331"/>
                  </a:lnTo>
                  <a:lnTo>
                    <a:pt x="2656" y="1367"/>
                  </a:lnTo>
                  <a:lnTo>
                    <a:pt x="2620" y="1438"/>
                  </a:lnTo>
                  <a:lnTo>
                    <a:pt x="2429" y="1414"/>
                  </a:lnTo>
                  <a:lnTo>
                    <a:pt x="2489" y="1533"/>
                  </a:lnTo>
                  <a:lnTo>
                    <a:pt x="2382" y="1533"/>
                  </a:lnTo>
                  <a:lnTo>
                    <a:pt x="2322" y="1414"/>
                  </a:lnTo>
                  <a:lnTo>
                    <a:pt x="2179" y="1498"/>
                  </a:lnTo>
                  <a:lnTo>
                    <a:pt x="2084" y="1450"/>
                  </a:lnTo>
                  <a:lnTo>
                    <a:pt x="2239" y="1379"/>
                  </a:lnTo>
                  <a:lnTo>
                    <a:pt x="2025" y="1355"/>
                  </a:lnTo>
                  <a:lnTo>
                    <a:pt x="2060" y="1272"/>
                  </a:lnTo>
                  <a:lnTo>
                    <a:pt x="2251" y="1307"/>
                  </a:lnTo>
                  <a:lnTo>
                    <a:pt x="2191" y="1188"/>
                  </a:lnTo>
                  <a:lnTo>
                    <a:pt x="2310" y="1176"/>
                  </a:lnTo>
                  <a:close/>
                  <a:moveTo>
                    <a:pt x="2918" y="1498"/>
                  </a:moveTo>
                  <a:lnTo>
                    <a:pt x="2977" y="1617"/>
                  </a:lnTo>
                  <a:lnTo>
                    <a:pt x="3120" y="1533"/>
                  </a:lnTo>
                  <a:lnTo>
                    <a:pt x="3203" y="1569"/>
                  </a:lnTo>
                  <a:lnTo>
                    <a:pt x="3060" y="1664"/>
                  </a:lnTo>
                  <a:lnTo>
                    <a:pt x="3263" y="1688"/>
                  </a:lnTo>
                  <a:lnTo>
                    <a:pt x="3227" y="1772"/>
                  </a:lnTo>
                  <a:lnTo>
                    <a:pt x="3037" y="1736"/>
                  </a:lnTo>
                  <a:lnTo>
                    <a:pt x="3096" y="1855"/>
                  </a:lnTo>
                  <a:lnTo>
                    <a:pt x="3001" y="1867"/>
                  </a:lnTo>
                  <a:lnTo>
                    <a:pt x="2941" y="1748"/>
                  </a:lnTo>
                  <a:lnTo>
                    <a:pt x="2787" y="1843"/>
                  </a:lnTo>
                  <a:lnTo>
                    <a:pt x="2703" y="1795"/>
                  </a:lnTo>
                  <a:lnTo>
                    <a:pt x="2846" y="1712"/>
                  </a:lnTo>
                  <a:lnTo>
                    <a:pt x="2644" y="1676"/>
                  </a:lnTo>
                  <a:lnTo>
                    <a:pt x="2667" y="1605"/>
                  </a:lnTo>
                  <a:lnTo>
                    <a:pt x="2858" y="1629"/>
                  </a:lnTo>
                  <a:lnTo>
                    <a:pt x="2798" y="1510"/>
                  </a:lnTo>
                  <a:lnTo>
                    <a:pt x="2918" y="1498"/>
                  </a:lnTo>
                  <a:close/>
                  <a:moveTo>
                    <a:pt x="3513" y="1843"/>
                  </a:moveTo>
                  <a:lnTo>
                    <a:pt x="3572" y="1962"/>
                  </a:lnTo>
                  <a:lnTo>
                    <a:pt x="3715" y="1867"/>
                  </a:lnTo>
                  <a:lnTo>
                    <a:pt x="3799" y="1914"/>
                  </a:lnTo>
                  <a:lnTo>
                    <a:pt x="3656" y="2010"/>
                  </a:lnTo>
                  <a:lnTo>
                    <a:pt x="3858" y="2034"/>
                  </a:lnTo>
                  <a:lnTo>
                    <a:pt x="3822" y="2105"/>
                  </a:lnTo>
                  <a:lnTo>
                    <a:pt x="3632" y="2081"/>
                  </a:lnTo>
                  <a:lnTo>
                    <a:pt x="3632" y="2081"/>
                  </a:lnTo>
                  <a:lnTo>
                    <a:pt x="3691" y="2200"/>
                  </a:lnTo>
                  <a:lnTo>
                    <a:pt x="3596" y="2212"/>
                  </a:lnTo>
                  <a:lnTo>
                    <a:pt x="3537" y="2093"/>
                  </a:lnTo>
                  <a:lnTo>
                    <a:pt x="3382" y="2188"/>
                  </a:lnTo>
                  <a:lnTo>
                    <a:pt x="3299" y="2141"/>
                  </a:lnTo>
                  <a:lnTo>
                    <a:pt x="3441" y="2045"/>
                  </a:lnTo>
                  <a:lnTo>
                    <a:pt x="3239" y="2022"/>
                  </a:lnTo>
                  <a:lnTo>
                    <a:pt x="3263" y="1950"/>
                  </a:lnTo>
                  <a:lnTo>
                    <a:pt x="3453" y="1974"/>
                  </a:lnTo>
                  <a:lnTo>
                    <a:pt x="3394" y="1855"/>
                  </a:lnTo>
                  <a:lnTo>
                    <a:pt x="3513" y="1843"/>
                  </a:lnTo>
                  <a:close/>
                  <a:moveTo>
                    <a:pt x="4108" y="2212"/>
                  </a:moveTo>
                  <a:lnTo>
                    <a:pt x="4168" y="2331"/>
                  </a:lnTo>
                  <a:lnTo>
                    <a:pt x="4311" y="2248"/>
                  </a:lnTo>
                  <a:lnTo>
                    <a:pt x="4394" y="2284"/>
                  </a:lnTo>
                  <a:lnTo>
                    <a:pt x="4251" y="2379"/>
                  </a:lnTo>
                  <a:lnTo>
                    <a:pt x="4453" y="2403"/>
                  </a:lnTo>
                  <a:lnTo>
                    <a:pt x="4418" y="2486"/>
                  </a:lnTo>
                  <a:lnTo>
                    <a:pt x="4227" y="2450"/>
                  </a:lnTo>
                  <a:lnTo>
                    <a:pt x="4287" y="2569"/>
                  </a:lnTo>
                  <a:lnTo>
                    <a:pt x="4191" y="2569"/>
                  </a:lnTo>
                  <a:lnTo>
                    <a:pt x="4132" y="2450"/>
                  </a:lnTo>
                  <a:lnTo>
                    <a:pt x="3977" y="2545"/>
                  </a:lnTo>
                  <a:lnTo>
                    <a:pt x="3894" y="2498"/>
                  </a:lnTo>
                  <a:lnTo>
                    <a:pt x="4037" y="2426"/>
                  </a:lnTo>
                  <a:lnTo>
                    <a:pt x="3834" y="2391"/>
                  </a:lnTo>
                  <a:lnTo>
                    <a:pt x="3858" y="2319"/>
                  </a:lnTo>
                  <a:lnTo>
                    <a:pt x="4049" y="2343"/>
                  </a:lnTo>
                  <a:lnTo>
                    <a:pt x="3989" y="2224"/>
                  </a:lnTo>
                  <a:lnTo>
                    <a:pt x="4108" y="2212"/>
                  </a:lnTo>
                  <a:close/>
                  <a:moveTo>
                    <a:pt x="4703" y="2557"/>
                  </a:moveTo>
                  <a:lnTo>
                    <a:pt x="4763" y="2676"/>
                  </a:lnTo>
                  <a:lnTo>
                    <a:pt x="4906" y="2581"/>
                  </a:lnTo>
                  <a:lnTo>
                    <a:pt x="4989" y="2629"/>
                  </a:lnTo>
                  <a:lnTo>
                    <a:pt x="4846" y="2724"/>
                  </a:lnTo>
                  <a:lnTo>
                    <a:pt x="5049" y="2748"/>
                  </a:lnTo>
                  <a:lnTo>
                    <a:pt x="5013" y="2819"/>
                  </a:lnTo>
                  <a:lnTo>
                    <a:pt x="4823" y="2796"/>
                  </a:lnTo>
                  <a:lnTo>
                    <a:pt x="4882" y="2915"/>
                  </a:lnTo>
                  <a:lnTo>
                    <a:pt x="4787" y="2915"/>
                  </a:lnTo>
                  <a:lnTo>
                    <a:pt x="4727" y="2796"/>
                  </a:lnTo>
                  <a:lnTo>
                    <a:pt x="4572" y="2879"/>
                  </a:lnTo>
                  <a:lnTo>
                    <a:pt x="4489" y="2843"/>
                  </a:lnTo>
                  <a:lnTo>
                    <a:pt x="4632" y="2760"/>
                  </a:lnTo>
                  <a:lnTo>
                    <a:pt x="4430" y="2736"/>
                  </a:lnTo>
                  <a:lnTo>
                    <a:pt x="4453" y="2665"/>
                  </a:lnTo>
                  <a:lnTo>
                    <a:pt x="4644" y="2688"/>
                  </a:lnTo>
                  <a:lnTo>
                    <a:pt x="4584" y="2569"/>
                  </a:lnTo>
                  <a:lnTo>
                    <a:pt x="4703" y="2557"/>
                  </a:lnTo>
                  <a:close/>
                  <a:moveTo>
                    <a:pt x="5299" y="2879"/>
                  </a:moveTo>
                  <a:lnTo>
                    <a:pt x="5358" y="2998"/>
                  </a:lnTo>
                  <a:lnTo>
                    <a:pt x="5501" y="2915"/>
                  </a:lnTo>
                  <a:lnTo>
                    <a:pt x="5585" y="2962"/>
                  </a:lnTo>
                  <a:lnTo>
                    <a:pt x="5442" y="3046"/>
                  </a:lnTo>
                  <a:lnTo>
                    <a:pt x="5644" y="3081"/>
                  </a:lnTo>
                  <a:lnTo>
                    <a:pt x="5608" y="3153"/>
                  </a:lnTo>
                  <a:lnTo>
                    <a:pt x="5418" y="3117"/>
                  </a:lnTo>
                  <a:lnTo>
                    <a:pt x="5477" y="3236"/>
                  </a:lnTo>
                  <a:lnTo>
                    <a:pt x="5382" y="3260"/>
                  </a:lnTo>
                  <a:lnTo>
                    <a:pt x="5323" y="3141"/>
                  </a:lnTo>
                  <a:lnTo>
                    <a:pt x="5168" y="3224"/>
                  </a:lnTo>
                  <a:lnTo>
                    <a:pt x="5084" y="3177"/>
                  </a:lnTo>
                  <a:lnTo>
                    <a:pt x="5227" y="3093"/>
                  </a:lnTo>
                  <a:lnTo>
                    <a:pt x="5025" y="3057"/>
                  </a:lnTo>
                  <a:lnTo>
                    <a:pt x="5049" y="2986"/>
                  </a:lnTo>
                  <a:lnTo>
                    <a:pt x="5239" y="3022"/>
                  </a:lnTo>
                  <a:lnTo>
                    <a:pt x="5180" y="2903"/>
                  </a:lnTo>
                  <a:lnTo>
                    <a:pt x="5299" y="2879"/>
                  </a:lnTo>
                  <a:close/>
                  <a:moveTo>
                    <a:pt x="5918" y="3224"/>
                  </a:moveTo>
                  <a:lnTo>
                    <a:pt x="5977" y="3343"/>
                  </a:lnTo>
                  <a:lnTo>
                    <a:pt x="6108" y="3260"/>
                  </a:lnTo>
                  <a:lnTo>
                    <a:pt x="6192" y="3296"/>
                  </a:lnTo>
                  <a:lnTo>
                    <a:pt x="6049" y="3391"/>
                  </a:lnTo>
                  <a:lnTo>
                    <a:pt x="6251" y="3415"/>
                  </a:lnTo>
                  <a:lnTo>
                    <a:pt x="6227" y="3498"/>
                  </a:lnTo>
                  <a:lnTo>
                    <a:pt x="6037" y="3462"/>
                  </a:lnTo>
                  <a:lnTo>
                    <a:pt x="6096" y="3581"/>
                  </a:lnTo>
                  <a:lnTo>
                    <a:pt x="5989" y="3593"/>
                  </a:lnTo>
                  <a:lnTo>
                    <a:pt x="5930" y="3474"/>
                  </a:lnTo>
                  <a:lnTo>
                    <a:pt x="5775" y="3569"/>
                  </a:lnTo>
                  <a:lnTo>
                    <a:pt x="5692" y="3522"/>
                  </a:lnTo>
                  <a:lnTo>
                    <a:pt x="5835" y="3438"/>
                  </a:lnTo>
                  <a:lnTo>
                    <a:pt x="5632" y="3403"/>
                  </a:lnTo>
                  <a:lnTo>
                    <a:pt x="5656" y="3331"/>
                  </a:lnTo>
                  <a:lnTo>
                    <a:pt x="5858" y="3355"/>
                  </a:lnTo>
                  <a:lnTo>
                    <a:pt x="5799" y="3236"/>
                  </a:lnTo>
                  <a:lnTo>
                    <a:pt x="5918" y="3224"/>
                  </a:lnTo>
                  <a:close/>
                  <a:moveTo>
                    <a:pt x="6525" y="3581"/>
                  </a:moveTo>
                  <a:lnTo>
                    <a:pt x="6585" y="3700"/>
                  </a:lnTo>
                  <a:lnTo>
                    <a:pt x="6716" y="3617"/>
                  </a:lnTo>
                  <a:lnTo>
                    <a:pt x="6799" y="3653"/>
                  </a:lnTo>
                  <a:lnTo>
                    <a:pt x="6656" y="3748"/>
                  </a:lnTo>
                  <a:lnTo>
                    <a:pt x="6858" y="3772"/>
                  </a:lnTo>
                  <a:lnTo>
                    <a:pt x="6835" y="3855"/>
                  </a:lnTo>
                  <a:lnTo>
                    <a:pt x="6644" y="3819"/>
                  </a:lnTo>
                  <a:lnTo>
                    <a:pt x="6704" y="3939"/>
                  </a:lnTo>
                  <a:lnTo>
                    <a:pt x="6585" y="3950"/>
                  </a:lnTo>
                  <a:lnTo>
                    <a:pt x="6525" y="3831"/>
                  </a:lnTo>
                  <a:lnTo>
                    <a:pt x="6394" y="3915"/>
                  </a:lnTo>
                  <a:lnTo>
                    <a:pt x="6299" y="3867"/>
                  </a:lnTo>
                  <a:lnTo>
                    <a:pt x="6454" y="3796"/>
                  </a:lnTo>
                  <a:lnTo>
                    <a:pt x="6239" y="3760"/>
                  </a:lnTo>
                  <a:lnTo>
                    <a:pt x="6275" y="3688"/>
                  </a:lnTo>
                  <a:lnTo>
                    <a:pt x="6466" y="3712"/>
                  </a:lnTo>
                  <a:lnTo>
                    <a:pt x="6406" y="3593"/>
                  </a:lnTo>
                  <a:lnTo>
                    <a:pt x="6525" y="3581"/>
                  </a:lnTo>
                  <a:close/>
                  <a:moveTo>
                    <a:pt x="719" y="1"/>
                  </a:moveTo>
                  <a:cubicBezTo>
                    <a:pt x="551" y="1"/>
                    <a:pt x="381" y="39"/>
                    <a:pt x="251" y="117"/>
                  </a:cubicBezTo>
                  <a:cubicBezTo>
                    <a:pt x="0" y="259"/>
                    <a:pt x="0" y="498"/>
                    <a:pt x="251" y="652"/>
                  </a:cubicBezTo>
                  <a:lnTo>
                    <a:pt x="3394" y="2462"/>
                  </a:lnTo>
                  <a:lnTo>
                    <a:pt x="6537" y="4284"/>
                  </a:lnTo>
                  <a:cubicBezTo>
                    <a:pt x="6662" y="4355"/>
                    <a:pt x="6829" y="4391"/>
                    <a:pt x="6997" y="4391"/>
                  </a:cubicBezTo>
                  <a:cubicBezTo>
                    <a:pt x="7165" y="4391"/>
                    <a:pt x="7335" y="4355"/>
                    <a:pt x="7466" y="4284"/>
                  </a:cubicBezTo>
                  <a:cubicBezTo>
                    <a:pt x="7716" y="4129"/>
                    <a:pt x="7716" y="3891"/>
                    <a:pt x="7466" y="3748"/>
                  </a:cubicBezTo>
                  <a:lnTo>
                    <a:pt x="1179" y="117"/>
                  </a:lnTo>
                  <a:cubicBezTo>
                    <a:pt x="1054" y="39"/>
                    <a:pt x="887" y="1"/>
                    <a:pt x="719"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3"/>
            <p:cNvSpPr/>
            <p:nvPr/>
          </p:nvSpPr>
          <p:spPr>
            <a:xfrm>
              <a:off x="4347267" y="2889626"/>
              <a:ext cx="18307" cy="10571"/>
            </a:xfrm>
            <a:custGeom>
              <a:rect b="b" l="l" r="r" t="t"/>
              <a:pathLst>
                <a:path extrusionOk="0" h="358" w="620">
                  <a:moveTo>
                    <a:pt x="298" y="1"/>
                  </a:moveTo>
                  <a:lnTo>
                    <a:pt x="156" y="13"/>
                  </a:lnTo>
                  <a:lnTo>
                    <a:pt x="215" y="132"/>
                  </a:lnTo>
                  <a:lnTo>
                    <a:pt x="25" y="84"/>
                  </a:lnTo>
                  <a:lnTo>
                    <a:pt x="1" y="167"/>
                  </a:lnTo>
                  <a:lnTo>
                    <a:pt x="203" y="191"/>
                  </a:lnTo>
                  <a:lnTo>
                    <a:pt x="60" y="287"/>
                  </a:lnTo>
                  <a:lnTo>
                    <a:pt x="144" y="322"/>
                  </a:lnTo>
                  <a:lnTo>
                    <a:pt x="275" y="239"/>
                  </a:lnTo>
                  <a:lnTo>
                    <a:pt x="334" y="358"/>
                  </a:lnTo>
                  <a:lnTo>
                    <a:pt x="453" y="346"/>
                  </a:lnTo>
                  <a:lnTo>
                    <a:pt x="394" y="227"/>
                  </a:lnTo>
                  <a:lnTo>
                    <a:pt x="394" y="227"/>
                  </a:lnTo>
                  <a:lnTo>
                    <a:pt x="596" y="263"/>
                  </a:lnTo>
                  <a:lnTo>
                    <a:pt x="620" y="191"/>
                  </a:lnTo>
                  <a:lnTo>
                    <a:pt x="429" y="167"/>
                  </a:lnTo>
                  <a:lnTo>
                    <a:pt x="560" y="72"/>
                  </a:lnTo>
                  <a:lnTo>
                    <a:pt x="489" y="25"/>
                  </a:lnTo>
                  <a:lnTo>
                    <a:pt x="334" y="120"/>
                  </a:lnTo>
                  <a:lnTo>
                    <a:pt x="298"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3"/>
            <p:cNvSpPr/>
            <p:nvPr/>
          </p:nvSpPr>
          <p:spPr>
            <a:xfrm>
              <a:off x="4364865" y="2899842"/>
              <a:ext cx="18661" cy="10925"/>
            </a:xfrm>
            <a:custGeom>
              <a:rect b="b" l="l" r="r" t="t"/>
              <a:pathLst>
                <a:path extrusionOk="0" h="370" w="632">
                  <a:moveTo>
                    <a:pt x="298" y="0"/>
                  </a:moveTo>
                  <a:lnTo>
                    <a:pt x="179" y="12"/>
                  </a:lnTo>
                  <a:lnTo>
                    <a:pt x="238" y="131"/>
                  </a:lnTo>
                  <a:lnTo>
                    <a:pt x="24" y="95"/>
                  </a:lnTo>
                  <a:lnTo>
                    <a:pt x="0" y="155"/>
                  </a:lnTo>
                  <a:lnTo>
                    <a:pt x="202" y="191"/>
                  </a:lnTo>
                  <a:lnTo>
                    <a:pt x="60" y="274"/>
                  </a:lnTo>
                  <a:lnTo>
                    <a:pt x="143" y="322"/>
                  </a:lnTo>
                  <a:lnTo>
                    <a:pt x="274" y="250"/>
                  </a:lnTo>
                  <a:lnTo>
                    <a:pt x="333" y="369"/>
                  </a:lnTo>
                  <a:lnTo>
                    <a:pt x="452" y="333"/>
                  </a:lnTo>
                  <a:lnTo>
                    <a:pt x="393" y="238"/>
                  </a:lnTo>
                  <a:lnTo>
                    <a:pt x="595" y="262"/>
                  </a:lnTo>
                  <a:lnTo>
                    <a:pt x="631" y="191"/>
                  </a:lnTo>
                  <a:lnTo>
                    <a:pt x="429" y="155"/>
                  </a:lnTo>
                  <a:lnTo>
                    <a:pt x="560" y="83"/>
                  </a:lnTo>
                  <a:lnTo>
                    <a:pt x="488" y="24"/>
                  </a:lnTo>
                  <a:lnTo>
                    <a:pt x="333" y="119"/>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3"/>
            <p:cNvSpPr/>
            <p:nvPr/>
          </p:nvSpPr>
          <p:spPr>
            <a:xfrm>
              <a:off x="4382434" y="2909675"/>
              <a:ext cx="18661" cy="11280"/>
            </a:xfrm>
            <a:custGeom>
              <a:rect b="b" l="l" r="r" t="t"/>
              <a:pathLst>
                <a:path extrusionOk="0" h="382" w="632">
                  <a:moveTo>
                    <a:pt x="298" y="0"/>
                  </a:moveTo>
                  <a:lnTo>
                    <a:pt x="179" y="24"/>
                  </a:lnTo>
                  <a:lnTo>
                    <a:pt x="238" y="143"/>
                  </a:lnTo>
                  <a:lnTo>
                    <a:pt x="24" y="108"/>
                  </a:lnTo>
                  <a:lnTo>
                    <a:pt x="0" y="179"/>
                  </a:lnTo>
                  <a:lnTo>
                    <a:pt x="203" y="215"/>
                  </a:lnTo>
                  <a:lnTo>
                    <a:pt x="60" y="286"/>
                  </a:lnTo>
                  <a:lnTo>
                    <a:pt x="143" y="334"/>
                  </a:lnTo>
                  <a:lnTo>
                    <a:pt x="298" y="262"/>
                  </a:lnTo>
                  <a:lnTo>
                    <a:pt x="334" y="381"/>
                  </a:lnTo>
                  <a:lnTo>
                    <a:pt x="453" y="358"/>
                  </a:lnTo>
                  <a:lnTo>
                    <a:pt x="393" y="239"/>
                  </a:lnTo>
                  <a:lnTo>
                    <a:pt x="608" y="274"/>
                  </a:lnTo>
                  <a:lnTo>
                    <a:pt x="631" y="203"/>
                  </a:lnTo>
                  <a:lnTo>
                    <a:pt x="429" y="167"/>
                  </a:lnTo>
                  <a:lnTo>
                    <a:pt x="572" y="96"/>
                  </a:lnTo>
                  <a:lnTo>
                    <a:pt x="489" y="48"/>
                  </a:lnTo>
                  <a:lnTo>
                    <a:pt x="358" y="120"/>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4400357" y="2919862"/>
              <a:ext cx="18307" cy="10925"/>
            </a:xfrm>
            <a:custGeom>
              <a:rect b="b" l="l" r="r" t="t"/>
              <a:pathLst>
                <a:path extrusionOk="0" h="370" w="620">
                  <a:moveTo>
                    <a:pt x="286" y="1"/>
                  </a:moveTo>
                  <a:lnTo>
                    <a:pt x="167" y="36"/>
                  </a:lnTo>
                  <a:lnTo>
                    <a:pt x="227" y="132"/>
                  </a:lnTo>
                  <a:lnTo>
                    <a:pt x="24" y="108"/>
                  </a:lnTo>
                  <a:lnTo>
                    <a:pt x="1" y="179"/>
                  </a:lnTo>
                  <a:lnTo>
                    <a:pt x="191" y="215"/>
                  </a:lnTo>
                  <a:lnTo>
                    <a:pt x="60" y="286"/>
                  </a:lnTo>
                  <a:lnTo>
                    <a:pt x="132" y="346"/>
                  </a:lnTo>
                  <a:lnTo>
                    <a:pt x="286" y="251"/>
                  </a:lnTo>
                  <a:lnTo>
                    <a:pt x="346" y="370"/>
                  </a:lnTo>
                  <a:lnTo>
                    <a:pt x="465" y="358"/>
                  </a:lnTo>
                  <a:lnTo>
                    <a:pt x="405" y="239"/>
                  </a:lnTo>
                  <a:lnTo>
                    <a:pt x="596" y="275"/>
                  </a:lnTo>
                  <a:lnTo>
                    <a:pt x="620" y="215"/>
                  </a:lnTo>
                  <a:lnTo>
                    <a:pt x="417" y="179"/>
                  </a:lnTo>
                  <a:lnTo>
                    <a:pt x="560" y="96"/>
                  </a:lnTo>
                  <a:lnTo>
                    <a:pt x="477" y="48"/>
                  </a:lnTo>
                  <a:lnTo>
                    <a:pt x="346" y="120"/>
                  </a:lnTo>
                  <a:lnTo>
                    <a:pt x="286"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4417926" y="2930403"/>
              <a:ext cx="18307" cy="10600"/>
            </a:xfrm>
            <a:custGeom>
              <a:rect b="b" l="l" r="r" t="t"/>
              <a:pathLst>
                <a:path extrusionOk="0" h="359" w="620">
                  <a:moveTo>
                    <a:pt x="287" y="1"/>
                  </a:moveTo>
                  <a:lnTo>
                    <a:pt x="168" y="13"/>
                  </a:lnTo>
                  <a:lnTo>
                    <a:pt x="227" y="132"/>
                  </a:lnTo>
                  <a:lnTo>
                    <a:pt x="25" y="96"/>
                  </a:lnTo>
                  <a:lnTo>
                    <a:pt x="1" y="168"/>
                  </a:lnTo>
                  <a:lnTo>
                    <a:pt x="191" y="191"/>
                  </a:lnTo>
                  <a:lnTo>
                    <a:pt x="60" y="287"/>
                  </a:lnTo>
                  <a:lnTo>
                    <a:pt x="144" y="334"/>
                  </a:lnTo>
                  <a:lnTo>
                    <a:pt x="287" y="239"/>
                  </a:lnTo>
                  <a:lnTo>
                    <a:pt x="346" y="358"/>
                  </a:lnTo>
                  <a:lnTo>
                    <a:pt x="465" y="346"/>
                  </a:lnTo>
                  <a:lnTo>
                    <a:pt x="406" y="227"/>
                  </a:lnTo>
                  <a:lnTo>
                    <a:pt x="406" y="227"/>
                  </a:lnTo>
                  <a:lnTo>
                    <a:pt x="596" y="275"/>
                  </a:lnTo>
                  <a:lnTo>
                    <a:pt x="620" y="191"/>
                  </a:lnTo>
                  <a:lnTo>
                    <a:pt x="430" y="168"/>
                  </a:lnTo>
                  <a:lnTo>
                    <a:pt x="560" y="72"/>
                  </a:lnTo>
                  <a:lnTo>
                    <a:pt x="489" y="37"/>
                  </a:lnTo>
                  <a:lnTo>
                    <a:pt x="346" y="120"/>
                  </a:lnTo>
                  <a:lnTo>
                    <a:pt x="287"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4435525" y="2940620"/>
              <a:ext cx="19016" cy="10925"/>
            </a:xfrm>
            <a:custGeom>
              <a:rect b="b" l="l" r="r" t="t"/>
              <a:pathLst>
                <a:path extrusionOk="0" h="370" w="644">
                  <a:moveTo>
                    <a:pt x="298" y="0"/>
                  </a:moveTo>
                  <a:lnTo>
                    <a:pt x="179" y="12"/>
                  </a:lnTo>
                  <a:lnTo>
                    <a:pt x="226" y="131"/>
                  </a:lnTo>
                  <a:lnTo>
                    <a:pt x="24" y="107"/>
                  </a:lnTo>
                  <a:lnTo>
                    <a:pt x="0" y="167"/>
                  </a:lnTo>
                  <a:lnTo>
                    <a:pt x="203" y="191"/>
                  </a:lnTo>
                  <a:lnTo>
                    <a:pt x="60" y="286"/>
                  </a:lnTo>
                  <a:lnTo>
                    <a:pt x="143" y="322"/>
                  </a:lnTo>
                  <a:lnTo>
                    <a:pt x="286" y="250"/>
                  </a:lnTo>
                  <a:lnTo>
                    <a:pt x="345" y="369"/>
                  </a:lnTo>
                  <a:lnTo>
                    <a:pt x="465" y="345"/>
                  </a:lnTo>
                  <a:lnTo>
                    <a:pt x="405" y="238"/>
                  </a:lnTo>
                  <a:lnTo>
                    <a:pt x="596" y="262"/>
                  </a:lnTo>
                  <a:lnTo>
                    <a:pt x="643" y="191"/>
                  </a:lnTo>
                  <a:lnTo>
                    <a:pt x="429" y="167"/>
                  </a:lnTo>
                  <a:lnTo>
                    <a:pt x="560" y="84"/>
                  </a:lnTo>
                  <a:lnTo>
                    <a:pt x="488" y="24"/>
                  </a:lnTo>
                  <a:lnTo>
                    <a:pt x="345" y="119"/>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4453094" y="2950807"/>
              <a:ext cx="19016" cy="10925"/>
            </a:xfrm>
            <a:custGeom>
              <a:rect b="b" l="l" r="r" t="t"/>
              <a:pathLst>
                <a:path extrusionOk="0" h="370" w="644">
                  <a:moveTo>
                    <a:pt x="298" y="0"/>
                  </a:moveTo>
                  <a:lnTo>
                    <a:pt x="179" y="12"/>
                  </a:lnTo>
                  <a:lnTo>
                    <a:pt x="239" y="131"/>
                  </a:lnTo>
                  <a:lnTo>
                    <a:pt x="24" y="96"/>
                  </a:lnTo>
                  <a:lnTo>
                    <a:pt x="1" y="179"/>
                  </a:lnTo>
                  <a:lnTo>
                    <a:pt x="203" y="203"/>
                  </a:lnTo>
                  <a:lnTo>
                    <a:pt x="60" y="274"/>
                  </a:lnTo>
                  <a:lnTo>
                    <a:pt x="143" y="322"/>
                  </a:lnTo>
                  <a:lnTo>
                    <a:pt x="298" y="251"/>
                  </a:lnTo>
                  <a:lnTo>
                    <a:pt x="346" y="370"/>
                  </a:lnTo>
                  <a:lnTo>
                    <a:pt x="465" y="334"/>
                  </a:lnTo>
                  <a:lnTo>
                    <a:pt x="405" y="239"/>
                  </a:lnTo>
                  <a:lnTo>
                    <a:pt x="608" y="262"/>
                  </a:lnTo>
                  <a:lnTo>
                    <a:pt x="643" y="191"/>
                  </a:lnTo>
                  <a:lnTo>
                    <a:pt x="429" y="155"/>
                  </a:lnTo>
                  <a:lnTo>
                    <a:pt x="584" y="84"/>
                  </a:lnTo>
                  <a:lnTo>
                    <a:pt x="489" y="24"/>
                  </a:lnTo>
                  <a:lnTo>
                    <a:pt x="358" y="120"/>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3"/>
            <p:cNvSpPr/>
            <p:nvPr/>
          </p:nvSpPr>
          <p:spPr>
            <a:xfrm>
              <a:off x="4471017" y="2960639"/>
              <a:ext cx="18661" cy="11280"/>
            </a:xfrm>
            <a:custGeom>
              <a:rect b="b" l="l" r="r" t="t"/>
              <a:pathLst>
                <a:path extrusionOk="0" h="382" w="632">
                  <a:moveTo>
                    <a:pt x="286" y="1"/>
                  </a:moveTo>
                  <a:lnTo>
                    <a:pt x="167" y="37"/>
                  </a:lnTo>
                  <a:lnTo>
                    <a:pt x="227" y="144"/>
                  </a:lnTo>
                  <a:lnTo>
                    <a:pt x="36" y="108"/>
                  </a:lnTo>
                  <a:lnTo>
                    <a:pt x="1" y="179"/>
                  </a:lnTo>
                  <a:lnTo>
                    <a:pt x="191" y="215"/>
                  </a:lnTo>
                  <a:lnTo>
                    <a:pt x="60" y="287"/>
                  </a:lnTo>
                  <a:lnTo>
                    <a:pt x="132" y="346"/>
                  </a:lnTo>
                  <a:lnTo>
                    <a:pt x="286" y="263"/>
                  </a:lnTo>
                  <a:lnTo>
                    <a:pt x="334" y="382"/>
                  </a:lnTo>
                  <a:lnTo>
                    <a:pt x="453" y="358"/>
                  </a:lnTo>
                  <a:lnTo>
                    <a:pt x="406" y="239"/>
                  </a:lnTo>
                  <a:lnTo>
                    <a:pt x="596" y="275"/>
                  </a:lnTo>
                  <a:lnTo>
                    <a:pt x="632" y="215"/>
                  </a:lnTo>
                  <a:lnTo>
                    <a:pt x="417" y="179"/>
                  </a:lnTo>
                  <a:lnTo>
                    <a:pt x="572" y="96"/>
                  </a:lnTo>
                  <a:lnTo>
                    <a:pt x="477" y="48"/>
                  </a:lnTo>
                  <a:lnTo>
                    <a:pt x="346" y="120"/>
                  </a:lnTo>
                  <a:lnTo>
                    <a:pt x="286"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3"/>
            <p:cNvSpPr/>
            <p:nvPr/>
          </p:nvSpPr>
          <p:spPr>
            <a:xfrm>
              <a:off x="4488615" y="2971210"/>
              <a:ext cx="18661" cy="10571"/>
            </a:xfrm>
            <a:custGeom>
              <a:rect b="b" l="l" r="r" t="t"/>
              <a:pathLst>
                <a:path extrusionOk="0" h="358" w="632">
                  <a:moveTo>
                    <a:pt x="286" y="0"/>
                  </a:moveTo>
                  <a:lnTo>
                    <a:pt x="167" y="24"/>
                  </a:lnTo>
                  <a:lnTo>
                    <a:pt x="226" y="143"/>
                  </a:lnTo>
                  <a:lnTo>
                    <a:pt x="36" y="95"/>
                  </a:lnTo>
                  <a:lnTo>
                    <a:pt x="0" y="167"/>
                  </a:lnTo>
                  <a:lnTo>
                    <a:pt x="191" y="202"/>
                  </a:lnTo>
                  <a:lnTo>
                    <a:pt x="60" y="286"/>
                  </a:lnTo>
                  <a:lnTo>
                    <a:pt x="155" y="333"/>
                  </a:lnTo>
                  <a:lnTo>
                    <a:pt x="286" y="238"/>
                  </a:lnTo>
                  <a:lnTo>
                    <a:pt x="345" y="357"/>
                  </a:lnTo>
                  <a:lnTo>
                    <a:pt x="464" y="345"/>
                  </a:lnTo>
                  <a:lnTo>
                    <a:pt x="405" y="226"/>
                  </a:lnTo>
                  <a:lnTo>
                    <a:pt x="595" y="262"/>
                  </a:lnTo>
                  <a:lnTo>
                    <a:pt x="631" y="202"/>
                  </a:lnTo>
                  <a:lnTo>
                    <a:pt x="417" y="167"/>
                  </a:lnTo>
                  <a:lnTo>
                    <a:pt x="572" y="83"/>
                  </a:lnTo>
                  <a:lnTo>
                    <a:pt x="476" y="36"/>
                  </a:lnTo>
                  <a:lnTo>
                    <a:pt x="345" y="119"/>
                  </a:lnTo>
                  <a:lnTo>
                    <a:pt x="286"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3"/>
            <p:cNvSpPr/>
            <p:nvPr/>
          </p:nvSpPr>
          <p:spPr>
            <a:xfrm>
              <a:off x="4506184" y="2981397"/>
              <a:ext cx="19016" cy="10571"/>
            </a:xfrm>
            <a:custGeom>
              <a:rect b="b" l="l" r="r" t="t"/>
              <a:pathLst>
                <a:path extrusionOk="0" h="358" w="644">
                  <a:moveTo>
                    <a:pt x="298" y="0"/>
                  </a:moveTo>
                  <a:lnTo>
                    <a:pt x="179" y="12"/>
                  </a:lnTo>
                  <a:lnTo>
                    <a:pt x="227" y="131"/>
                  </a:lnTo>
                  <a:lnTo>
                    <a:pt x="36" y="107"/>
                  </a:lnTo>
                  <a:lnTo>
                    <a:pt x="0" y="167"/>
                  </a:lnTo>
                  <a:lnTo>
                    <a:pt x="215" y="191"/>
                  </a:lnTo>
                  <a:lnTo>
                    <a:pt x="60" y="286"/>
                  </a:lnTo>
                  <a:lnTo>
                    <a:pt x="155" y="334"/>
                  </a:lnTo>
                  <a:lnTo>
                    <a:pt x="286" y="238"/>
                  </a:lnTo>
                  <a:lnTo>
                    <a:pt x="346" y="358"/>
                  </a:lnTo>
                  <a:lnTo>
                    <a:pt x="465" y="346"/>
                  </a:lnTo>
                  <a:lnTo>
                    <a:pt x="405" y="227"/>
                  </a:lnTo>
                  <a:lnTo>
                    <a:pt x="596" y="274"/>
                  </a:lnTo>
                  <a:lnTo>
                    <a:pt x="643" y="191"/>
                  </a:lnTo>
                  <a:lnTo>
                    <a:pt x="429" y="167"/>
                  </a:lnTo>
                  <a:lnTo>
                    <a:pt x="572" y="72"/>
                  </a:lnTo>
                  <a:lnTo>
                    <a:pt x="489" y="36"/>
                  </a:lnTo>
                  <a:lnTo>
                    <a:pt x="346" y="119"/>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3"/>
            <p:cNvSpPr/>
            <p:nvPr/>
          </p:nvSpPr>
          <p:spPr>
            <a:xfrm>
              <a:off x="4524107" y="2781791"/>
              <a:ext cx="185994" cy="97766"/>
            </a:xfrm>
            <a:custGeom>
              <a:rect b="b" l="l" r="r" t="t"/>
              <a:pathLst>
                <a:path extrusionOk="0" h="3311" w="6299">
                  <a:moveTo>
                    <a:pt x="3882" y="843"/>
                  </a:moveTo>
                  <a:cubicBezTo>
                    <a:pt x="4046" y="843"/>
                    <a:pt x="4209" y="879"/>
                    <a:pt x="4334" y="950"/>
                  </a:cubicBezTo>
                  <a:cubicBezTo>
                    <a:pt x="4584" y="1105"/>
                    <a:pt x="4584" y="1331"/>
                    <a:pt x="4334" y="1474"/>
                  </a:cubicBezTo>
                  <a:cubicBezTo>
                    <a:pt x="4209" y="1551"/>
                    <a:pt x="4046" y="1590"/>
                    <a:pt x="3882" y="1590"/>
                  </a:cubicBezTo>
                  <a:cubicBezTo>
                    <a:pt x="3718" y="1590"/>
                    <a:pt x="3555" y="1551"/>
                    <a:pt x="3430" y="1474"/>
                  </a:cubicBezTo>
                  <a:cubicBezTo>
                    <a:pt x="3180" y="1343"/>
                    <a:pt x="3180" y="1105"/>
                    <a:pt x="3430" y="950"/>
                  </a:cubicBezTo>
                  <a:cubicBezTo>
                    <a:pt x="3555" y="879"/>
                    <a:pt x="3718" y="843"/>
                    <a:pt x="3882" y="843"/>
                  </a:cubicBezTo>
                  <a:close/>
                  <a:moveTo>
                    <a:pt x="2477" y="1364"/>
                  </a:moveTo>
                  <a:cubicBezTo>
                    <a:pt x="2671" y="1364"/>
                    <a:pt x="2864" y="1408"/>
                    <a:pt x="3013" y="1498"/>
                  </a:cubicBezTo>
                  <a:lnTo>
                    <a:pt x="3441" y="1748"/>
                  </a:lnTo>
                  <a:cubicBezTo>
                    <a:pt x="3739" y="1926"/>
                    <a:pt x="3739" y="2188"/>
                    <a:pt x="3441" y="2367"/>
                  </a:cubicBezTo>
                  <a:lnTo>
                    <a:pt x="2965" y="2641"/>
                  </a:lnTo>
                  <a:cubicBezTo>
                    <a:pt x="2900" y="2676"/>
                    <a:pt x="2810" y="2694"/>
                    <a:pt x="2721" y="2694"/>
                  </a:cubicBezTo>
                  <a:cubicBezTo>
                    <a:pt x="2632" y="2694"/>
                    <a:pt x="2543" y="2676"/>
                    <a:pt x="2477" y="2641"/>
                  </a:cubicBezTo>
                  <a:lnTo>
                    <a:pt x="1465" y="2057"/>
                  </a:lnTo>
                  <a:cubicBezTo>
                    <a:pt x="1334" y="1986"/>
                    <a:pt x="1334" y="1855"/>
                    <a:pt x="1465" y="1760"/>
                  </a:cubicBezTo>
                  <a:lnTo>
                    <a:pt x="1941" y="1498"/>
                  </a:lnTo>
                  <a:cubicBezTo>
                    <a:pt x="2090" y="1408"/>
                    <a:pt x="2284" y="1364"/>
                    <a:pt x="2477" y="1364"/>
                  </a:cubicBezTo>
                  <a:close/>
                  <a:moveTo>
                    <a:pt x="3144" y="1"/>
                  </a:moveTo>
                  <a:cubicBezTo>
                    <a:pt x="2412" y="1"/>
                    <a:pt x="1679" y="158"/>
                    <a:pt x="1120" y="474"/>
                  </a:cubicBezTo>
                  <a:cubicBezTo>
                    <a:pt x="1" y="1117"/>
                    <a:pt x="24" y="2176"/>
                    <a:pt x="1132" y="2819"/>
                  </a:cubicBezTo>
                  <a:cubicBezTo>
                    <a:pt x="1691" y="3147"/>
                    <a:pt x="2426" y="3310"/>
                    <a:pt x="3160" y="3310"/>
                  </a:cubicBezTo>
                  <a:cubicBezTo>
                    <a:pt x="3894" y="3310"/>
                    <a:pt x="4626" y="3147"/>
                    <a:pt x="5180" y="2819"/>
                  </a:cubicBezTo>
                  <a:cubicBezTo>
                    <a:pt x="6299" y="2176"/>
                    <a:pt x="6287" y="1117"/>
                    <a:pt x="5168" y="474"/>
                  </a:cubicBezTo>
                  <a:cubicBezTo>
                    <a:pt x="4608" y="158"/>
                    <a:pt x="3876" y="1"/>
                    <a:pt x="3144"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3"/>
            <p:cNvSpPr/>
            <p:nvPr/>
          </p:nvSpPr>
          <p:spPr>
            <a:xfrm>
              <a:off x="4617975" y="2807096"/>
              <a:ext cx="41516" cy="22087"/>
            </a:xfrm>
            <a:custGeom>
              <a:rect b="b" l="l" r="r" t="t"/>
              <a:pathLst>
                <a:path extrusionOk="0" h="748" w="1406">
                  <a:moveTo>
                    <a:pt x="703" y="1"/>
                  </a:moveTo>
                  <a:cubicBezTo>
                    <a:pt x="539" y="1"/>
                    <a:pt x="376" y="40"/>
                    <a:pt x="251" y="117"/>
                  </a:cubicBezTo>
                  <a:cubicBezTo>
                    <a:pt x="1" y="248"/>
                    <a:pt x="1" y="486"/>
                    <a:pt x="251" y="641"/>
                  </a:cubicBezTo>
                  <a:cubicBezTo>
                    <a:pt x="376" y="712"/>
                    <a:pt x="539" y="748"/>
                    <a:pt x="703" y="748"/>
                  </a:cubicBezTo>
                  <a:cubicBezTo>
                    <a:pt x="867" y="748"/>
                    <a:pt x="1030" y="712"/>
                    <a:pt x="1155" y="641"/>
                  </a:cubicBezTo>
                  <a:cubicBezTo>
                    <a:pt x="1405" y="486"/>
                    <a:pt x="1405" y="260"/>
                    <a:pt x="1155" y="117"/>
                  </a:cubicBezTo>
                  <a:cubicBezTo>
                    <a:pt x="1030" y="40"/>
                    <a:pt x="867" y="1"/>
                    <a:pt x="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3"/>
            <p:cNvSpPr/>
            <p:nvPr/>
          </p:nvSpPr>
          <p:spPr>
            <a:xfrm>
              <a:off x="4563497" y="2821358"/>
              <a:ext cx="71043" cy="39567"/>
            </a:xfrm>
            <a:custGeom>
              <a:rect b="b" l="l" r="r" t="t"/>
              <a:pathLst>
                <a:path extrusionOk="0" h="1340" w="2406">
                  <a:moveTo>
                    <a:pt x="1143" y="0"/>
                  </a:moveTo>
                  <a:cubicBezTo>
                    <a:pt x="950" y="0"/>
                    <a:pt x="756" y="45"/>
                    <a:pt x="607" y="134"/>
                  </a:cubicBezTo>
                  <a:lnTo>
                    <a:pt x="131" y="408"/>
                  </a:lnTo>
                  <a:cubicBezTo>
                    <a:pt x="0" y="479"/>
                    <a:pt x="0" y="610"/>
                    <a:pt x="131" y="705"/>
                  </a:cubicBezTo>
                  <a:lnTo>
                    <a:pt x="1143" y="1277"/>
                  </a:lnTo>
                  <a:cubicBezTo>
                    <a:pt x="1209" y="1319"/>
                    <a:pt x="1301" y="1339"/>
                    <a:pt x="1393" y="1339"/>
                  </a:cubicBezTo>
                  <a:cubicBezTo>
                    <a:pt x="1485" y="1339"/>
                    <a:pt x="1578" y="1319"/>
                    <a:pt x="1643" y="1277"/>
                  </a:cubicBezTo>
                  <a:lnTo>
                    <a:pt x="2119" y="1015"/>
                  </a:lnTo>
                  <a:cubicBezTo>
                    <a:pt x="2405" y="848"/>
                    <a:pt x="2405" y="574"/>
                    <a:pt x="2107" y="396"/>
                  </a:cubicBezTo>
                  <a:lnTo>
                    <a:pt x="1679" y="134"/>
                  </a:lnTo>
                  <a:cubicBezTo>
                    <a:pt x="1530" y="45"/>
                    <a:pt x="1337" y="0"/>
                    <a:pt x="11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p:nvPr/>
          </p:nvSpPr>
          <p:spPr>
            <a:xfrm>
              <a:off x="4249177" y="3011633"/>
              <a:ext cx="68947" cy="36585"/>
            </a:xfrm>
            <a:custGeom>
              <a:rect b="b" l="l" r="r" t="t"/>
              <a:pathLst>
                <a:path extrusionOk="0" h="1239" w="2335">
                  <a:moveTo>
                    <a:pt x="1168" y="0"/>
                  </a:moveTo>
                  <a:cubicBezTo>
                    <a:pt x="897" y="0"/>
                    <a:pt x="626" y="60"/>
                    <a:pt x="418" y="179"/>
                  </a:cubicBezTo>
                  <a:cubicBezTo>
                    <a:pt x="1" y="417"/>
                    <a:pt x="1" y="822"/>
                    <a:pt x="418" y="1060"/>
                  </a:cubicBezTo>
                  <a:cubicBezTo>
                    <a:pt x="626" y="1179"/>
                    <a:pt x="897" y="1239"/>
                    <a:pt x="1168" y="1239"/>
                  </a:cubicBezTo>
                  <a:cubicBezTo>
                    <a:pt x="1439" y="1239"/>
                    <a:pt x="1709" y="1179"/>
                    <a:pt x="1918" y="1060"/>
                  </a:cubicBezTo>
                  <a:cubicBezTo>
                    <a:pt x="2335" y="810"/>
                    <a:pt x="2335" y="417"/>
                    <a:pt x="1918" y="179"/>
                  </a:cubicBezTo>
                  <a:cubicBezTo>
                    <a:pt x="1709" y="60"/>
                    <a:pt x="1439" y="0"/>
                    <a:pt x="1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23"/>
          <p:cNvGrpSpPr/>
          <p:nvPr/>
        </p:nvGrpSpPr>
        <p:grpSpPr>
          <a:xfrm>
            <a:off x="12" y="-1"/>
            <a:ext cx="574612" cy="455063"/>
            <a:chOff x="1847513" y="2604277"/>
            <a:chExt cx="813321" cy="674267"/>
          </a:xfrm>
        </p:grpSpPr>
        <p:sp>
          <p:nvSpPr>
            <p:cNvPr id="1026" name="Google Shape;1026;p23"/>
            <p:cNvSpPr/>
            <p:nvPr/>
          </p:nvSpPr>
          <p:spPr>
            <a:xfrm>
              <a:off x="1847513" y="2604277"/>
              <a:ext cx="813321" cy="674267"/>
            </a:xfrm>
            <a:custGeom>
              <a:rect b="b" l="l" r="r" t="t"/>
              <a:pathLst>
                <a:path extrusionOk="0" h="21282" w="25671">
                  <a:moveTo>
                    <a:pt x="13642" y="1"/>
                  </a:moveTo>
                  <a:cubicBezTo>
                    <a:pt x="13024" y="1"/>
                    <a:pt x="12416" y="66"/>
                    <a:pt x="11871" y="192"/>
                  </a:cubicBezTo>
                  <a:cubicBezTo>
                    <a:pt x="11145" y="359"/>
                    <a:pt x="10466" y="680"/>
                    <a:pt x="9906" y="1180"/>
                  </a:cubicBezTo>
                  <a:cubicBezTo>
                    <a:pt x="9335" y="1669"/>
                    <a:pt x="8859" y="2264"/>
                    <a:pt x="8525" y="2931"/>
                  </a:cubicBezTo>
                  <a:cubicBezTo>
                    <a:pt x="8001" y="3931"/>
                    <a:pt x="8144" y="5181"/>
                    <a:pt x="7430" y="6098"/>
                  </a:cubicBezTo>
                  <a:cubicBezTo>
                    <a:pt x="6868" y="6851"/>
                    <a:pt x="5976" y="7052"/>
                    <a:pt x="5087" y="7052"/>
                  </a:cubicBezTo>
                  <a:cubicBezTo>
                    <a:pt x="5034" y="7052"/>
                    <a:pt x="4982" y="7051"/>
                    <a:pt x="4930" y="7050"/>
                  </a:cubicBezTo>
                  <a:cubicBezTo>
                    <a:pt x="4466" y="7037"/>
                    <a:pt x="3998" y="7003"/>
                    <a:pt x="3531" y="7003"/>
                  </a:cubicBezTo>
                  <a:cubicBezTo>
                    <a:pt x="3135" y="7003"/>
                    <a:pt x="2739" y="7028"/>
                    <a:pt x="2346" y="7110"/>
                  </a:cubicBezTo>
                  <a:cubicBezTo>
                    <a:pt x="1703" y="7253"/>
                    <a:pt x="1060" y="7526"/>
                    <a:pt x="631" y="8026"/>
                  </a:cubicBezTo>
                  <a:cubicBezTo>
                    <a:pt x="155" y="8527"/>
                    <a:pt x="0" y="9229"/>
                    <a:pt x="203" y="9896"/>
                  </a:cubicBezTo>
                  <a:cubicBezTo>
                    <a:pt x="691" y="11444"/>
                    <a:pt x="2334" y="12015"/>
                    <a:pt x="3489" y="12956"/>
                  </a:cubicBezTo>
                  <a:cubicBezTo>
                    <a:pt x="4048" y="13396"/>
                    <a:pt x="4477" y="13956"/>
                    <a:pt x="4596" y="14682"/>
                  </a:cubicBezTo>
                  <a:cubicBezTo>
                    <a:pt x="4644" y="14992"/>
                    <a:pt x="4608" y="15337"/>
                    <a:pt x="4465" y="15611"/>
                  </a:cubicBezTo>
                  <a:cubicBezTo>
                    <a:pt x="4298" y="15932"/>
                    <a:pt x="4001" y="16147"/>
                    <a:pt x="3703" y="16313"/>
                  </a:cubicBezTo>
                  <a:cubicBezTo>
                    <a:pt x="3108" y="16670"/>
                    <a:pt x="2465" y="16956"/>
                    <a:pt x="2203" y="17611"/>
                  </a:cubicBezTo>
                  <a:cubicBezTo>
                    <a:pt x="1953" y="18206"/>
                    <a:pt x="2120" y="18849"/>
                    <a:pt x="2524" y="19325"/>
                  </a:cubicBezTo>
                  <a:cubicBezTo>
                    <a:pt x="3656" y="20647"/>
                    <a:pt x="5989" y="20790"/>
                    <a:pt x="7585" y="21004"/>
                  </a:cubicBezTo>
                  <a:cubicBezTo>
                    <a:pt x="9098" y="21203"/>
                    <a:pt x="10633" y="21281"/>
                    <a:pt x="12167" y="21281"/>
                  </a:cubicBezTo>
                  <a:cubicBezTo>
                    <a:pt x="12565" y="21281"/>
                    <a:pt x="12962" y="21276"/>
                    <a:pt x="13359" y="21266"/>
                  </a:cubicBezTo>
                  <a:cubicBezTo>
                    <a:pt x="15181" y="21230"/>
                    <a:pt x="16979" y="21111"/>
                    <a:pt x="18776" y="20826"/>
                  </a:cubicBezTo>
                  <a:cubicBezTo>
                    <a:pt x="20324" y="20588"/>
                    <a:pt x="21932" y="20171"/>
                    <a:pt x="23087" y="19064"/>
                  </a:cubicBezTo>
                  <a:cubicBezTo>
                    <a:pt x="24039" y="18171"/>
                    <a:pt x="24956" y="16349"/>
                    <a:pt x="23658" y="15313"/>
                  </a:cubicBezTo>
                  <a:cubicBezTo>
                    <a:pt x="22956" y="14765"/>
                    <a:pt x="21086" y="13932"/>
                    <a:pt x="21741" y="12682"/>
                  </a:cubicBezTo>
                  <a:cubicBezTo>
                    <a:pt x="22051" y="12087"/>
                    <a:pt x="23051" y="11967"/>
                    <a:pt x="23610" y="11729"/>
                  </a:cubicBezTo>
                  <a:cubicBezTo>
                    <a:pt x="24301" y="11432"/>
                    <a:pt x="25015" y="11063"/>
                    <a:pt x="25373" y="10360"/>
                  </a:cubicBezTo>
                  <a:cubicBezTo>
                    <a:pt x="25670" y="9789"/>
                    <a:pt x="25670" y="9134"/>
                    <a:pt x="25444" y="8538"/>
                  </a:cubicBezTo>
                  <a:cubicBezTo>
                    <a:pt x="24908" y="7086"/>
                    <a:pt x="23408" y="7074"/>
                    <a:pt x="22015" y="6669"/>
                  </a:cubicBezTo>
                  <a:cubicBezTo>
                    <a:pt x="20265" y="6145"/>
                    <a:pt x="18348" y="5967"/>
                    <a:pt x="16895" y="4705"/>
                  </a:cubicBezTo>
                  <a:cubicBezTo>
                    <a:pt x="16717" y="4550"/>
                    <a:pt x="16538" y="4371"/>
                    <a:pt x="16490" y="4157"/>
                  </a:cubicBezTo>
                  <a:cubicBezTo>
                    <a:pt x="16288" y="3538"/>
                    <a:pt x="17264" y="2645"/>
                    <a:pt x="17360" y="1990"/>
                  </a:cubicBezTo>
                  <a:cubicBezTo>
                    <a:pt x="17491" y="1157"/>
                    <a:pt x="16955" y="704"/>
                    <a:pt x="16217" y="418"/>
                  </a:cubicBezTo>
                  <a:cubicBezTo>
                    <a:pt x="15449" y="137"/>
                    <a:pt x="14536" y="1"/>
                    <a:pt x="13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3"/>
            <p:cNvSpPr/>
            <p:nvPr/>
          </p:nvSpPr>
          <p:spPr>
            <a:xfrm>
              <a:off x="2047429" y="2909095"/>
              <a:ext cx="449670" cy="275796"/>
            </a:xfrm>
            <a:custGeom>
              <a:rect b="b" l="l" r="r" t="t"/>
              <a:pathLst>
                <a:path extrusionOk="0" h="8705" w="14193">
                  <a:moveTo>
                    <a:pt x="1" y="1"/>
                  </a:moveTo>
                  <a:lnTo>
                    <a:pt x="1" y="8014"/>
                  </a:lnTo>
                  <a:cubicBezTo>
                    <a:pt x="1" y="8395"/>
                    <a:pt x="298" y="8704"/>
                    <a:pt x="679" y="8704"/>
                  </a:cubicBezTo>
                  <a:lnTo>
                    <a:pt x="13502" y="8704"/>
                  </a:lnTo>
                  <a:cubicBezTo>
                    <a:pt x="13883" y="8704"/>
                    <a:pt x="14193" y="8407"/>
                    <a:pt x="14193" y="8014"/>
                  </a:cubicBezTo>
                  <a:lnTo>
                    <a:pt x="141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3"/>
            <p:cNvSpPr/>
            <p:nvPr/>
          </p:nvSpPr>
          <p:spPr>
            <a:xfrm>
              <a:off x="2042899" y="2905324"/>
              <a:ext cx="458351" cy="283717"/>
            </a:xfrm>
            <a:custGeom>
              <a:rect b="b" l="l" r="r" t="t"/>
              <a:pathLst>
                <a:path extrusionOk="0" h="8955" w="14467">
                  <a:moveTo>
                    <a:pt x="14217" y="227"/>
                  </a:moveTo>
                  <a:lnTo>
                    <a:pt x="14217" y="8133"/>
                  </a:lnTo>
                  <a:cubicBezTo>
                    <a:pt x="14217" y="8454"/>
                    <a:pt x="13967" y="8704"/>
                    <a:pt x="13657" y="8704"/>
                  </a:cubicBezTo>
                  <a:lnTo>
                    <a:pt x="822" y="8704"/>
                  </a:lnTo>
                  <a:cubicBezTo>
                    <a:pt x="513" y="8704"/>
                    <a:pt x="263" y="8442"/>
                    <a:pt x="263" y="8133"/>
                  </a:cubicBezTo>
                  <a:lnTo>
                    <a:pt x="263" y="227"/>
                  </a:lnTo>
                  <a:close/>
                  <a:moveTo>
                    <a:pt x="1" y="1"/>
                  </a:moveTo>
                  <a:lnTo>
                    <a:pt x="1" y="8133"/>
                  </a:lnTo>
                  <a:cubicBezTo>
                    <a:pt x="1" y="8585"/>
                    <a:pt x="358" y="8954"/>
                    <a:pt x="822" y="8954"/>
                  </a:cubicBezTo>
                  <a:lnTo>
                    <a:pt x="13657" y="8954"/>
                  </a:lnTo>
                  <a:cubicBezTo>
                    <a:pt x="14098" y="8954"/>
                    <a:pt x="14467" y="8597"/>
                    <a:pt x="14467" y="8133"/>
                  </a:cubicBezTo>
                  <a:lnTo>
                    <a:pt x="144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3"/>
            <p:cNvSpPr/>
            <p:nvPr/>
          </p:nvSpPr>
          <p:spPr>
            <a:xfrm>
              <a:off x="2048190" y="3004554"/>
              <a:ext cx="445519" cy="172036"/>
            </a:xfrm>
            <a:custGeom>
              <a:rect b="b" l="l" r="r" t="t"/>
              <a:pathLst>
                <a:path extrusionOk="0" h="5430" w="14062">
                  <a:moveTo>
                    <a:pt x="7037" y="0"/>
                  </a:moveTo>
                  <a:lnTo>
                    <a:pt x="3513" y="2727"/>
                  </a:lnTo>
                  <a:lnTo>
                    <a:pt x="0" y="5429"/>
                  </a:lnTo>
                  <a:lnTo>
                    <a:pt x="14062" y="5429"/>
                  </a:lnTo>
                  <a:lnTo>
                    <a:pt x="10549" y="2727"/>
                  </a:lnTo>
                  <a:lnTo>
                    <a:pt x="7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3"/>
            <p:cNvSpPr/>
            <p:nvPr/>
          </p:nvSpPr>
          <p:spPr>
            <a:xfrm>
              <a:off x="2045940" y="3000023"/>
              <a:ext cx="450430" cy="179957"/>
            </a:xfrm>
            <a:custGeom>
              <a:rect b="b" l="l" r="r" t="t"/>
              <a:pathLst>
                <a:path extrusionOk="0" h="5680" w="14217">
                  <a:moveTo>
                    <a:pt x="7108" y="0"/>
                  </a:moveTo>
                  <a:lnTo>
                    <a:pt x="0" y="5489"/>
                  </a:lnTo>
                  <a:lnTo>
                    <a:pt x="143" y="5680"/>
                  </a:lnTo>
                  <a:lnTo>
                    <a:pt x="7108" y="310"/>
                  </a:lnTo>
                  <a:lnTo>
                    <a:pt x="14061" y="5680"/>
                  </a:lnTo>
                  <a:lnTo>
                    <a:pt x="14216" y="5489"/>
                  </a:lnTo>
                  <a:lnTo>
                    <a:pt x="7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3"/>
            <p:cNvSpPr/>
            <p:nvPr/>
          </p:nvSpPr>
          <p:spPr>
            <a:xfrm>
              <a:off x="2048190" y="2910996"/>
              <a:ext cx="445519" cy="172036"/>
            </a:xfrm>
            <a:custGeom>
              <a:rect b="b" l="l" r="r" t="t"/>
              <a:pathLst>
                <a:path extrusionOk="0" h="5430" w="14062">
                  <a:moveTo>
                    <a:pt x="0" y="0"/>
                  </a:moveTo>
                  <a:lnTo>
                    <a:pt x="3513" y="2715"/>
                  </a:lnTo>
                  <a:lnTo>
                    <a:pt x="7037" y="5430"/>
                  </a:lnTo>
                  <a:lnTo>
                    <a:pt x="10549" y="2715"/>
                  </a:lnTo>
                  <a:lnTo>
                    <a:pt x="140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3"/>
            <p:cNvSpPr/>
            <p:nvPr/>
          </p:nvSpPr>
          <p:spPr>
            <a:xfrm>
              <a:off x="2055350" y="2734461"/>
              <a:ext cx="433828" cy="167886"/>
            </a:xfrm>
            <a:custGeom>
              <a:rect b="b" l="l" r="r" t="t"/>
              <a:pathLst>
                <a:path extrusionOk="0" h="5299" w="13693">
                  <a:moveTo>
                    <a:pt x="6847" y="0"/>
                  </a:moveTo>
                  <a:lnTo>
                    <a:pt x="1" y="5299"/>
                  </a:lnTo>
                  <a:lnTo>
                    <a:pt x="13693" y="5299"/>
                  </a:lnTo>
                  <a:lnTo>
                    <a:pt x="68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p:nvPr/>
          </p:nvSpPr>
          <p:spPr>
            <a:xfrm>
              <a:off x="2044039" y="2729930"/>
              <a:ext cx="456481" cy="176186"/>
            </a:xfrm>
            <a:custGeom>
              <a:rect b="b" l="l" r="r" t="t"/>
              <a:pathLst>
                <a:path extrusionOk="0" h="5561" w="14408">
                  <a:moveTo>
                    <a:pt x="7204" y="310"/>
                  </a:moveTo>
                  <a:lnTo>
                    <a:pt x="10657" y="2977"/>
                  </a:lnTo>
                  <a:lnTo>
                    <a:pt x="13693" y="5311"/>
                  </a:lnTo>
                  <a:lnTo>
                    <a:pt x="715" y="5311"/>
                  </a:lnTo>
                  <a:lnTo>
                    <a:pt x="3751" y="2977"/>
                  </a:lnTo>
                  <a:lnTo>
                    <a:pt x="7204" y="310"/>
                  </a:lnTo>
                  <a:close/>
                  <a:moveTo>
                    <a:pt x="7204" y="0"/>
                  </a:moveTo>
                  <a:lnTo>
                    <a:pt x="3596" y="2775"/>
                  </a:lnTo>
                  <a:lnTo>
                    <a:pt x="0" y="5561"/>
                  </a:lnTo>
                  <a:lnTo>
                    <a:pt x="14407" y="5561"/>
                  </a:lnTo>
                  <a:lnTo>
                    <a:pt x="10799" y="2775"/>
                  </a:lnTo>
                  <a:lnTo>
                    <a:pt x="72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3"/>
            <p:cNvSpPr/>
            <p:nvPr/>
          </p:nvSpPr>
          <p:spPr>
            <a:xfrm>
              <a:off x="2122137" y="2785374"/>
              <a:ext cx="297657" cy="282196"/>
            </a:xfrm>
            <a:custGeom>
              <a:rect b="b" l="l" r="r" t="t"/>
              <a:pathLst>
                <a:path extrusionOk="0" h="8907" w="9395">
                  <a:moveTo>
                    <a:pt x="0" y="1"/>
                  </a:moveTo>
                  <a:lnTo>
                    <a:pt x="0" y="3465"/>
                  </a:lnTo>
                  <a:lnTo>
                    <a:pt x="0" y="5275"/>
                  </a:lnTo>
                  <a:lnTo>
                    <a:pt x="1179" y="6180"/>
                  </a:lnTo>
                  <a:lnTo>
                    <a:pt x="4703" y="8907"/>
                  </a:lnTo>
                  <a:lnTo>
                    <a:pt x="8215" y="6180"/>
                  </a:lnTo>
                  <a:lnTo>
                    <a:pt x="9394" y="5275"/>
                  </a:lnTo>
                  <a:lnTo>
                    <a:pt x="9394" y="3465"/>
                  </a:lnTo>
                  <a:lnTo>
                    <a:pt x="93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2189652" y="2840439"/>
              <a:ext cx="167125" cy="181097"/>
            </a:xfrm>
            <a:custGeom>
              <a:rect b="b" l="l" r="r" t="t"/>
              <a:pathLst>
                <a:path extrusionOk="0" h="5716" w="5275">
                  <a:moveTo>
                    <a:pt x="1620" y="2013"/>
                  </a:moveTo>
                  <a:cubicBezTo>
                    <a:pt x="2084" y="2013"/>
                    <a:pt x="2453" y="2382"/>
                    <a:pt x="2453" y="2847"/>
                  </a:cubicBezTo>
                  <a:cubicBezTo>
                    <a:pt x="2453" y="3311"/>
                    <a:pt x="2084" y="3680"/>
                    <a:pt x="1620" y="3680"/>
                  </a:cubicBezTo>
                  <a:cubicBezTo>
                    <a:pt x="1167" y="3680"/>
                    <a:pt x="786" y="3311"/>
                    <a:pt x="786" y="2847"/>
                  </a:cubicBezTo>
                  <a:cubicBezTo>
                    <a:pt x="786" y="2382"/>
                    <a:pt x="1167" y="2013"/>
                    <a:pt x="1620" y="2013"/>
                  </a:cubicBezTo>
                  <a:close/>
                  <a:moveTo>
                    <a:pt x="3632" y="2013"/>
                  </a:moveTo>
                  <a:cubicBezTo>
                    <a:pt x="4096" y="2013"/>
                    <a:pt x="4465" y="2382"/>
                    <a:pt x="4465" y="2847"/>
                  </a:cubicBezTo>
                  <a:cubicBezTo>
                    <a:pt x="4465" y="3311"/>
                    <a:pt x="4096" y="3680"/>
                    <a:pt x="3632" y="3680"/>
                  </a:cubicBezTo>
                  <a:cubicBezTo>
                    <a:pt x="3167" y="3680"/>
                    <a:pt x="2798" y="3311"/>
                    <a:pt x="2798" y="2847"/>
                  </a:cubicBezTo>
                  <a:cubicBezTo>
                    <a:pt x="2798" y="2382"/>
                    <a:pt x="3167" y="2013"/>
                    <a:pt x="3632" y="2013"/>
                  </a:cubicBezTo>
                  <a:close/>
                  <a:moveTo>
                    <a:pt x="2632" y="3683"/>
                  </a:moveTo>
                  <a:cubicBezTo>
                    <a:pt x="2676" y="3683"/>
                    <a:pt x="2721" y="3698"/>
                    <a:pt x="2751" y="3728"/>
                  </a:cubicBezTo>
                  <a:lnTo>
                    <a:pt x="3096" y="4073"/>
                  </a:lnTo>
                  <a:cubicBezTo>
                    <a:pt x="3191" y="4168"/>
                    <a:pt x="3108" y="4347"/>
                    <a:pt x="2965" y="4347"/>
                  </a:cubicBezTo>
                  <a:lnTo>
                    <a:pt x="2298" y="4347"/>
                  </a:lnTo>
                  <a:cubicBezTo>
                    <a:pt x="2143" y="4347"/>
                    <a:pt x="2072" y="4168"/>
                    <a:pt x="2179" y="4073"/>
                  </a:cubicBezTo>
                  <a:lnTo>
                    <a:pt x="2513" y="3728"/>
                  </a:lnTo>
                  <a:cubicBezTo>
                    <a:pt x="2542" y="3698"/>
                    <a:pt x="2587" y="3683"/>
                    <a:pt x="2632" y="3683"/>
                  </a:cubicBezTo>
                  <a:close/>
                  <a:moveTo>
                    <a:pt x="2632" y="1"/>
                  </a:moveTo>
                  <a:cubicBezTo>
                    <a:pt x="1965" y="1"/>
                    <a:pt x="1334" y="275"/>
                    <a:pt x="869" y="739"/>
                  </a:cubicBezTo>
                  <a:cubicBezTo>
                    <a:pt x="250" y="1346"/>
                    <a:pt x="0" y="2192"/>
                    <a:pt x="179" y="3025"/>
                  </a:cubicBezTo>
                  <a:cubicBezTo>
                    <a:pt x="107" y="3216"/>
                    <a:pt x="107" y="3442"/>
                    <a:pt x="167" y="3656"/>
                  </a:cubicBezTo>
                  <a:cubicBezTo>
                    <a:pt x="286" y="4037"/>
                    <a:pt x="608" y="4323"/>
                    <a:pt x="1131" y="4347"/>
                  </a:cubicBezTo>
                  <a:lnTo>
                    <a:pt x="1131" y="5002"/>
                  </a:lnTo>
                  <a:cubicBezTo>
                    <a:pt x="1131" y="5216"/>
                    <a:pt x="1250" y="5394"/>
                    <a:pt x="1429" y="5466"/>
                  </a:cubicBezTo>
                  <a:cubicBezTo>
                    <a:pt x="1536" y="5514"/>
                    <a:pt x="1655" y="5561"/>
                    <a:pt x="1786" y="5585"/>
                  </a:cubicBezTo>
                  <a:lnTo>
                    <a:pt x="1786" y="5180"/>
                  </a:lnTo>
                  <a:cubicBezTo>
                    <a:pt x="1786" y="5097"/>
                    <a:pt x="1858" y="5014"/>
                    <a:pt x="1953" y="5014"/>
                  </a:cubicBezTo>
                  <a:cubicBezTo>
                    <a:pt x="2036" y="5014"/>
                    <a:pt x="2120" y="5097"/>
                    <a:pt x="2120" y="5180"/>
                  </a:cubicBezTo>
                  <a:lnTo>
                    <a:pt x="2120" y="5668"/>
                  </a:lnTo>
                  <a:cubicBezTo>
                    <a:pt x="2215" y="5692"/>
                    <a:pt x="2334" y="5704"/>
                    <a:pt x="2441" y="5716"/>
                  </a:cubicBezTo>
                  <a:lnTo>
                    <a:pt x="2441" y="5192"/>
                  </a:lnTo>
                  <a:cubicBezTo>
                    <a:pt x="2441" y="5109"/>
                    <a:pt x="2513" y="5037"/>
                    <a:pt x="2608" y="5037"/>
                  </a:cubicBezTo>
                  <a:cubicBezTo>
                    <a:pt x="2691" y="5037"/>
                    <a:pt x="2774" y="5109"/>
                    <a:pt x="2774" y="5192"/>
                  </a:cubicBezTo>
                  <a:lnTo>
                    <a:pt x="2774" y="5716"/>
                  </a:lnTo>
                  <a:cubicBezTo>
                    <a:pt x="2894" y="5716"/>
                    <a:pt x="2989" y="5704"/>
                    <a:pt x="3096" y="5668"/>
                  </a:cubicBezTo>
                  <a:lnTo>
                    <a:pt x="3096" y="5180"/>
                  </a:lnTo>
                  <a:cubicBezTo>
                    <a:pt x="3096" y="5097"/>
                    <a:pt x="3167" y="5014"/>
                    <a:pt x="3263" y="5014"/>
                  </a:cubicBezTo>
                  <a:cubicBezTo>
                    <a:pt x="3346" y="5014"/>
                    <a:pt x="3429" y="5097"/>
                    <a:pt x="3429" y="5180"/>
                  </a:cubicBezTo>
                  <a:lnTo>
                    <a:pt x="3429" y="5585"/>
                  </a:lnTo>
                  <a:cubicBezTo>
                    <a:pt x="3560" y="5537"/>
                    <a:pt x="3691" y="5502"/>
                    <a:pt x="3798" y="5466"/>
                  </a:cubicBezTo>
                  <a:cubicBezTo>
                    <a:pt x="3977" y="5394"/>
                    <a:pt x="4096" y="5216"/>
                    <a:pt x="4096" y="5002"/>
                  </a:cubicBezTo>
                  <a:lnTo>
                    <a:pt x="4096" y="4347"/>
                  </a:lnTo>
                  <a:cubicBezTo>
                    <a:pt x="4632" y="4323"/>
                    <a:pt x="4941" y="4025"/>
                    <a:pt x="5060" y="3632"/>
                  </a:cubicBezTo>
                  <a:cubicBezTo>
                    <a:pt x="5144" y="3430"/>
                    <a:pt x="5144" y="3216"/>
                    <a:pt x="5096" y="3025"/>
                  </a:cubicBezTo>
                  <a:cubicBezTo>
                    <a:pt x="5275" y="2192"/>
                    <a:pt x="5013" y="1346"/>
                    <a:pt x="4406" y="739"/>
                  </a:cubicBezTo>
                  <a:cubicBezTo>
                    <a:pt x="3929" y="251"/>
                    <a:pt x="3310" y="1"/>
                    <a:pt x="2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3"/>
            <p:cNvSpPr/>
            <p:nvPr/>
          </p:nvSpPr>
          <p:spPr>
            <a:xfrm>
              <a:off x="2415612" y="3083000"/>
              <a:ext cx="156575" cy="156575"/>
            </a:xfrm>
            <a:custGeom>
              <a:rect b="b" l="l" r="r" t="t"/>
              <a:pathLst>
                <a:path extrusionOk="0" h="4942" w="4942">
                  <a:moveTo>
                    <a:pt x="2465" y="1"/>
                  </a:moveTo>
                  <a:cubicBezTo>
                    <a:pt x="1107" y="1"/>
                    <a:pt x="0" y="1108"/>
                    <a:pt x="0" y="2465"/>
                  </a:cubicBezTo>
                  <a:cubicBezTo>
                    <a:pt x="0" y="3834"/>
                    <a:pt x="1107" y="4942"/>
                    <a:pt x="2465" y="4942"/>
                  </a:cubicBezTo>
                  <a:cubicBezTo>
                    <a:pt x="3834" y="4942"/>
                    <a:pt x="4941" y="3834"/>
                    <a:pt x="4941" y="2465"/>
                  </a:cubicBezTo>
                  <a:cubicBezTo>
                    <a:pt x="4941" y="1108"/>
                    <a:pt x="3834" y="1"/>
                    <a:pt x="24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3"/>
            <p:cNvSpPr/>
            <p:nvPr/>
          </p:nvSpPr>
          <p:spPr>
            <a:xfrm>
              <a:off x="2442003" y="3110532"/>
              <a:ext cx="103760" cy="84529"/>
            </a:xfrm>
            <a:custGeom>
              <a:rect b="b" l="l" r="r" t="t"/>
              <a:pathLst>
                <a:path extrusionOk="0" h="2668" w="3275">
                  <a:moveTo>
                    <a:pt x="1620" y="549"/>
                  </a:moveTo>
                  <a:cubicBezTo>
                    <a:pt x="1667" y="549"/>
                    <a:pt x="1715" y="560"/>
                    <a:pt x="1739" y="572"/>
                  </a:cubicBezTo>
                  <a:cubicBezTo>
                    <a:pt x="1775" y="608"/>
                    <a:pt x="1798" y="632"/>
                    <a:pt x="1798" y="668"/>
                  </a:cubicBezTo>
                  <a:lnTo>
                    <a:pt x="1798" y="1799"/>
                  </a:lnTo>
                  <a:cubicBezTo>
                    <a:pt x="1798" y="1858"/>
                    <a:pt x="1727" y="1918"/>
                    <a:pt x="1632" y="1918"/>
                  </a:cubicBezTo>
                  <a:cubicBezTo>
                    <a:pt x="1596" y="1918"/>
                    <a:pt x="1548" y="1894"/>
                    <a:pt x="1513" y="1882"/>
                  </a:cubicBezTo>
                  <a:cubicBezTo>
                    <a:pt x="1489" y="1846"/>
                    <a:pt x="1477" y="1822"/>
                    <a:pt x="1477" y="1787"/>
                  </a:cubicBezTo>
                  <a:lnTo>
                    <a:pt x="1453" y="656"/>
                  </a:lnTo>
                  <a:cubicBezTo>
                    <a:pt x="1453" y="584"/>
                    <a:pt x="1513" y="549"/>
                    <a:pt x="1608" y="549"/>
                  </a:cubicBezTo>
                  <a:close/>
                  <a:moveTo>
                    <a:pt x="1632" y="2180"/>
                  </a:moveTo>
                  <a:cubicBezTo>
                    <a:pt x="1679" y="2180"/>
                    <a:pt x="1727" y="2192"/>
                    <a:pt x="1751" y="2227"/>
                  </a:cubicBezTo>
                  <a:cubicBezTo>
                    <a:pt x="1787" y="2251"/>
                    <a:pt x="1810" y="2287"/>
                    <a:pt x="1810" y="2334"/>
                  </a:cubicBezTo>
                  <a:cubicBezTo>
                    <a:pt x="1798" y="2370"/>
                    <a:pt x="1787" y="2406"/>
                    <a:pt x="1751" y="2430"/>
                  </a:cubicBezTo>
                  <a:cubicBezTo>
                    <a:pt x="1727" y="2465"/>
                    <a:pt x="1679" y="2477"/>
                    <a:pt x="1632" y="2477"/>
                  </a:cubicBezTo>
                  <a:cubicBezTo>
                    <a:pt x="1596" y="2477"/>
                    <a:pt x="1548" y="2465"/>
                    <a:pt x="1513" y="2430"/>
                  </a:cubicBezTo>
                  <a:cubicBezTo>
                    <a:pt x="1489" y="2406"/>
                    <a:pt x="1477" y="2370"/>
                    <a:pt x="1477" y="2334"/>
                  </a:cubicBezTo>
                  <a:cubicBezTo>
                    <a:pt x="1477" y="2287"/>
                    <a:pt x="1489" y="2251"/>
                    <a:pt x="1513" y="2227"/>
                  </a:cubicBezTo>
                  <a:cubicBezTo>
                    <a:pt x="1548" y="2192"/>
                    <a:pt x="1572" y="2180"/>
                    <a:pt x="1620" y="2180"/>
                  </a:cubicBezTo>
                  <a:close/>
                  <a:moveTo>
                    <a:pt x="1632" y="1"/>
                  </a:moveTo>
                  <a:cubicBezTo>
                    <a:pt x="1536" y="1"/>
                    <a:pt x="1429" y="60"/>
                    <a:pt x="1358" y="191"/>
                  </a:cubicBezTo>
                  <a:lnTo>
                    <a:pt x="84" y="2227"/>
                  </a:lnTo>
                  <a:cubicBezTo>
                    <a:pt x="12" y="2346"/>
                    <a:pt x="1" y="2465"/>
                    <a:pt x="48" y="2537"/>
                  </a:cubicBezTo>
                  <a:cubicBezTo>
                    <a:pt x="84" y="2632"/>
                    <a:pt x="191" y="2668"/>
                    <a:pt x="346" y="2668"/>
                  </a:cubicBezTo>
                  <a:lnTo>
                    <a:pt x="2930" y="2668"/>
                  </a:lnTo>
                  <a:cubicBezTo>
                    <a:pt x="3060" y="2668"/>
                    <a:pt x="3180" y="2632"/>
                    <a:pt x="3227" y="2537"/>
                  </a:cubicBezTo>
                  <a:cubicBezTo>
                    <a:pt x="3275" y="2477"/>
                    <a:pt x="3263" y="2358"/>
                    <a:pt x="3180" y="2239"/>
                  </a:cubicBezTo>
                  <a:lnTo>
                    <a:pt x="1917" y="191"/>
                  </a:lnTo>
                  <a:cubicBezTo>
                    <a:pt x="1846" y="72"/>
                    <a:pt x="1739" y="1"/>
                    <a:pt x="1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8" name="Google Shape;1038;p23"/>
          <p:cNvSpPr txBox="1"/>
          <p:nvPr/>
        </p:nvSpPr>
        <p:spPr>
          <a:xfrm>
            <a:off x="1732600" y="1079975"/>
            <a:ext cx="6619800" cy="15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Al Rajhi Bank adheres to several national security standards and guidelines to ensure the security of its customers: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Corporate Governance Guidelines: </a:t>
            </a:r>
            <a:r>
              <a:rPr lang="en" sz="1500">
                <a:solidFill>
                  <a:schemeClr val="dk1"/>
                </a:solidFill>
                <a:latin typeface="Times New Roman"/>
                <a:ea typeface="Times New Roman"/>
                <a:cs typeface="Times New Roman"/>
                <a:sym typeface="Times New Roman"/>
              </a:rPr>
              <a:t>Al Rajhi Bank must comply with corporate governance guidelines set by SAMA.</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Information Security Standards</a:t>
            </a:r>
            <a:r>
              <a:rPr lang="en" sz="1500">
                <a:solidFill>
                  <a:schemeClr val="dk1"/>
                </a:solidFill>
                <a:latin typeface="Times New Roman"/>
                <a:ea typeface="Times New Roman"/>
                <a:cs typeface="Times New Roman"/>
                <a:sym typeface="Times New Roman"/>
              </a:rPr>
              <a:t>: Al Rajhi Bank must comply with information security standards set by SAMA.</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Saudi Arabian Monetary Authority (SAMA)</a:t>
            </a:r>
            <a:r>
              <a:rPr lang="en" sz="1500">
                <a:solidFill>
                  <a:schemeClr val="dk1"/>
                </a:solidFill>
                <a:latin typeface="Times New Roman"/>
                <a:ea typeface="Times New Roman"/>
                <a:cs typeface="Times New Roman"/>
                <a:sym typeface="Times New Roman"/>
              </a:rPr>
              <a:t>: SAMA is the central bank of Saudi Arabia and regulates banks and financial institutions in the country.</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Anti-Money Laundering (AML) and Counter-Terrorist Financing (CTF)</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Sharia Compliance</a:t>
            </a:r>
            <a:r>
              <a:rPr lang="en" sz="1500">
                <a:solidFill>
                  <a:schemeClr val="dk1"/>
                </a:solidFill>
                <a:latin typeface="Times New Roman"/>
                <a:ea typeface="Times New Roman"/>
                <a:cs typeface="Times New Roman"/>
                <a:sym typeface="Times New Roman"/>
              </a:rPr>
              <a:t>: As an Islamic bank, Al Rajhi Bank must comply with Sharia principles.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Data Protection Regulations</a:t>
            </a:r>
            <a:r>
              <a:rPr lang="en" sz="1500">
                <a:solidFill>
                  <a:schemeClr val="dk1"/>
                </a:solidFill>
                <a:latin typeface="Times New Roman"/>
                <a:ea typeface="Times New Roman"/>
                <a:cs typeface="Times New Roman"/>
                <a:sym typeface="Times New Roman"/>
              </a:rPr>
              <a:t> include encryption, secure communication paths, and data privacy.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24"/>
          <p:cNvSpPr txBox="1"/>
          <p:nvPr>
            <p:ph type="title"/>
          </p:nvPr>
        </p:nvSpPr>
        <p:spPr>
          <a:xfrm>
            <a:off x="193025" y="90600"/>
            <a:ext cx="8229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600"/>
              </a:spcBef>
              <a:spcAft>
                <a:spcPts val="0"/>
              </a:spcAft>
              <a:buClr>
                <a:schemeClr val="dk1"/>
              </a:buClr>
              <a:buSzPts val="1100"/>
              <a:buFont typeface="Arial"/>
              <a:buNone/>
            </a:pPr>
            <a:r>
              <a:rPr b="0" lang="en" sz="2600">
                <a:solidFill>
                  <a:srgbClr val="26425C"/>
                </a:solidFill>
                <a:latin typeface="Times New Roman"/>
                <a:ea typeface="Times New Roman"/>
                <a:cs typeface="Times New Roman"/>
                <a:sym typeface="Times New Roman"/>
              </a:rPr>
              <a:t>		</a:t>
            </a:r>
            <a:r>
              <a:rPr lang="en" sz="2600">
                <a:solidFill>
                  <a:srgbClr val="26425C"/>
                </a:solidFill>
                <a:latin typeface="Times New Roman"/>
                <a:ea typeface="Times New Roman"/>
                <a:cs typeface="Times New Roman"/>
                <a:sym typeface="Times New Roman"/>
              </a:rPr>
              <a:t>2.6. Asset Inventory</a:t>
            </a:r>
            <a:endParaRPr sz="2600">
              <a:solidFill>
                <a:srgbClr val="26425C"/>
              </a:solidFill>
              <a:latin typeface="Times New Roman"/>
              <a:ea typeface="Times New Roman"/>
              <a:cs typeface="Times New Roman"/>
              <a:sym typeface="Times New Roman"/>
            </a:endParaRPr>
          </a:p>
          <a:p>
            <a:pPr indent="0" lvl="0" marL="0" rtl="0" algn="ctr">
              <a:spcBef>
                <a:spcPts val="400"/>
              </a:spcBef>
              <a:spcAft>
                <a:spcPts val="0"/>
              </a:spcAft>
              <a:buNone/>
            </a:pPr>
            <a:r>
              <a:t/>
            </a:r>
            <a:endParaRPr sz="2600">
              <a:solidFill>
                <a:srgbClr val="26425C"/>
              </a:solidFill>
              <a:latin typeface="Times New Roman"/>
              <a:ea typeface="Times New Roman"/>
              <a:cs typeface="Times New Roman"/>
              <a:sym typeface="Times New Roman"/>
            </a:endParaRPr>
          </a:p>
        </p:txBody>
      </p:sp>
      <p:grpSp>
        <p:nvGrpSpPr>
          <p:cNvPr id="1044" name="Google Shape;1044;p24"/>
          <p:cNvGrpSpPr/>
          <p:nvPr/>
        </p:nvGrpSpPr>
        <p:grpSpPr>
          <a:xfrm>
            <a:off x="-2333223" y="1895428"/>
            <a:ext cx="4524514" cy="3248084"/>
            <a:chOff x="2925068" y="2092209"/>
            <a:chExt cx="3288881" cy="1876746"/>
          </a:xfrm>
        </p:grpSpPr>
        <p:sp>
          <p:nvSpPr>
            <p:cNvPr id="1045" name="Google Shape;1045;p24"/>
            <p:cNvSpPr/>
            <p:nvPr/>
          </p:nvSpPr>
          <p:spPr>
            <a:xfrm>
              <a:off x="3215525" y="2092209"/>
              <a:ext cx="2707966" cy="1691850"/>
            </a:xfrm>
            <a:custGeom>
              <a:rect b="b" l="l" r="r" t="t"/>
              <a:pathLst>
                <a:path extrusionOk="0" h="51424" w="82309">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4"/>
            <p:cNvSpPr/>
            <p:nvPr/>
          </p:nvSpPr>
          <p:spPr>
            <a:xfrm>
              <a:off x="3323634" y="2235192"/>
              <a:ext cx="2492537" cy="1468557"/>
            </a:xfrm>
            <a:custGeom>
              <a:rect b="b" l="l" r="r" t="t"/>
              <a:pathLst>
                <a:path extrusionOk="0" h="44637" w="75761">
                  <a:moveTo>
                    <a:pt x="1" y="0"/>
                  </a:moveTo>
                  <a:lnTo>
                    <a:pt x="1" y="44637"/>
                  </a:lnTo>
                  <a:lnTo>
                    <a:pt x="75760" y="44637"/>
                  </a:lnTo>
                  <a:lnTo>
                    <a:pt x="757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4"/>
            <p:cNvSpPr/>
            <p:nvPr/>
          </p:nvSpPr>
          <p:spPr>
            <a:xfrm>
              <a:off x="2925068" y="3784023"/>
              <a:ext cx="3288881" cy="184931"/>
            </a:xfrm>
            <a:custGeom>
              <a:rect b="b" l="l" r="r" t="t"/>
              <a:pathLst>
                <a:path extrusionOk="0" h="5621" w="99966">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4"/>
            <p:cNvSpPr/>
            <p:nvPr/>
          </p:nvSpPr>
          <p:spPr>
            <a:xfrm>
              <a:off x="4180924" y="3783234"/>
              <a:ext cx="777592" cy="56062"/>
            </a:xfrm>
            <a:custGeom>
              <a:rect b="b" l="l" r="r" t="t"/>
              <a:pathLst>
                <a:path extrusionOk="0" h="1704" w="23635">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4"/>
            <p:cNvSpPr/>
            <p:nvPr/>
          </p:nvSpPr>
          <p:spPr>
            <a:xfrm>
              <a:off x="3323059" y="2235192"/>
              <a:ext cx="2492899" cy="1468557"/>
            </a:xfrm>
            <a:custGeom>
              <a:rect b="b" l="l" r="r" t="t"/>
              <a:pathLst>
                <a:path extrusionOk="0" h="44637" w="75772">
                  <a:moveTo>
                    <a:pt x="1" y="0"/>
                  </a:moveTo>
                  <a:lnTo>
                    <a:pt x="1" y="44637"/>
                  </a:lnTo>
                  <a:lnTo>
                    <a:pt x="757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4"/>
            <p:cNvSpPr/>
            <p:nvPr/>
          </p:nvSpPr>
          <p:spPr>
            <a:xfrm>
              <a:off x="4150738" y="2399297"/>
              <a:ext cx="837535" cy="1077278"/>
            </a:xfrm>
            <a:custGeom>
              <a:rect b="b" l="l" r="r" t="t"/>
              <a:pathLst>
                <a:path extrusionOk="0" h="32744" w="25457">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4"/>
            <p:cNvSpPr/>
            <p:nvPr/>
          </p:nvSpPr>
          <p:spPr>
            <a:xfrm>
              <a:off x="4176203" y="2431835"/>
              <a:ext cx="786606" cy="1012201"/>
            </a:xfrm>
            <a:custGeom>
              <a:rect b="b" l="l" r="r" t="t"/>
              <a:pathLst>
                <a:path extrusionOk="0" fill="none" h="30766" w="23909">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cap="flat" cmpd="sng" w="7750">
              <a:solidFill>
                <a:srgbClr val="FCFCFC"/>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4"/>
            <p:cNvSpPr/>
            <p:nvPr/>
          </p:nvSpPr>
          <p:spPr>
            <a:xfrm>
              <a:off x="4479392" y="2781627"/>
              <a:ext cx="180226" cy="313011"/>
            </a:xfrm>
            <a:custGeom>
              <a:rect b="b" l="l" r="r" t="t"/>
              <a:pathLst>
                <a:path extrusionOk="0" h="9514" w="5478">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3" name="Google Shape;1053;p24"/>
          <p:cNvSpPr txBox="1"/>
          <p:nvPr/>
        </p:nvSpPr>
        <p:spPr>
          <a:xfrm>
            <a:off x="1926850" y="1142150"/>
            <a:ext cx="5042400" cy="243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1- Physical Assets: POS terminals, card readers, cash registers, and ATMs.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2- Intangible Assets: MADA Pay mobile application, payment gateway software, online banking platform, customer transaction data, payment processing data, user authentication data, encryption keys, brand trademarks, software patents, and proprietary algorithms.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		3- Financial Assets: Revenue from Mada Pay transactions, cash and national gold reserves, and investments such as stocks and holdings.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grpSp>
        <p:nvGrpSpPr>
          <p:cNvPr id="1054" name="Google Shape;1054;p24"/>
          <p:cNvGrpSpPr/>
          <p:nvPr/>
        </p:nvGrpSpPr>
        <p:grpSpPr>
          <a:xfrm>
            <a:off x="7304163" y="3698525"/>
            <a:ext cx="1839825" cy="1444975"/>
            <a:chOff x="3678138" y="2487100"/>
            <a:chExt cx="1839825" cy="1444975"/>
          </a:xfrm>
        </p:grpSpPr>
        <p:sp>
          <p:nvSpPr>
            <p:cNvPr id="1055" name="Google Shape;1055;p24"/>
            <p:cNvSpPr/>
            <p:nvPr/>
          </p:nvSpPr>
          <p:spPr>
            <a:xfrm>
              <a:off x="3678138" y="2487100"/>
              <a:ext cx="1839825" cy="1444975"/>
            </a:xfrm>
            <a:custGeom>
              <a:rect b="b" l="l" r="r" t="t"/>
              <a:pathLst>
                <a:path extrusionOk="0" h="57799" w="73593">
                  <a:moveTo>
                    <a:pt x="57459" y="1"/>
                  </a:moveTo>
                  <a:cubicBezTo>
                    <a:pt x="48008" y="1"/>
                    <a:pt x="39305" y="7739"/>
                    <a:pt x="29564" y="8571"/>
                  </a:cubicBezTo>
                  <a:cubicBezTo>
                    <a:pt x="28884" y="8628"/>
                    <a:pt x="28199" y="8653"/>
                    <a:pt x="27509" y="8653"/>
                  </a:cubicBezTo>
                  <a:cubicBezTo>
                    <a:pt x="23471" y="8653"/>
                    <a:pt x="19294" y="7807"/>
                    <a:pt x="15344" y="7807"/>
                  </a:cubicBezTo>
                  <a:cubicBezTo>
                    <a:pt x="12594" y="7807"/>
                    <a:pt x="9955" y="8217"/>
                    <a:pt x="7549" y="9607"/>
                  </a:cubicBezTo>
                  <a:cubicBezTo>
                    <a:pt x="1381" y="13178"/>
                    <a:pt x="0" y="22025"/>
                    <a:pt x="2846" y="28573"/>
                  </a:cubicBezTo>
                  <a:cubicBezTo>
                    <a:pt x="5680" y="35110"/>
                    <a:pt x="11621" y="39729"/>
                    <a:pt x="17634" y="43575"/>
                  </a:cubicBezTo>
                  <a:cubicBezTo>
                    <a:pt x="23098" y="47075"/>
                    <a:pt x="28302" y="51921"/>
                    <a:pt x="33778" y="55136"/>
                  </a:cubicBezTo>
                  <a:cubicBezTo>
                    <a:pt x="37215" y="57149"/>
                    <a:pt x="41912" y="57799"/>
                    <a:pt x="46457" y="57799"/>
                  </a:cubicBezTo>
                  <a:cubicBezTo>
                    <a:pt x="49172" y="57799"/>
                    <a:pt x="51832" y="57567"/>
                    <a:pt x="54138" y="57255"/>
                  </a:cubicBezTo>
                  <a:cubicBezTo>
                    <a:pt x="57448" y="56803"/>
                    <a:pt x="60948" y="55850"/>
                    <a:pt x="63068" y="53279"/>
                  </a:cubicBezTo>
                  <a:cubicBezTo>
                    <a:pt x="67878" y="47433"/>
                    <a:pt x="62520" y="38241"/>
                    <a:pt x="65294" y="31204"/>
                  </a:cubicBezTo>
                  <a:cubicBezTo>
                    <a:pt x="66485" y="28180"/>
                    <a:pt x="69057" y="25918"/>
                    <a:pt x="70735" y="23132"/>
                  </a:cubicBezTo>
                  <a:cubicBezTo>
                    <a:pt x="73260" y="18917"/>
                    <a:pt x="73593" y="13452"/>
                    <a:pt x="71557" y="8976"/>
                  </a:cubicBezTo>
                  <a:cubicBezTo>
                    <a:pt x="69533" y="4511"/>
                    <a:pt x="65223" y="1141"/>
                    <a:pt x="60389" y="260"/>
                  </a:cubicBezTo>
                  <a:cubicBezTo>
                    <a:pt x="59403" y="82"/>
                    <a:pt x="58427" y="1"/>
                    <a:pt x="574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4"/>
            <p:cNvSpPr/>
            <p:nvPr/>
          </p:nvSpPr>
          <p:spPr>
            <a:xfrm>
              <a:off x="3941863" y="2677250"/>
              <a:ext cx="1388875" cy="934350"/>
            </a:xfrm>
            <a:custGeom>
              <a:rect b="b" l="l" r="r" t="t"/>
              <a:pathLst>
                <a:path extrusionOk="0" h="37374" w="55555">
                  <a:moveTo>
                    <a:pt x="2370" y="0"/>
                  </a:moveTo>
                  <a:cubicBezTo>
                    <a:pt x="1060" y="0"/>
                    <a:pt x="0" y="1048"/>
                    <a:pt x="0" y="2358"/>
                  </a:cubicBezTo>
                  <a:lnTo>
                    <a:pt x="0" y="37374"/>
                  </a:lnTo>
                  <a:lnTo>
                    <a:pt x="55555" y="37374"/>
                  </a:lnTo>
                  <a:lnTo>
                    <a:pt x="55555" y="2358"/>
                  </a:lnTo>
                  <a:cubicBezTo>
                    <a:pt x="55555" y="1203"/>
                    <a:pt x="54710" y="215"/>
                    <a:pt x="53567" y="36"/>
                  </a:cubicBezTo>
                  <a:cubicBezTo>
                    <a:pt x="53447" y="12"/>
                    <a:pt x="53316" y="0"/>
                    <a:pt x="53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4"/>
            <p:cNvSpPr/>
            <p:nvPr/>
          </p:nvSpPr>
          <p:spPr>
            <a:xfrm>
              <a:off x="4006438" y="2749275"/>
              <a:ext cx="1260025" cy="862325"/>
            </a:xfrm>
            <a:custGeom>
              <a:rect b="b" l="l" r="r" t="t"/>
              <a:pathLst>
                <a:path extrusionOk="0" h="34493" w="50401">
                  <a:moveTo>
                    <a:pt x="1" y="1"/>
                  </a:moveTo>
                  <a:lnTo>
                    <a:pt x="1" y="34493"/>
                  </a:lnTo>
                  <a:lnTo>
                    <a:pt x="50400" y="34493"/>
                  </a:lnTo>
                  <a:lnTo>
                    <a:pt x="504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4"/>
            <p:cNvSpPr/>
            <p:nvPr/>
          </p:nvSpPr>
          <p:spPr>
            <a:xfrm>
              <a:off x="3801063" y="3611300"/>
              <a:ext cx="1670475" cy="61350"/>
            </a:xfrm>
            <a:custGeom>
              <a:rect b="b" l="l" r="r" t="t"/>
              <a:pathLst>
                <a:path extrusionOk="0" h="2454" w="66819">
                  <a:moveTo>
                    <a:pt x="66819" y="0"/>
                  </a:moveTo>
                  <a:lnTo>
                    <a:pt x="1" y="12"/>
                  </a:lnTo>
                  <a:lnTo>
                    <a:pt x="1" y="1476"/>
                  </a:lnTo>
                  <a:cubicBezTo>
                    <a:pt x="1" y="1762"/>
                    <a:pt x="191" y="2012"/>
                    <a:pt x="513" y="2191"/>
                  </a:cubicBezTo>
                  <a:cubicBezTo>
                    <a:pt x="827" y="2359"/>
                    <a:pt x="1195" y="2454"/>
                    <a:pt x="1566" y="2454"/>
                  </a:cubicBezTo>
                  <a:cubicBezTo>
                    <a:pt x="1588" y="2454"/>
                    <a:pt x="1610" y="2453"/>
                    <a:pt x="1632" y="2453"/>
                  </a:cubicBezTo>
                  <a:lnTo>
                    <a:pt x="65199" y="2453"/>
                  </a:lnTo>
                  <a:cubicBezTo>
                    <a:pt x="66092" y="2453"/>
                    <a:pt x="66819" y="2024"/>
                    <a:pt x="66819" y="1488"/>
                  </a:cubicBezTo>
                  <a:lnTo>
                    <a:pt x="668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4"/>
            <p:cNvSpPr/>
            <p:nvPr/>
          </p:nvSpPr>
          <p:spPr>
            <a:xfrm>
              <a:off x="4496688" y="3611300"/>
              <a:ext cx="279525" cy="37225"/>
            </a:xfrm>
            <a:custGeom>
              <a:rect b="b" l="l" r="r" t="t"/>
              <a:pathLst>
                <a:path extrusionOk="0" h="1489" w="11181">
                  <a:moveTo>
                    <a:pt x="1" y="0"/>
                  </a:moveTo>
                  <a:lnTo>
                    <a:pt x="1" y="976"/>
                  </a:lnTo>
                  <a:cubicBezTo>
                    <a:pt x="1" y="1262"/>
                    <a:pt x="227" y="1488"/>
                    <a:pt x="513" y="1488"/>
                  </a:cubicBezTo>
                  <a:lnTo>
                    <a:pt x="10669" y="1488"/>
                  </a:lnTo>
                  <a:cubicBezTo>
                    <a:pt x="10942" y="1488"/>
                    <a:pt x="11181" y="1262"/>
                    <a:pt x="11181" y="976"/>
                  </a:cubicBezTo>
                  <a:lnTo>
                    <a:pt x="111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4"/>
            <p:cNvSpPr/>
            <p:nvPr/>
          </p:nvSpPr>
          <p:spPr>
            <a:xfrm>
              <a:off x="4261238" y="2794525"/>
              <a:ext cx="812025" cy="776600"/>
            </a:xfrm>
            <a:custGeom>
              <a:rect b="b" l="l" r="r" t="t"/>
              <a:pathLst>
                <a:path extrusionOk="0" h="31064" w="32481">
                  <a:moveTo>
                    <a:pt x="15693" y="0"/>
                  </a:moveTo>
                  <a:cubicBezTo>
                    <a:pt x="11260" y="3983"/>
                    <a:pt x="6151" y="4468"/>
                    <a:pt x="3929" y="4468"/>
                  </a:cubicBezTo>
                  <a:cubicBezTo>
                    <a:pt x="3215" y="4468"/>
                    <a:pt x="2799" y="4418"/>
                    <a:pt x="2799" y="4418"/>
                  </a:cubicBezTo>
                  <a:lnTo>
                    <a:pt x="2799" y="4418"/>
                  </a:lnTo>
                  <a:cubicBezTo>
                    <a:pt x="1" y="27920"/>
                    <a:pt x="15610" y="31064"/>
                    <a:pt x="15610" y="31064"/>
                  </a:cubicBezTo>
                  <a:cubicBezTo>
                    <a:pt x="32481" y="26980"/>
                    <a:pt x="28326" y="4501"/>
                    <a:pt x="28326" y="4501"/>
                  </a:cubicBezTo>
                  <a:lnTo>
                    <a:pt x="28326" y="4501"/>
                  </a:lnTo>
                  <a:cubicBezTo>
                    <a:pt x="27833" y="4576"/>
                    <a:pt x="27339" y="4610"/>
                    <a:pt x="26847" y="4610"/>
                  </a:cubicBezTo>
                  <a:cubicBezTo>
                    <a:pt x="21150" y="4610"/>
                    <a:pt x="15693" y="0"/>
                    <a:pt x="1569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4"/>
            <p:cNvSpPr/>
            <p:nvPr/>
          </p:nvSpPr>
          <p:spPr>
            <a:xfrm>
              <a:off x="4238913" y="2776950"/>
              <a:ext cx="812325" cy="776325"/>
            </a:xfrm>
            <a:custGeom>
              <a:rect b="b" l="l" r="r" t="t"/>
              <a:pathLst>
                <a:path extrusionOk="0" h="31053" w="32493">
                  <a:moveTo>
                    <a:pt x="15693" y="1"/>
                  </a:moveTo>
                  <a:cubicBezTo>
                    <a:pt x="11269" y="3984"/>
                    <a:pt x="6155" y="4468"/>
                    <a:pt x="3930" y="4468"/>
                  </a:cubicBezTo>
                  <a:cubicBezTo>
                    <a:pt x="3215" y="4468"/>
                    <a:pt x="2799" y="4418"/>
                    <a:pt x="2799" y="4418"/>
                  </a:cubicBezTo>
                  <a:lnTo>
                    <a:pt x="2799" y="4418"/>
                  </a:lnTo>
                  <a:cubicBezTo>
                    <a:pt x="1" y="27909"/>
                    <a:pt x="15610" y="31052"/>
                    <a:pt x="15610" y="31052"/>
                  </a:cubicBezTo>
                  <a:cubicBezTo>
                    <a:pt x="32493" y="26980"/>
                    <a:pt x="28338" y="4502"/>
                    <a:pt x="28338" y="4501"/>
                  </a:cubicBezTo>
                  <a:lnTo>
                    <a:pt x="28338" y="4501"/>
                  </a:lnTo>
                  <a:cubicBezTo>
                    <a:pt x="27850" y="4575"/>
                    <a:pt x="27360" y="4608"/>
                    <a:pt x="26873" y="4608"/>
                  </a:cubicBezTo>
                  <a:cubicBezTo>
                    <a:pt x="21170" y="4608"/>
                    <a:pt x="15693" y="1"/>
                    <a:pt x="156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4"/>
            <p:cNvSpPr/>
            <p:nvPr/>
          </p:nvSpPr>
          <p:spPr>
            <a:xfrm>
              <a:off x="4319588" y="2868350"/>
              <a:ext cx="651875" cy="622700"/>
            </a:xfrm>
            <a:custGeom>
              <a:rect b="b" l="l" r="r" t="t"/>
              <a:pathLst>
                <a:path extrusionOk="0" h="24908" w="26075">
                  <a:moveTo>
                    <a:pt x="12597" y="0"/>
                  </a:moveTo>
                  <a:cubicBezTo>
                    <a:pt x="9049" y="3188"/>
                    <a:pt x="4949" y="3576"/>
                    <a:pt x="3162" y="3576"/>
                  </a:cubicBezTo>
                  <a:cubicBezTo>
                    <a:pt x="2586" y="3576"/>
                    <a:pt x="2251" y="3536"/>
                    <a:pt x="2251" y="3536"/>
                  </a:cubicBezTo>
                  <a:lnTo>
                    <a:pt x="2251" y="3536"/>
                  </a:lnTo>
                  <a:cubicBezTo>
                    <a:pt x="0" y="22384"/>
                    <a:pt x="12526" y="24908"/>
                    <a:pt x="12526" y="24908"/>
                  </a:cubicBezTo>
                  <a:cubicBezTo>
                    <a:pt x="26075" y="21634"/>
                    <a:pt x="22741" y="3608"/>
                    <a:pt x="22741" y="3608"/>
                  </a:cubicBezTo>
                  <a:lnTo>
                    <a:pt x="22741" y="3608"/>
                  </a:lnTo>
                  <a:cubicBezTo>
                    <a:pt x="22353" y="3665"/>
                    <a:pt x="21963" y="3692"/>
                    <a:pt x="21574" y="3692"/>
                  </a:cubicBezTo>
                  <a:cubicBezTo>
                    <a:pt x="16997" y="3692"/>
                    <a:pt x="12597" y="0"/>
                    <a:pt x="125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4"/>
            <p:cNvSpPr/>
            <p:nvPr/>
          </p:nvSpPr>
          <p:spPr>
            <a:xfrm>
              <a:off x="4522588" y="2968350"/>
              <a:ext cx="258975" cy="429850"/>
            </a:xfrm>
            <a:custGeom>
              <a:rect b="b" l="l" r="r" t="t"/>
              <a:pathLst>
                <a:path extrusionOk="0" h="17194" w="10359">
                  <a:moveTo>
                    <a:pt x="5180" y="917"/>
                  </a:moveTo>
                  <a:cubicBezTo>
                    <a:pt x="7001" y="917"/>
                    <a:pt x="8490" y="2406"/>
                    <a:pt x="8490" y="4227"/>
                  </a:cubicBezTo>
                  <a:lnTo>
                    <a:pt x="8490" y="6835"/>
                  </a:lnTo>
                  <a:lnTo>
                    <a:pt x="1870" y="6835"/>
                  </a:lnTo>
                  <a:lnTo>
                    <a:pt x="1870" y="4227"/>
                  </a:lnTo>
                  <a:cubicBezTo>
                    <a:pt x="1870" y="2406"/>
                    <a:pt x="3346" y="917"/>
                    <a:pt x="5180" y="917"/>
                  </a:cubicBezTo>
                  <a:close/>
                  <a:moveTo>
                    <a:pt x="5180" y="1"/>
                  </a:moveTo>
                  <a:cubicBezTo>
                    <a:pt x="2834" y="1"/>
                    <a:pt x="941" y="1894"/>
                    <a:pt x="941" y="4227"/>
                  </a:cubicBezTo>
                  <a:lnTo>
                    <a:pt x="941" y="6835"/>
                  </a:lnTo>
                  <a:lnTo>
                    <a:pt x="620" y="6835"/>
                  </a:lnTo>
                  <a:cubicBezTo>
                    <a:pt x="274" y="6835"/>
                    <a:pt x="0" y="7109"/>
                    <a:pt x="0" y="7442"/>
                  </a:cubicBezTo>
                  <a:lnTo>
                    <a:pt x="0" y="13431"/>
                  </a:lnTo>
                  <a:cubicBezTo>
                    <a:pt x="0" y="15514"/>
                    <a:pt x="1691" y="17193"/>
                    <a:pt x="3763" y="17193"/>
                  </a:cubicBezTo>
                  <a:lnTo>
                    <a:pt x="6608" y="17193"/>
                  </a:lnTo>
                  <a:cubicBezTo>
                    <a:pt x="8680" y="17193"/>
                    <a:pt x="10359" y="15514"/>
                    <a:pt x="10359" y="13431"/>
                  </a:cubicBezTo>
                  <a:lnTo>
                    <a:pt x="10359" y="7442"/>
                  </a:lnTo>
                  <a:cubicBezTo>
                    <a:pt x="10359" y="7109"/>
                    <a:pt x="10085" y="6835"/>
                    <a:pt x="9752" y="6835"/>
                  </a:cubicBezTo>
                  <a:lnTo>
                    <a:pt x="9406" y="6835"/>
                  </a:lnTo>
                  <a:lnTo>
                    <a:pt x="9406" y="4227"/>
                  </a:lnTo>
                  <a:cubicBezTo>
                    <a:pt x="9406" y="1894"/>
                    <a:pt x="7513" y="1"/>
                    <a:pt x="5180"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4"/>
            <p:cNvSpPr/>
            <p:nvPr/>
          </p:nvSpPr>
          <p:spPr>
            <a:xfrm>
              <a:off x="4532713" y="2959725"/>
              <a:ext cx="211950" cy="312850"/>
            </a:xfrm>
            <a:custGeom>
              <a:rect b="b" l="l" r="r" t="t"/>
              <a:pathLst>
                <a:path extrusionOk="0" h="12514" w="8478">
                  <a:moveTo>
                    <a:pt x="4239" y="929"/>
                  </a:moveTo>
                  <a:cubicBezTo>
                    <a:pt x="6060" y="929"/>
                    <a:pt x="7549" y="2405"/>
                    <a:pt x="7549" y="4239"/>
                  </a:cubicBezTo>
                  <a:lnTo>
                    <a:pt x="7549" y="8275"/>
                  </a:lnTo>
                  <a:cubicBezTo>
                    <a:pt x="7549" y="10109"/>
                    <a:pt x="6060" y="11585"/>
                    <a:pt x="4239" y="11585"/>
                  </a:cubicBezTo>
                  <a:cubicBezTo>
                    <a:pt x="2405" y="11585"/>
                    <a:pt x="929" y="10109"/>
                    <a:pt x="929" y="8275"/>
                  </a:cubicBezTo>
                  <a:lnTo>
                    <a:pt x="929" y="4239"/>
                  </a:lnTo>
                  <a:cubicBezTo>
                    <a:pt x="929" y="2405"/>
                    <a:pt x="2405" y="929"/>
                    <a:pt x="4239" y="929"/>
                  </a:cubicBezTo>
                  <a:close/>
                  <a:moveTo>
                    <a:pt x="4239" y="0"/>
                  </a:moveTo>
                  <a:cubicBezTo>
                    <a:pt x="1905" y="0"/>
                    <a:pt x="12" y="1893"/>
                    <a:pt x="0" y="4239"/>
                  </a:cubicBezTo>
                  <a:lnTo>
                    <a:pt x="0" y="8275"/>
                  </a:lnTo>
                  <a:cubicBezTo>
                    <a:pt x="0" y="10609"/>
                    <a:pt x="1905" y="12514"/>
                    <a:pt x="4239" y="12514"/>
                  </a:cubicBezTo>
                  <a:cubicBezTo>
                    <a:pt x="6584" y="12514"/>
                    <a:pt x="8477" y="10609"/>
                    <a:pt x="8477" y="8275"/>
                  </a:cubicBezTo>
                  <a:lnTo>
                    <a:pt x="8477" y="4239"/>
                  </a:lnTo>
                  <a:cubicBezTo>
                    <a:pt x="8477" y="1893"/>
                    <a:pt x="6584" y="0"/>
                    <a:pt x="4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4"/>
            <p:cNvSpPr/>
            <p:nvPr/>
          </p:nvSpPr>
          <p:spPr>
            <a:xfrm>
              <a:off x="4509188" y="3130875"/>
              <a:ext cx="259275" cy="258975"/>
            </a:xfrm>
            <a:custGeom>
              <a:rect b="b" l="l" r="r" t="t"/>
              <a:pathLst>
                <a:path extrusionOk="0" h="10359" w="10371">
                  <a:moveTo>
                    <a:pt x="620" y="0"/>
                  </a:moveTo>
                  <a:cubicBezTo>
                    <a:pt x="274" y="0"/>
                    <a:pt x="13" y="274"/>
                    <a:pt x="13" y="608"/>
                  </a:cubicBezTo>
                  <a:lnTo>
                    <a:pt x="13" y="6596"/>
                  </a:lnTo>
                  <a:cubicBezTo>
                    <a:pt x="1" y="8668"/>
                    <a:pt x="1691" y="10359"/>
                    <a:pt x="3775" y="10359"/>
                  </a:cubicBezTo>
                  <a:lnTo>
                    <a:pt x="6609" y="10359"/>
                  </a:lnTo>
                  <a:cubicBezTo>
                    <a:pt x="8680" y="10359"/>
                    <a:pt x="10371" y="8668"/>
                    <a:pt x="10371" y="6596"/>
                  </a:cubicBezTo>
                  <a:lnTo>
                    <a:pt x="10371" y="608"/>
                  </a:lnTo>
                  <a:cubicBezTo>
                    <a:pt x="10371" y="274"/>
                    <a:pt x="10097" y="0"/>
                    <a:pt x="97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4"/>
            <p:cNvSpPr/>
            <p:nvPr/>
          </p:nvSpPr>
          <p:spPr>
            <a:xfrm>
              <a:off x="4532713" y="3121950"/>
              <a:ext cx="23225" cy="8650"/>
            </a:xfrm>
            <a:custGeom>
              <a:rect b="b" l="l" r="r" t="t"/>
              <a:pathLst>
                <a:path extrusionOk="0" h="346" w="929">
                  <a:moveTo>
                    <a:pt x="0" y="0"/>
                  </a:moveTo>
                  <a:lnTo>
                    <a:pt x="0" y="345"/>
                  </a:lnTo>
                  <a:lnTo>
                    <a:pt x="929" y="345"/>
                  </a:lnTo>
                  <a:lnTo>
                    <a:pt x="92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4721413" y="3121950"/>
              <a:ext cx="23250" cy="8650"/>
            </a:xfrm>
            <a:custGeom>
              <a:rect b="b" l="l" r="r" t="t"/>
              <a:pathLst>
                <a:path extrusionOk="0" h="346" w="930">
                  <a:moveTo>
                    <a:pt x="1" y="0"/>
                  </a:moveTo>
                  <a:lnTo>
                    <a:pt x="1" y="345"/>
                  </a:lnTo>
                  <a:lnTo>
                    <a:pt x="929" y="345"/>
                  </a:lnTo>
                  <a:lnTo>
                    <a:pt x="92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4"/>
            <p:cNvSpPr/>
            <p:nvPr/>
          </p:nvSpPr>
          <p:spPr>
            <a:xfrm>
              <a:off x="4571913" y="3206750"/>
              <a:ext cx="164825" cy="108400"/>
            </a:xfrm>
            <a:custGeom>
              <a:rect b="b" l="l" r="r" t="t"/>
              <a:pathLst>
                <a:path extrusionOk="0" h="4336" w="6593">
                  <a:moveTo>
                    <a:pt x="5998" y="0"/>
                  </a:moveTo>
                  <a:cubicBezTo>
                    <a:pt x="5900" y="0"/>
                    <a:pt x="5797" y="39"/>
                    <a:pt x="5707" y="132"/>
                  </a:cubicBezTo>
                  <a:lnTo>
                    <a:pt x="2576" y="3335"/>
                  </a:lnTo>
                  <a:lnTo>
                    <a:pt x="885" y="1633"/>
                  </a:lnTo>
                  <a:cubicBezTo>
                    <a:pt x="793" y="1541"/>
                    <a:pt x="691" y="1502"/>
                    <a:pt x="593" y="1502"/>
                  </a:cubicBezTo>
                  <a:cubicBezTo>
                    <a:pt x="272" y="1502"/>
                    <a:pt x="0" y="1915"/>
                    <a:pt x="301" y="2216"/>
                  </a:cubicBezTo>
                  <a:lnTo>
                    <a:pt x="2290" y="4204"/>
                  </a:lnTo>
                  <a:cubicBezTo>
                    <a:pt x="2365" y="4279"/>
                    <a:pt x="2459" y="4325"/>
                    <a:pt x="2555" y="4325"/>
                  </a:cubicBezTo>
                  <a:cubicBezTo>
                    <a:pt x="2566" y="4325"/>
                    <a:pt x="2577" y="4325"/>
                    <a:pt x="2587" y="4323"/>
                  </a:cubicBezTo>
                  <a:lnTo>
                    <a:pt x="2587" y="4323"/>
                  </a:lnTo>
                  <a:lnTo>
                    <a:pt x="2576" y="4335"/>
                  </a:lnTo>
                  <a:cubicBezTo>
                    <a:pt x="2695" y="4335"/>
                    <a:pt x="2802" y="4288"/>
                    <a:pt x="2873" y="4204"/>
                  </a:cubicBezTo>
                  <a:lnTo>
                    <a:pt x="6302" y="704"/>
                  </a:lnTo>
                  <a:cubicBezTo>
                    <a:pt x="6593" y="404"/>
                    <a:pt x="6315" y="0"/>
                    <a:pt x="59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4"/>
            <p:cNvSpPr/>
            <p:nvPr/>
          </p:nvSpPr>
          <p:spPr>
            <a:xfrm>
              <a:off x="4569413" y="3199650"/>
              <a:ext cx="164925" cy="108350"/>
            </a:xfrm>
            <a:custGeom>
              <a:rect b="b" l="l" r="r" t="t"/>
              <a:pathLst>
                <a:path extrusionOk="0" h="4334" w="6597">
                  <a:moveTo>
                    <a:pt x="5993" y="0"/>
                  </a:moveTo>
                  <a:cubicBezTo>
                    <a:pt x="5895" y="0"/>
                    <a:pt x="5792" y="39"/>
                    <a:pt x="5700" y="131"/>
                  </a:cubicBezTo>
                  <a:lnTo>
                    <a:pt x="2580" y="3333"/>
                  </a:lnTo>
                  <a:lnTo>
                    <a:pt x="878" y="1631"/>
                  </a:lnTo>
                  <a:cubicBezTo>
                    <a:pt x="790" y="1543"/>
                    <a:pt x="692" y="1507"/>
                    <a:pt x="598" y="1507"/>
                  </a:cubicBezTo>
                  <a:cubicBezTo>
                    <a:pt x="280" y="1507"/>
                    <a:pt x="1" y="1921"/>
                    <a:pt x="294" y="2214"/>
                  </a:cubicBezTo>
                  <a:lnTo>
                    <a:pt x="2295" y="4215"/>
                  </a:lnTo>
                  <a:cubicBezTo>
                    <a:pt x="2365" y="4285"/>
                    <a:pt x="2469" y="4332"/>
                    <a:pt x="2586" y="4334"/>
                  </a:cubicBezTo>
                  <a:lnTo>
                    <a:pt x="2586" y="4334"/>
                  </a:lnTo>
                  <a:cubicBezTo>
                    <a:pt x="2691" y="4332"/>
                    <a:pt x="2796" y="4285"/>
                    <a:pt x="2878" y="4215"/>
                  </a:cubicBezTo>
                  <a:lnTo>
                    <a:pt x="6295" y="714"/>
                  </a:lnTo>
                  <a:cubicBezTo>
                    <a:pt x="6596" y="413"/>
                    <a:pt x="6317" y="0"/>
                    <a:pt x="5993" y="0"/>
                  </a:cubicBezTo>
                  <a:close/>
                  <a:moveTo>
                    <a:pt x="2586" y="4334"/>
                  </a:moveTo>
                  <a:lnTo>
                    <a:pt x="2586" y="4334"/>
                  </a:lnTo>
                  <a:cubicBezTo>
                    <a:pt x="2584" y="4334"/>
                    <a:pt x="2582" y="4334"/>
                    <a:pt x="2580" y="4334"/>
                  </a:cubicBezTo>
                  <a:lnTo>
                    <a:pt x="2592" y="4334"/>
                  </a:lnTo>
                  <a:cubicBezTo>
                    <a:pt x="2590" y="4334"/>
                    <a:pt x="2588" y="4334"/>
                    <a:pt x="2586" y="4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24"/>
          <p:cNvGrpSpPr/>
          <p:nvPr/>
        </p:nvGrpSpPr>
        <p:grpSpPr>
          <a:xfrm>
            <a:off x="6829412" y="4723974"/>
            <a:ext cx="574612" cy="455063"/>
            <a:chOff x="1847513" y="2604277"/>
            <a:chExt cx="813321" cy="674267"/>
          </a:xfrm>
        </p:grpSpPr>
        <p:sp>
          <p:nvSpPr>
            <p:cNvPr id="1071" name="Google Shape;1071;p24"/>
            <p:cNvSpPr/>
            <p:nvPr/>
          </p:nvSpPr>
          <p:spPr>
            <a:xfrm>
              <a:off x="1847513" y="2604277"/>
              <a:ext cx="813321" cy="674267"/>
            </a:xfrm>
            <a:custGeom>
              <a:rect b="b" l="l" r="r" t="t"/>
              <a:pathLst>
                <a:path extrusionOk="0" h="21282" w="25671">
                  <a:moveTo>
                    <a:pt x="13642" y="1"/>
                  </a:moveTo>
                  <a:cubicBezTo>
                    <a:pt x="13024" y="1"/>
                    <a:pt x="12416" y="66"/>
                    <a:pt x="11871" y="192"/>
                  </a:cubicBezTo>
                  <a:cubicBezTo>
                    <a:pt x="11145" y="359"/>
                    <a:pt x="10466" y="680"/>
                    <a:pt x="9906" y="1180"/>
                  </a:cubicBezTo>
                  <a:cubicBezTo>
                    <a:pt x="9335" y="1669"/>
                    <a:pt x="8859" y="2264"/>
                    <a:pt x="8525" y="2931"/>
                  </a:cubicBezTo>
                  <a:cubicBezTo>
                    <a:pt x="8001" y="3931"/>
                    <a:pt x="8144" y="5181"/>
                    <a:pt x="7430" y="6098"/>
                  </a:cubicBezTo>
                  <a:cubicBezTo>
                    <a:pt x="6868" y="6851"/>
                    <a:pt x="5976" y="7052"/>
                    <a:pt x="5087" y="7052"/>
                  </a:cubicBezTo>
                  <a:cubicBezTo>
                    <a:pt x="5034" y="7052"/>
                    <a:pt x="4982" y="7051"/>
                    <a:pt x="4930" y="7050"/>
                  </a:cubicBezTo>
                  <a:cubicBezTo>
                    <a:pt x="4466" y="7037"/>
                    <a:pt x="3998" y="7003"/>
                    <a:pt x="3531" y="7003"/>
                  </a:cubicBezTo>
                  <a:cubicBezTo>
                    <a:pt x="3135" y="7003"/>
                    <a:pt x="2739" y="7028"/>
                    <a:pt x="2346" y="7110"/>
                  </a:cubicBezTo>
                  <a:cubicBezTo>
                    <a:pt x="1703" y="7253"/>
                    <a:pt x="1060" y="7526"/>
                    <a:pt x="631" y="8026"/>
                  </a:cubicBezTo>
                  <a:cubicBezTo>
                    <a:pt x="155" y="8527"/>
                    <a:pt x="0" y="9229"/>
                    <a:pt x="203" y="9896"/>
                  </a:cubicBezTo>
                  <a:cubicBezTo>
                    <a:pt x="691" y="11444"/>
                    <a:pt x="2334" y="12015"/>
                    <a:pt x="3489" y="12956"/>
                  </a:cubicBezTo>
                  <a:cubicBezTo>
                    <a:pt x="4048" y="13396"/>
                    <a:pt x="4477" y="13956"/>
                    <a:pt x="4596" y="14682"/>
                  </a:cubicBezTo>
                  <a:cubicBezTo>
                    <a:pt x="4644" y="14992"/>
                    <a:pt x="4608" y="15337"/>
                    <a:pt x="4465" y="15611"/>
                  </a:cubicBezTo>
                  <a:cubicBezTo>
                    <a:pt x="4298" y="15932"/>
                    <a:pt x="4001" y="16147"/>
                    <a:pt x="3703" y="16313"/>
                  </a:cubicBezTo>
                  <a:cubicBezTo>
                    <a:pt x="3108" y="16670"/>
                    <a:pt x="2465" y="16956"/>
                    <a:pt x="2203" y="17611"/>
                  </a:cubicBezTo>
                  <a:cubicBezTo>
                    <a:pt x="1953" y="18206"/>
                    <a:pt x="2120" y="18849"/>
                    <a:pt x="2524" y="19325"/>
                  </a:cubicBezTo>
                  <a:cubicBezTo>
                    <a:pt x="3656" y="20647"/>
                    <a:pt x="5989" y="20790"/>
                    <a:pt x="7585" y="21004"/>
                  </a:cubicBezTo>
                  <a:cubicBezTo>
                    <a:pt x="9098" y="21203"/>
                    <a:pt x="10633" y="21281"/>
                    <a:pt x="12167" y="21281"/>
                  </a:cubicBezTo>
                  <a:cubicBezTo>
                    <a:pt x="12565" y="21281"/>
                    <a:pt x="12962" y="21276"/>
                    <a:pt x="13359" y="21266"/>
                  </a:cubicBezTo>
                  <a:cubicBezTo>
                    <a:pt x="15181" y="21230"/>
                    <a:pt x="16979" y="21111"/>
                    <a:pt x="18776" y="20826"/>
                  </a:cubicBezTo>
                  <a:cubicBezTo>
                    <a:pt x="20324" y="20588"/>
                    <a:pt x="21932" y="20171"/>
                    <a:pt x="23087" y="19064"/>
                  </a:cubicBezTo>
                  <a:cubicBezTo>
                    <a:pt x="24039" y="18171"/>
                    <a:pt x="24956" y="16349"/>
                    <a:pt x="23658" y="15313"/>
                  </a:cubicBezTo>
                  <a:cubicBezTo>
                    <a:pt x="22956" y="14765"/>
                    <a:pt x="21086" y="13932"/>
                    <a:pt x="21741" y="12682"/>
                  </a:cubicBezTo>
                  <a:cubicBezTo>
                    <a:pt x="22051" y="12087"/>
                    <a:pt x="23051" y="11967"/>
                    <a:pt x="23610" y="11729"/>
                  </a:cubicBezTo>
                  <a:cubicBezTo>
                    <a:pt x="24301" y="11432"/>
                    <a:pt x="25015" y="11063"/>
                    <a:pt x="25373" y="10360"/>
                  </a:cubicBezTo>
                  <a:cubicBezTo>
                    <a:pt x="25670" y="9789"/>
                    <a:pt x="25670" y="9134"/>
                    <a:pt x="25444" y="8538"/>
                  </a:cubicBezTo>
                  <a:cubicBezTo>
                    <a:pt x="24908" y="7086"/>
                    <a:pt x="23408" y="7074"/>
                    <a:pt x="22015" y="6669"/>
                  </a:cubicBezTo>
                  <a:cubicBezTo>
                    <a:pt x="20265" y="6145"/>
                    <a:pt x="18348" y="5967"/>
                    <a:pt x="16895" y="4705"/>
                  </a:cubicBezTo>
                  <a:cubicBezTo>
                    <a:pt x="16717" y="4550"/>
                    <a:pt x="16538" y="4371"/>
                    <a:pt x="16490" y="4157"/>
                  </a:cubicBezTo>
                  <a:cubicBezTo>
                    <a:pt x="16288" y="3538"/>
                    <a:pt x="17264" y="2645"/>
                    <a:pt x="17360" y="1990"/>
                  </a:cubicBezTo>
                  <a:cubicBezTo>
                    <a:pt x="17491" y="1157"/>
                    <a:pt x="16955" y="704"/>
                    <a:pt x="16217" y="418"/>
                  </a:cubicBezTo>
                  <a:cubicBezTo>
                    <a:pt x="15449" y="137"/>
                    <a:pt x="14536" y="1"/>
                    <a:pt x="13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2047429" y="2909095"/>
              <a:ext cx="449670" cy="275796"/>
            </a:xfrm>
            <a:custGeom>
              <a:rect b="b" l="l" r="r" t="t"/>
              <a:pathLst>
                <a:path extrusionOk="0" h="8705" w="14193">
                  <a:moveTo>
                    <a:pt x="1" y="1"/>
                  </a:moveTo>
                  <a:lnTo>
                    <a:pt x="1" y="8014"/>
                  </a:lnTo>
                  <a:cubicBezTo>
                    <a:pt x="1" y="8395"/>
                    <a:pt x="298" y="8704"/>
                    <a:pt x="679" y="8704"/>
                  </a:cubicBezTo>
                  <a:lnTo>
                    <a:pt x="13502" y="8704"/>
                  </a:lnTo>
                  <a:cubicBezTo>
                    <a:pt x="13883" y="8704"/>
                    <a:pt x="14193" y="8407"/>
                    <a:pt x="14193" y="8014"/>
                  </a:cubicBezTo>
                  <a:lnTo>
                    <a:pt x="141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2042899" y="2905324"/>
              <a:ext cx="458351" cy="283717"/>
            </a:xfrm>
            <a:custGeom>
              <a:rect b="b" l="l" r="r" t="t"/>
              <a:pathLst>
                <a:path extrusionOk="0" h="8955" w="14467">
                  <a:moveTo>
                    <a:pt x="14217" y="227"/>
                  </a:moveTo>
                  <a:lnTo>
                    <a:pt x="14217" y="8133"/>
                  </a:lnTo>
                  <a:cubicBezTo>
                    <a:pt x="14217" y="8454"/>
                    <a:pt x="13967" y="8704"/>
                    <a:pt x="13657" y="8704"/>
                  </a:cubicBezTo>
                  <a:lnTo>
                    <a:pt x="822" y="8704"/>
                  </a:lnTo>
                  <a:cubicBezTo>
                    <a:pt x="513" y="8704"/>
                    <a:pt x="263" y="8442"/>
                    <a:pt x="263" y="8133"/>
                  </a:cubicBezTo>
                  <a:lnTo>
                    <a:pt x="263" y="227"/>
                  </a:lnTo>
                  <a:close/>
                  <a:moveTo>
                    <a:pt x="1" y="1"/>
                  </a:moveTo>
                  <a:lnTo>
                    <a:pt x="1" y="8133"/>
                  </a:lnTo>
                  <a:cubicBezTo>
                    <a:pt x="1" y="8585"/>
                    <a:pt x="358" y="8954"/>
                    <a:pt x="822" y="8954"/>
                  </a:cubicBezTo>
                  <a:lnTo>
                    <a:pt x="13657" y="8954"/>
                  </a:lnTo>
                  <a:cubicBezTo>
                    <a:pt x="14098" y="8954"/>
                    <a:pt x="14467" y="8597"/>
                    <a:pt x="14467" y="8133"/>
                  </a:cubicBezTo>
                  <a:lnTo>
                    <a:pt x="144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2048190" y="3004554"/>
              <a:ext cx="445519" cy="172036"/>
            </a:xfrm>
            <a:custGeom>
              <a:rect b="b" l="l" r="r" t="t"/>
              <a:pathLst>
                <a:path extrusionOk="0" h="5430" w="14062">
                  <a:moveTo>
                    <a:pt x="7037" y="0"/>
                  </a:moveTo>
                  <a:lnTo>
                    <a:pt x="3513" y="2727"/>
                  </a:lnTo>
                  <a:lnTo>
                    <a:pt x="0" y="5429"/>
                  </a:lnTo>
                  <a:lnTo>
                    <a:pt x="14062" y="5429"/>
                  </a:lnTo>
                  <a:lnTo>
                    <a:pt x="10549" y="2727"/>
                  </a:lnTo>
                  <a:lnTo>
                    <a:pt x="7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2045940" y="3000023"/>
              <a:ext cx="450430" cy="179957"/>
            </a:xfrm>
            <a:custGeom>
              <a:rect b="b" l="l" r="r" t="t"/>
              <a:pathLst>
                <a:path extrusionOk="0" h="5680" w="14217">
                  <a:moveTo>
                    <a:pt x="7108" y="0"/>
                  </a:moveTo>
                  <a:lnTo>
                    <a:pt x="0" y="5489"/>
                  </a:lnTo>
                  <a:lnTo>
                    <a:pt x="143" y="5680"/>
                  </a:lnTo>
                  <a:lnTo>
                    <a:pt x="7108" y="310"/>
                  </a:lnTo>
                  <a:lnTo>
                    <a:pt x="14061" y="5680"/>
                  </a:lnTo>
                  <a:lnTo>
                    <a:pt x="14216" y="5489"/>
                  </a:lnTo>
                  <a:lnTo>
                    <a:pt x="7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4"/>
            <p:cNvSpPr/>
            <p:nvPr/>
          </p:nvSpPr>
          <p:spPr>
            <a:xfrm>
              <a:off x="2048190" y="2910996"/>
              <a:ext cx="445519" cy="172036"/>
            </a:xfrm>
            <a:custGeom>
              <a:rect b="b" l="l" r="r" t="t"/>
              <a:pathLst>
                <a:path extrusionOk="0" h="5430" w="14062">
                  <a:moveTo>
                    <a:pt x="0" y="0"/>
                  </a:moveTo>
                  <a:lnTo>
                    <a:pt x="3513" y="2715"/>
                  </a:lnTo>
                  <a:lnTo>
                    <a:pt x="7037" y="5430"/>
                  </a:lnTo>
                  <a:lnTo>
                    <a:pt x="10549" y="2715"/>
                  </a:lnTo>
                  <a:lnTo>
                    <a:pt x="140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4"/>
            <p:cNvSpPr/>
            <p:nvPr/>
          </p:nvSpPr>
          <p:spPr>
            <a:xfrm>
              <a:off x="2055350" y="2734461"/>
              <a:ext cx="433828" cy="167886"/>
            </a:xfrm>
            <a:custGeom>
              <a:rect b="b" l="l" r="r" t="t"/>
              <a:pathLst>
                <a:path extrusionOk="0" h="5299" w="13693">
                  <a:moveTo>
                    <a:pt x="6847" y="0"/>
                  </a:moveTo>
                  <a:lnTo>
                    <a:pt x="1" y="5299"/>
                  </a:lnTo>
                  <a:lnTo>
                    <a:pt x="13693" y="5299"/>
                  </a:lnTo>
                  <a:lnTo>
                    <a:pt x="68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2044039" y="2729930"/>
              <a:ext cx="456481" cy="176186"/>
            </a:xfrm>
            <a:custGeom>
              <a:rect b="b" l="l" r="r" t="t"/>
              <a:pathLst>
                <a:path extrusionOk="0" h="5561" w="14408">
                  <a:moveTo>
                    <a:pt x="7204" y="310"/>
                  </a:moveTo>
                  <a:lnTo>
                    <a:pt x="10657" y="2977"/>
                  </a:lnTo>
                  <a:lnTo>
                    <a:pt x="13693" y="5311"/>
                  </a:lnTo>
                  <a:lnTo>
                    <a:pt x="715" y="5311"/>
                  </a:lnTo>
                  <a:lnTo>
                    <a:pt x="3751" y="2977"/>
                  </a:lnTo>
                  <a:lnTo>
                    <a:pt x="7204" y="310"/>
                  </a:lnTo>
                  <a:close/>
                  <a:moveTo>
                    <a:pt x="7204" y="0"/>
                  </a:moveTo>
                  <a:lnTo>
                    <a:pt x="3596" y="2775"/>
                  </a:lnTo>
                  <a:lnTo>
                    <a:pt x="0" y="5561"/>
                  </a:lnTo>
                  <a:lnTo>
                    <a:pt x="14407" y="5561"/>
                  </a:lnTo>
                  <a:lnTo>
                    <a:pt x="10799" y="2775"/>
                  </a:lnTo>
                  <a:lnTo>
                    <a:pt x="72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2122137" y="2785374"/>
              <a:ext cx="297657" cy="282196"/>
            </a:xfrm>
            <a:custGeom>
              <a:rect b="b" l="l" r="r" t="t"/>
              <a:pathLst>
                <a:path extrusionOk="0" h="8907" w="9395">
                  <a:moveTo>
                    <a:pt x="0" y="1"/>
                  </a:moveTo>
                  <a:lnTo>
                    <a:pt x="0" y="3465"/>
                  </a:lnTo>
                  <a:lnTo>
                    <a:pt x="0" y="5275"/>
                  </a:lnTo>
                  <a:lnTo>
                    <a:pt x="1179" y="6180"/>
                  </a:lnTo>
                  <a:lnTo>
                    <a:pt x="4703" y="8907"/>
                  </a:lnTo>
                  <a:lnTo>
                    <a:pt x="8215" y="6180"/>
                  </a:lnTo>
                  <a:lnTo>
                    <a:pt x="9394" y="5275"/>
                  </a:lnTo>
                  <a:lnTo>
                    <a:pt x="9394" y="3465"/>
                  </a:lnTo>
                  <a:lnTo>
                    <a:pt x="93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2189652" y="2840439"/>
              <a:ext cx="167125" cy="181097"/>
            </a:xfrm>
            <a:custGeom>
              <a:rect b="b" l="l" r="r" t="t"/>
              <a:pathLst>
                <a:path extrusionOk="0" h="5716" w="5275">
                  <a:moveTo>
                    <a:pt x="1620" y="2013"/>
                  </a:moveTo>
                  <a:cubicBezTo>
                    <a:pt x="2084" y="2013"/>
                    <a:pt x="2453" y="2382"/>
                    <a:pt x="2453" y="2847"/>
                  </a:cubicBezTo>
                  <a:cubicBezTo>
                    <a:pt x="2453" y="3311"/>
                    <a:pt x="2084" y="3680"/>
                    <a:pt x="1620" y="3680"/>
                  </a:cubicBezTo>
                  <a:cubicBezTo>
                    <a:pt x="1167" y="3680"/>
                    <a:pt x="786" y="3311"/>
                    <a:pt x="786" y="2847"/>
                  </a:cubicBezTo>
                  <a:cubicBezTo>
                    <a:pt x="786" y="2382"/>
                    <a:pt x="1167" y="2013"/>
                    <a:pt x="1620" y="2013"/>
                  </a:cubicBezTo>
                  <a:close/>
                  <a:moveTo>
                    <a:pt x="3632" y="2013"/>
                  </a:moveTo>
                  <a:cubicBezTo>
                    <a:pt x="4096" y="2013"/>
                    <a:pt x="4465" y="2382"/>
                    <a:pt x="4465" y="2847"/>
                  </a:cubicBezTo>
                  <a:cubicBezTo>
                    <a:pt x="4465" y="3311"/>
                    <a:pt x="4096" y="3680"/>
                    <a:pt x="3632" y="3680"/>
                  </a:cubicBezTo>
                  <a:cubicBezTo>
                    <a:pt x="3167" y="3680"/>
                    <a:pt x="2798" y="3311"/>
                    <a:pt x="2798" y="2847"/>
                  </a:cubicBezTo>
                  <a:cubicBezTo>
                    <a:pt x="2798" y="2382"/>
                    <a:pt x="3167" y="2013"/>
                    <a:pt x="3632" y="2013"/>
                  </a:cubicBezTo>
                  <a:close/>
                  <a:moveTo>
                    <a:pt x="2632" y="3683"/>
                  </a:moveTo>
                  <a:cubicBezTo>
                    <a:pt x="2676" y="3683"/>
                    <a:pt x="2721" y="3698"/>
                    <a:pt x="2751" y="3728"/>
                  </a:cubicBezTo>
                  <a:lnTo>
                    <a:pt x="3096" y="4073"/>
                  </a:lnTo>
                  <a:cubicBezTo>
                    <a:pt x="3191" y="4168"/>
                    <a:pt x="3108" y="4347"/>
                    <a:pt x="2965" y="4347"/>
                  </a:cubicBezTo>
                  <a:lnTo>
                    <a:pt x="2298" y="4347"/>
                  </a:lnTo>
                  <a:cubicBezTo>
                    <a:pt x="2143" y="4347"/>
                    <a:pt x="2072" y="4168"/>
                    <a:pt x="2179" y="4073"/>
                  </a:cubicBezTo>
                  <a:lnTo>
                    <a:pt x="2513" y="3728"/>
                  </a:lnTo>
                  <a:cubicBezTo>
                    <a:pt x="2542" y="3698"/>
                    <a:pt x="2587" y="3683"/>
                    <a:pt x="2632" y="3683"/>
                  </a:cubicBezTo>
                  <a:close/>
                  <a:moveTo>
                    <a:pt x="2632" y="1"/>
                  </a:moveTo>
                  <a:cubicBezTo>
                    <a:pt x="1965" y="1"/>
                    <a:pt x="1334" y="275"/>
                    <a:pt x="869" y="739"/>
                  </a:cubicBezTo>
                  <a:cubicBezTo>
                    <a:pt x="250" y="1346"/>
                    <a:pt x="0" y="2192"/>
                    <a:pt x="179" y="3025"/>
                  </a:cubicBezTo>
                  <a:cubicBezTo>
                    <a:pt x="107" y="3216"/>
                    <a:pt x="107" y="3442"/>
                    <a:pt x="167" y="3656"/>
                  </a:cubicBezTo>
                  <a:cubicBezTo>
                    <a:pt x="286" y="4037"/>
                    <a:pt x="608" y="4323"/>
                    <a:pt x="1131" y="4347"/>
                  </a:cubicBezTo>
                  <a:lnTo>
                    <a:pt x="1131" y="5002"/>
                  </a:lnTo>
                  <a:cubicBezTo>
                    <a:pt x="1131" y="5216"/>
                    <a:pt x="1250" y="5394"/>
                    <a:pt x="1429" y="5466"/>
                  </a:cubicBezTo>
                  <a:cubicBezTo>
                    <a:pt x="1536" y="5514"/>
                    <a:pt x="1655" y="5561"/>
                    <a:pt x="1786" y="5585"/>
                  </a:cubicBezTo>
                  <a:lnTo>
                    <a:pt x="1786" y="5180"/>
                  </a:lnTo>
                  <a:cubicBezTo>
                    <a:pt x="1786" y="5097"/>
                    <a:pt x="1858" y="5014"/>
                    <a:pt x="1953" y="5014"/>
                  </a:cubicBezTo>
                  <a:cubicBezTo>
                    <a:pt x="2036" y="5014"/>
                    <a:pt x="2120" y="5097"/>
                    <a:pt x="2120" y="5180"/>
                  </a:cubicBezTo>
                  <a:lnTo>
                    <a:pt x="2120" y="5668"/>
                  </a:lnTo>
                  <a:cubicBezTo>
                    <a:pt x="2215" y="5692"/>
                    <a:pt x="2334" y="5704"/>
                    <a:pt x="2441" y="5716"/>
                  </a:cubicBezTo>
                  <a:lnTo>
                    <a:pt x="2441" y="5192"/>
                  </a:lnTo>
                  <a:cubicBezTo>
                    <a:pt x="2441" y="5109"/>
                    <a:pt x="2513" y="5037"/>
                    <a:pt x="2608" y="5037"/>
                  </a:cubicBezTo>
                  <a:cubicBezTo>
                    <a:pt x="2691" y="5037"/>
                    <a:pt x="2774" y="5109"/>
                    <a:pt x="2774" y="5192"/>
                  </a:cubicBezTo>
                  <a:lnTo>
                    <a:pt x="2774" y="5716"/>
                  </a:lnTo>
                  <a:cubicBezTo>
                    <a:pt x="2894" y="5716"/>
                    <a:pt x="2989" y="5704"/>
                    <a:pt x="3096" y="5668"/>
                  </a:cubicBezTo>
                  <a:lnTo>
                    <a:pt x="3096" y="5180"/>
                  </a:lnTo>
                  <a:cubicBezTo>
                    <a:pt x="3096" y="5097"/>
                    <a:pt x="3167" y="5014"/>
                    <a:pt x="3263" y="5014"/>
                  </a:cubicBezTo>
                  <a:cubicBezTo>
                    <a:pt x="3346" y="5014"/>
                    <a:pt x="3429" y="5097"/>
                    <a:pt x="3429" y="5180"/>
                  </a:cubicBezTo>
                  <a:lnTo>
                    <a:pt x="3429" y="5585"/>
                  </a:lnTo>
                  <a:cubicBezTo>
                    <a:pt x="3560" y="5537"/>
                    <a:pt x="3691" y="5502"/>
                    <a:pt x="3798" y="5466"/>
                  </a:cubicBezTo>
                  <a:cubicBezTo>
                    <a:pt x="3977" y="5394"/>
                    <a:pt x="4096" y="5216"/>
                    <a:pt x="4096" y="5002"/>
                  </a:cubicBezTo>
                  <a:lnTo>
                    <a:pt x="4096" y="4347"/>
                  </a:lnTo>
                  <a:cubicBezTo>
                    <a:pt x="4632" y="4323"/>
                    <a:pt x="4941" y="4025"/>
                    <a:pt x="5060" y="3632"/>
                  </a:cubicBezTo>
                  <a:cubicBezTo>
                    <a:pt x="5144" y="3430"/>
                    <a:pt x="5144" y="3216"/>
                    <a:pt x="5096" y="3025"/>
                  </a:cubicBezTo>
                  <a:cubicBezTo>
                    <a:pt x="5275" y="2192"/>
                    <a:pt x="5013" y="1346"/>
                    <a:pt x="4406" y="739"/>
                  </a:cubicBezTo>
                  <a:cubicBezTo>
                    <a:pt x="3929" y="251"/>
                    <a:pt x="3310" y="1"/>
                    <a:pt x="2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2415612" y="3083000"/>
              <a:ext cx="156575" cy="156575"/>
            </a:xfrm>
            <a:custGeom>
              <a:rect b="b" l="l" r="r" t="t"/>
              <a:pathLst>
                <a:path extrusionOk="0" h="4942" w="4942">
                  <a:moveTo>
                    <a:pt x="2465" y="1"/>
                  </a:moveTo>
                  <a:cubicBezTo>
                    <a:pt x="1107" y="1"/>
                    <a:pt x="0" y="1108"/>
                    <a:pt x="0" y="2465"/>
                  </a:cubicBezTo>
                  <a:cubicBezTo>
                    <a:pt x="0" y="3834"/>
                    <a:pt x="1107" y="4942"/>
                    <a:pt x="2465" y="4942"/>
                  </a:cubicBezTo>
                  <a:cubicBezTo>
                    <a:pt x="3834" y="4942"/>
                    <a:pt x="4941" y="3834"/>
                    <a:pt x="4941" y="2465"/>
                  </a:cubicBezTo>
                  <a:cubicBezTo>
                    <a:pt x="4941" y="1108"/>
                    <a:pt x="3834" y="1"/>
                    <a:pt x="24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2442003" y="3110532"/>
              <a:ext cx="103760" cy="84529"/>
            </a:xfrm>
            <a:custGeom>
              <a:rect b="b" l="l" r="r" t="t"/>
              <a:pathLst>
                <a:path extrusionOk="0" h="2668" w="3275">
                  <a:moveTo>
                    <a:pt x="1620" y="549"/>
                  </a:moveTo>
                  <a:cubicBezTo>
                    <a:pt x="1667" y="549"/>
                    <a:pt x="1715" y="560"/>
                    <a:pt x="1739" y="572"/>
                  </a:cubicBezTo>
                  <a:cubicBezTo>
                    <a:pt x="1775" y="608"/>
                    <a:pt x="1798" y="632"/>
                    <a:pt x="1798" y="668"/>
                  </a:cubicBezTo>
                  <a:lnTo>
                    <a:pt x="1798" y="1799"/>
                  </a:lnTo>
                  <a:cubicBezTo>
                    <a:pt x="1798" y="1858"/>
                    <a:pt x="1727" y="1918"/>
                    <a:pt x="1632" y="1918"/>
                  </a:cubicBezTo>
                  <a:cubicBezTo>
                    <a:pt x="1596" y="1918"/>
                    <a:pt x="1548" y="1894"/>
                    <a:pt x="1513" y="1882"/>
                  </a:cubicBezTo>
                  <a:cubicBezTo>
                    <a:pt x="1489" y="1846"/>
                    <a:pt x="1477" y="1822"/>
                    <a:pt x="1477" y="1787"/>
                  </a:cubicBezTo>
                  <a:lnTo>
                    <a:pt x="1453" y="656"/>
                  </a:lnTo>
                  <a:cubicBezTo>
                    <a:pt x="1453" y="584"/>
                    <a:pt x="1513" y="549"/>
                    <a:pt x="1608" y="549"/>
                  </a:cubicBezTo>
                  <a:close/>
                  <a:moveTo>
                    <a:pt x="1632" y="2180"/>
                  </a:moveTo>
                  <a:cubicBezTo>
                    <a:pt x="1679" y="2180"/>
                    <a:pt x="1727" y="2192"/>
                    <a:pt x="1751" y="2227"/>
                  </a:cubicBezTo>
                  <a:cubicBezTo>
                    <a:pt x="1787" y="2251"/>
                    <a:pt x="1810" y="2287"/>
                    <a:pt x="1810" y="2334"/>
                  </a:cubicBezTo>
                  <a:cubicBezTo>
                    <a:pt x="1798" y="2370"/>
                    <a:pt x="1787" y="2406"/>
                    <a:pt x="1751" y="2430"/>
                  </a:cubicBezTo>
                  <a:cubicBezTo>
                    <a:pt x="1727" y="2465"/>
                    <a:pt x="1679" y="2477"/>
                    <a:pt x="1632" y="2477"/>
                  </a:cubicBezTo>
                  <a:cubicBezTo>
                    <a:pt x="1596" y="2477"/>
                    <a:pt x="1548" y="2465"/>
                    <a:pt x="1513" y="2430"/>
                  </a:cubicBezTo>
                  <a:cubicBezTo>
                    <a:pt x="1489" y="2406"/>
                    <a:pt x="1477" y="2370"/>
                    <a:pt x="1477" y="2334"/>
                  </a:cubicBezTo>
                  <a:cubicBezTo>
                    <a:pt x="1477" y="2287"/>
                    <a:pt x="1489" y="2251"/>
                    <a:pt x="1513" y="2227"/>
                  </a:cubicBezTo>
                  <a:cubicBezTo>
                    <a:pt x="1548" y="2192"/>
                    <a:pt x="1572" y="2180"/>
                    <a:pt x="1620" y="2180"/>
                  </a:cubicBezTo>
                  <a:close/>
                  <a:moveTo>
                    <a:pt x="1632" y="1"/>
                  </a:moveTo>
                  <a:cubicBezTo>
                    <a:pt x="1536" y="1"/>
                    <a:pt x="1429" y="60"/>
                    <a:pt x="1358" y="191"/>
                  </a:cubicBezTo>
                  <a:lnTo>
                    <a:pt x="84" y="2227"/>
                  </a:lnTo>
                  <a:cubicBezTo>
                    <a:pt x="12" y="2346"/>
                    <a:pt x="1" y="2465"/>
                    <a:pt x="48" y="2537"/>
                  </a:cubicBezTo>
                  <a:cubicBezTo>
                    <a:pt x="84" y="2632"/>
                    <a:pt x="191" y="2668"/>
                    <a:pt x="346" y="2668"/>
                  </a:cubicBezTo>
                  <a:lnTo>
                    <a:pt x="2930" y="2668"/>
                  </a:lnTo>
                  <a:cubicBezTo>
                    <a:pt x="3060" y="2668"/>
                    <a:pt x="3180" y="2632"/>
                    <a:pt x="3227" y="2537"/>
                  </a:cubicBezTo>
                  <a:cubicBezTo>
                    <a:pt x="3275" y="2477"/>
                    <a:pt x="3263" y="2358"/>
                    <a:pt x="3180" y="2239"/>
                  </a:cubicBezTo>
                  <a:lnTo>
                    <a:pt x="1917" y="191"/>
                  </a:lnTo>
                  <a:cubicBezTo>
                    <a:pt x="1846" y="72"/>
                    <a:pt x="1739" y="1"/>
                    <a:pt x="1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25"/>
          <p:cNvSpPr txBox="1"/>
          <p:nvPr>
            <p:ph type="title"/>
          </p:nvPr>
        </p:nvSpPr>
        <p:spPr>
          <a:xfrm>
            <a:off x="84250" y="253800"/>
            <a:ext cx="8229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600"/>
              </a:spcBef>
              <a:spcAft>
                <a:spcPts val="0"/>
              </a:spcAft>
              <a:buClr>
                <a:schemeClr val="dk1"/>
              </a:buClr>
              <a:buSzPts val="1100"/>
              <a:buFont typeface="Arial"/>
              <a:buNone/>
            </a:pPr>
            <a:r>
              <a:rPr lang="en" sz="2400">
                <a:solidFill>
                  <a:srgbClr val="26425C"/>
                </a:solidFill>
                <a:latin typeface="Times New Roman"/>
                <a:ea typeface="Times New Roman"/>
                <a:cs typeface="Times New Roman"/>
                <a:sym typeface="Times New Roman"/>
              </a:rPr>
              <a:t>2.7. </a:t>
            </a:r>
            <a:r>
              <a:rPr lang="en" sz="2300">
                <a:solidFill>
                  <a:srgbClr val="012840"/>
                </a:solidFill>
                <a:latin typeface="Times New Roman"/>
                <a:ea typeface="Times New Roman"/>
                <a:cs typeface="Times New Roman"/>
                <a:sym typeface="Times New Roman"/>
              </a:rPr>
              <a:t>Risk Register</a:t>
            </a:r>
            <a:endParaRPr sz="3300">
              <a:solidFill>
                <a:srgbClr val="012840"/>
              </a:solidFill>
              <a:latin typeface="Times New Roman"/>
              <a:ea typeface="Times New Roman"/>
              <a:cs typeface="Times New Roman"/>
              <a:sym typeface="Times New Roman"/>
            </a:endParaRPr>
          </a:p>
          <a:p>
            <a:pPr indent="0" lvl="0" marL="0" rtl="0" algn="ctr">
              <a:spcBef>
                <a:spcPts val="400"/>
              </a:spcBef>
              <a:spcAft>
                <a:spcPts val="0"/>
              </a:spcAft>
              <a:buNone/>
            </a:pPr>
            <a:r>
              <a:t/>
            </a:r>
            <a:endParaRPr sz="2400">
              <a:solidFill>
                <a:srgbClr val="26425C"/>
              </a:solidFill>
              <a:latin typeface="Times New Roman"/>
              <a:ea typeface="Times New Roman"/>
              <a:cs typeface="Times New Roman"/>
              <a:sym typeface="Times New Roman"/>
            </a:endParaRPr>
          </a:p>
        </p:txBody>
      </p:sp>
      <p:grpSp>
        <p:nvGrpSpPr>
          <p:cNvPr id="1088" name="Google Shape;1088;p25"/>
          <p:cNvGrpSpPr/>
          <p:nvPr/>
        </p:nvGrpSpPr>
        <p:grpSpPr>
          <a:xfrm flipH="1">
            <a:off x="-823612" y="4157125"/>
            <a:ext cx="1993613" cy="1289375"/>
            <a:chOff x="1854688" y="1460575"/>
            <a:chExt cx="1993613" cy="1289375"/>
          </a:xfrm>
        </p:grpSpPr>
        <p:cxnSp>
          <p:nvCxnSpPr>
            <p:cNvPr id="1089" name="Google Shape;1089;p25"/>
            <p:cNvCxnSpPr/>
            <p:nvPr/>
          </p:nvCxnSpPr>
          <p:spPr>
            <a:xfrm rot="10800000">
              <a:off x="2943500" y="1968750"/>
              <a:ext cx="904800" cy="781200"/>
            </a:xfrm>
            <a:prstGeom prst="curvedConnector3">
              <a:avLst>
                <a:gd fmla="val 50000" name="adj1"/>
              </a:avLst>
            </a:prstGeom>
            <a:noFill/>
            <a:ln cap="flat" cmpd="sng" w="28575">
              <a:solidFill>
                <a:schemeClr val="lt2"/>
              </a:solidFill>
              <a:prstDash val="solid"/>
              <a:round/>
              <a:headEnd len="med" w="med" type="none"/>
              <a:tailEnd len="med" w="med" type="none"/>
            </a:ln>
          </p:spPr>
        </p:cxnSp>
        <p:grpSp>
          <p:nvGrpSpPr>
            <p:cNvPr id="1090" name="Google Shape;1090;p25"/>
            <p:cNvGrpSpPr/>
            <p:nvPr/>
          </p:nvGrpSpPr>
          <p:grpSpPr>
            <a:xfrm>
              <a:off x="1854688" y="1460575"/>
              <a:ext cx="1165950" cy="883750"/>
              <a:chOff x="1854688" y="1460575"/>
              <a:chExt cx="1165950" cy="883750"/>
            </a:xfrm>
          </p:grpSpPr>
          <p:sp>
            <p:nvSpPr>
              <p:cNvPr id="1091" name="Google Shape;1091;p25"/>
              <p:cNvSpPr/>
              <p:nvPr/>
            </p:nvSpPr>
            <p:spPr>
              <a:xfrm>
                <a:off x="1854688" y="1460575"/>
                <a:ext cx="1165950" cy="883750"/>
              </a:xfrm>
              <a:custGeom>
                <a:rect b="b" l="l" r="r" t="t"/>
                <a:pathLst>
                  <a:path extrusionOk="0" h="35350" w="46638">
                    <a:moveTo>
                      <a:pt x="18222" y="1"/>
                    </a:moveTo>
                    <a:cubicBezTo>
                      <a:pt x="16562" y="1"/>
                      <a:pt x="14936" y="141"/>
                      <a:pt x="13526" y="328"/>
                    </a:cubicBezTo>
                    <a:cubicBezTo>
                      <a:pt x="11502" y="602"/>
                      <a:pt x="9359" y="1185"/>
                      <a:pt x="8061" y="2769"/>
                    </a:cubicBezTo>
                    <a:cubicBezTo>
                      <a:pt x="5120" y="6341"/>
                      <a:pt x="8395" y="11960"/>
                      <a:pt x="6704" y="16259"/>
                    </a:cubicBezTo>
                    <a:cubicBezTo>
                      <a:pt x="5978" y="18116"/>
                      <a:pt x="4406" y="19497"/>
                      <a:pt x="3382" y="21200"/>
                    </a:cubicBezTo>
                    <a:cubicBezTo>
                      <a:pt x="1" y="26796"/>
                      <a:pt x="3275" y="34035"/>
                      <a:pt x="9704" y="35189"/>
                    </a:cubicBezTo>
                    <a:cubicBezTo>
                      <a:pt x="10310" y="35300"/>
                      <a:pt x="10910" y="35350"/>
                      <a:pt x="11506" y="35350"/>
                    </a:cubicBezTo>
                    <a:cubicBezTo>
                      <a:pt x="17283" y="35350"/>
                      <a:pt x="22605" y="30625"/>
                      <a:pt x="28564" y="30117"/>
                    </a:cubicBezTo>
                    <a:cubicBezTo>
                      <a:pt x="28987" y="30081"/>
                      <a:pt x="29415" y="30065"/>
                      <a:pt x="29845" y="30065"/>
                    </a:cubicBezTo>
                    <a:cubicBezTo>
                      <a:pt x="32299" y="30065"/>
                      <a:pt x="34837" y="30574"/>
                      <a:pt x="37240" y="30574"/>
                    </a:cubicBezTo>
                    <a:cubicBezTo>
                      <a:pt x="38923" y="30574"/>
                      <a:pt x="40541" y="30324"/>
                      <a:pt x="42018" y="29474"/>
                    </a:cubicBezTo>
                    <a:cubicBezTo>
                      <a:pt x="45792" y="27296"/>
                      <a:pt x="46637" y="21890"/>
                      <a:pt x="44899" y="17878"/>
                    </a:cubicBezTo>
                    <a:cubicBezTo>
                      <a:pt x="43161" y="13877"/>
                      <a:pt x="39529" y="11056"/>
                      <a:pt x="35850" y="8698"/>
                    </a:cubicBezTo>
                    <a:cubicBezTo>
                      <a:pt x="32505" y="6555"/>
                      <a:pt x="29326" y="3602"/>
                      <a:pt x="25980" y="1626"/>
                    </a:cubicBezTo>
                    <a:cubicBezTo>
                      <a:pt x="23877" y="395"/>
                      <a:pt x="21003" y="1"/>
                      <a:pt x="182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5"/>
              <p:cNvSpPr/>
              <p:nvPr/>
            </p:nvSpPr>
            <p:spPr>
              <a:xfrm>
                <a:off x="1992213" y="1750950"/>
                <a:ext cx="633425" cy="410775"/>
              </a:xfrm>
              <a:custGeom>
                <a:rect b="b" l="l" r="r" t="t"/>
                <a:pathLst>
                  <a:path extrusionOk="0" h="16431" w="25337">
                    <a:moveTo>
                      <a:pt x="0" y="0"/>
                    </a:moveTo>
                    <a:lnTo>
                      <a:pt x="0" y="16431"/>
                    </a:lnTo>
                    <a:lnTo>
                      <a:pt x="25337" y="16431"/>
                    </a:lnTo>
                    <a:lnTo>
                      <a:pt x="253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5"/>
              <p:cNvSpPr/>
              <p:nvPr/>
            </p:nvSpPr>
            <p:spPr>
              <a:xfrm>
                <a:off x="1992213" y="1919125"/>
                <a:ext cx="633425" cy="242000"/>
              </a:xfrm>
              <a:custGeom>
                <a:rect b="b" l="l" r="r" t="t"/>
                <a:pathLst>
                  <a:path extrusionOk="0" h="9680" w="25337">
                    <a:moveTo>
                      <a:pt x="12800" y="0"/>
                    </a:moveTo>
                    <a:lnTo>
                      <a:pt x="0" y="9680"/>
                    </a:lnTo>
                    <a:lnTo>
                      <a:pt x="25337" y="9680"/>
                    </a:lnTo>
                    <a:lnTo>
                      <a:pt x="128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5"/>
              <p:cNvSpPr/>
              <p:nvPr/>
            </p:nvSpPr>
            <p:spPr>
              <a:xfrm>
                <a:off x="1992213" y="1751250"/>
                <a:ext cx="633425" cy="204500"/>
              </a:xfrm>
              <a:custGeom>
                <a:rect b="b" l="l" r="r" t="t"/>
                <a:pathLst>
                  <a:path extrusionOk="0" h="8180" w="25337">
                    <a:moveTo>
                      <a:pt x="0" y="0"/>
                    </a:moveTo>
                    <a:lnTo>
                      <a:pt x="3358" y="2167"/>
                    </a:lnTo>
                    <a:lnTo>
                      <a:pt x="3787" y="2453"/>
                    </a:lnTo>
                    <a:lnTo>
                      <a:pt x="12216" y="7894"/>
                    </a:lnTo>
                    <a:lnTo>
                      <a:pt x="12669" y="8180"/>
                    </a:lnTo>
                    <a:lnTo>
                      <a:pt x="12681" y="8180"/>
                    </a:lnTo>
                    <a:lnTo>
                      <a:pt x="21086" y="2738"/>
                    </a:lnTo>
                    <a:lnTo>
                      <a:pt x="21551" y="2441"/>
                    </a:lnTo>
                    <a:lnTo>
                      <a:pt x="253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5"/>
              <p:cNvSpPr/>
              <p:nvPr/>
            </p:nvSpPr>
            <p:spPr>
              <a:xfrm>
                <a:off x="1992213" y="1523825"/>
                <a:ext cx="633425" cy="227450"/>
              </a:xfrm>
              <a:custGeom>
                <a:rect b="b" l="l" r="r" t="t"/>
                <a:pathLst>
                  <a:path extrusionOk="0" h="9098" w="25337">
                    <a:moveTo>
                      <a:pt x="12716" y="1"/>
                    </a:moveTo>
                    <a:lnTo>
                      <a:pt x="10525" y="1572"/>
                    </a:lnTo>
                    <a:lnTo>
                      <a:pt x="3358" y="6692"/>
                    </a:lnTo>
                    <a:lnTo>
                      <a:pt x="0" y="9097"/>
                    </a:lnTo>
                    <a:lnTo>
                      <a:pt x="25337" y="9097"/>
                    </a:lnTo>
                    <a:lnTo>
                      <a:pt x="21551" y="6370"/>
                    </a:lnTo>
                    <a:lnTo>
                      <a:pt x="14895" y="1572"/>
                    </a:lnTo>
                    <a:lnTo>
                      <a:pt x="127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5"/>
              <p:cNvSpPr/>
              <p:nvPr/>
            </p:nvSpPr>
            <p:spPr>
              <a:xfrm>
                <a:off x="2076138" y="1563125"/>
                <a:ext cx="454850" cy="392625"/>
              </a:xfrm>
              <a:custGeom>
                <a:rect b="b" l="l" r="r" t="t"/>
                <a:pathLst>
                  <a:path extrusionOk="0" h="15705" w="18194">
                    <a:moveTo>
                      <a:pt x="7168" y="0"/>
                    </a:moveTo>
                    <a:lnTo>
                      <a:pt x="1" y="5120"/>
                    </a:lnTo>
                    <a:lnTo>
                      <a:pt x="1" y="9692"/>
                    </a:lnTo>
                    <a:lnTo>
                      <a:pt x="430" y="9978"/>
                    </a:lnTo>
                    <a:lnTo>
                      <a:pt x="8859" y="15419"/>
                    </a:lnTo>
                    <a:lnTo>
                      <a:pt x="9324" y="15705"/>
                    </a:lnTo>
                    <a:lnTo>
                      <a:pt x="17729" y="10263"/>
                    </a:lnTo>
                    <a:lnTo>
                      <a:pt x="18194" y="9966"/>
                    </a:lnTo>
                    <a:lnTo>
                      <a:pt x="18194" y="4798"/>
                    </a:lnTo>
                    <a:lnTo>
                      <a:pt x="115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5"/>
              <p:cNvSpPr/>
              <p:nvPr/>
            </p:nvSpPr>
            <p:spPr>
              <a:xfrm>
                <a:off x="2086863" y="1563125"/>
                <a:ext cx="432525" cy="392625"/>
              </a:xfrm>
              <a:custGeom>
                <a:rect b="b" l="l" r="r" t="t"/>
                <a:pathLst>
                  <a:path extrusionOk="0" h="15705" w="17301">
                    <a:moveTo>
                      <a:pt x="715" y="0"/>
                    </a:moveTo>
                    <a:cubicBezTo>
                      <a:pt x="322" y="0"/>
                      <a:pt x="1" y="310"/>
                      <a:pt x="1" y="703"/>
                    </a:cubicBezTo>
                    <a:lnTo>
                      <a:pt x="1" y="9978"/>
                    </a:lnTo>
                    <a:lnTo>
                      <a:pt x="8883" y="15705"/>
                    </a:lnTo>
                    <a:lnTo>
                      <a:pt x="17300" y="10263"/>
                    </a:lnTo>
                    <a:lnTo>
                      <a:pt x="17300" y="703"/>
                    </a:lnTo>
                    <a:cubicBezTo>
                      <a:pt x="17300" y="310"/>
                      <a:pt x="16991" y="0"/>
                      <a:pt x="165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5"/>
              <p:cNvSpPr/>
              <p:nvPr/>
            </p:nvSpPr>
            <p:spPr>
              <a:xfrm>
                <a:off x="1992213" y="1934300"/>
                <a:ext cx="633425" cy="227425"/>
              </a:xfrm>
              <a:custGeom>
                <a:rect b="b" l="l" r="r" t="t"/>
                <a:pathLst>
                  <a:path extrusionOk="0" h="9097" w="25337">
                    <a:moveTo>
                      <a:pt x="12716" y="0"/>
                    </a:moveTo>
                    <a:lnTo>
                      <a:pt x="12061" y="465"/>
                    </a:lnTo>
                    <a:lnTo>
                      <a:pt x="9883" y="2024"/>
                    </a:lnTo>
                    <a:lnTo>
                      <a:pt x="24" y="9073"/>
                    </a:lnTo>
                    <a:lnTo>
                      <a:pt x="0" y="9097"/>
                    </a:lnTo>
                    <a:lnTo>
                      <a:pt x="25337" y="9097"/>
                    </a:lnTo>
                    <a:lnTo>
                      <a:pt x="25313" y="9073"/>
                    </a:lnTo>
                    <a:lnTo>
                      <a:pt x="19408" y="4822"/>
                    </a:lnTo>
                    <a:lnTo>
                      <a:pt x="13323" y="441"/>
                    </a:lnTo>
                    <a:lnTo>
                      <a:pt x="1271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5"/>
              <p:cNvSpPr/>
              <p:nvPr/>
            </p:nvSpPr>
            <p:spPr>
              <a:xfrm>
                <a:off x="2217238" y="1682175"/>
                <a:ext cx="61925" cy="61950"/>
              </a:xfrm>
              <a:custGeom>
                <a:rect b="b" l="l" r="r" t="t"/>
                <a:pathLst>
                  <a:path extrusionOk="0" h="2478" w="2477">
                    <a:moveTo>
                      <a:pt x="1239" y="1"/>
                    </a:moveTo>
                    <a:cubicBezTo>
                      <a:pt x="560" y="1"/>
                      <a:pt x="0" y="560"/>
                      <a:pt x="0" y="1239"/>
                    </a:cubicBezTo>
                    <a:cubicBezTo>
                      <a:pt x="0" y="1930"/>
                      <a:pt x="560" y="2477"/>
                      <a:pt x="1239" y="2477"/>
                    </a:cubicBezTo>
                    <a:cubicBezTo>
                      <a:pt x="1929" y="2477"/>
                      <a:pt x="2477" y="1930"/>
                      <a:pt x="2477" y="1239"/>
                    </a:cubicBezTo>
                    <a:cubicBezTo>
                      <a:pt x="2477" y="560"/>
                      <a:pt x="1929"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5"/>
              <p:cNvSpPr/>
              <p:nvPr/>
            </p:nvSpPr>
            <p:spPr>
              <a:xfrm>
                <a:off x="2340163" y="1682175"/>
                <a:ext cx="61950" cy="61950"/>
              </a:xfrm>
              <a:custGeom>
                <a:rect b="b" l="l" r="r" t="t"/>
                <a:pathLst>
                  <a:path extrusionOk="0" h="2478" w="2478">
                    <a:moveTo>
                      <a:pt x="1239" y="1"/>
                    </a:moveTo>
                    <a:cubicBezTo>
                      <a:pt x="548" y="1"/>
                      <a:pt x="1" y="560"/>
                      <a:pt x="1" y="1239"/>
                    </a:cubicBezTo>
                    <a:cubicBezTo>
                      <a:pt x="1" y="1930"/>
                      <a:pt x="548" y="2477"/>
                      <a:pt x="1239" y="2477"/>
                    </a:cubicBezTo>
                    <a:cubicBezTo>
                      <a:pt x="1918" y="2477"/>
                      <a:pt x="2477" y="1930"/>
                      <a:pt x="2477" y="1239"/>
                    </a:cubicBezTo>
                    <a:cubicBezTo>
                      <a:pt x="2477" y="560"/>
                      <a:pt x="1918"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5"/>
              <p:cNvSpPr/>
              <p:nvPr/>
            </p:nvSpPr>
            <p:spPr>
              <a:xfrm>
                <a:off x="2205638" y="1587525"/>
                <a:ext cx="212250" cy="128625"/>
              </a:xfrm>
              <a:custGeom>
                <a:rect b="b" l="l" r="r" t="t"/>
                <a:pathLst>
                  <a:path extrusionOk="0" h="5145" w="8490">
                    <a:moveTo>
                      <a:pt x="4239" y="1"/>
                    </a:moveTo>
                    <a:cubicBezTo>
                      <a:pt x="1607" y="1"/>
                      <a:pt x="0" y="2906"/>
                      <a:pt x="1405" y="5144"/>
                    </a:cubicBezTo>
                    <a:lnTo>
                      <a:pt x="7084" y="5144"/>
                    </a:lnTo>
                    <a:cubicBezTo>
                      <a:pt x="8489" y="2906"/>
                      <a:pt x="6882" y="1"/>
                      <a:pt x="4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5"/>
              <p:cNvSpPr/>
              <p:nvPr/>
            </p:nvSpPr>
            <p:spPr>
              <a:xfrm>
                <a:off x="2265463" y="1703325"/>
                <a:ext cx="23525" cy="52400"/>
              </a:xfrm>
              <a:custGeom>
                <a:rect b="b" l="l" r="r" t="t"/>
                <a:pathLst>
                  <a:path extrusionOk="0" h="2096" w="941">
                    <a:moveTo>
                      <a:pt x="477" y="0"/>
                    </a:moveTo>
                    <a:cubicBezTo>
                      <a:pt x="215" y="0"/>
                      <a:pt x="0" y="203"/>
                      <a:pt x="0" y="464"/>
                    </a:cubicBezTo>
                    <a:lnTo>
                      <a:pt x="0" y="1631"/>
                    </a:lnTo>
                    <a:cubicBezTo>
                      <a:pt x="0" y="1893"/>
                      <a:pt x="215" y="2096"/>
                      <a:pt x="477" y="2096"/>
                    </a:cubicBezTo>
                    <a:cubicBezTo>
                      <a:pt x="727" y="2096"/>
                      <a:pt x="941" y="1893"/>
                      <a:pt x="941" y="1631"/>
                    </a:cubicBezTo>
                    <a:lnTo>
                      <a:pt x="941" y="464"/>
                    </a:lnTo>
                    <a:cubicBezTo>
                      <a:pt x="941" y="203"/>
                      <a:pt x="727"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5"/>
              <p:cNvSpPr/>
              <p:nvPr/>
            </p:nvSpPr>
            <p:spPr>
              <a:xfrm>
                <a:off x="2288663" y="1703325"/>
                <a:ext cx="23550" cy="52400"/>
              </a:xfrm>
              <a:custGeom>
                <a:rect b="b" l="l" r="r" t="t"/>
                <a:pathLst>
                  <a:path extrusionOk="0" h="2096" w="942">
                    <a:moveTo>
                      <a:pt x="477" y="0"/>
                    </a:moveTo>
                    <a:cubicBezTo>
                      <a:pt x="215" y="0"/>
                      <a:pt x="1" y="203"/>
                      <a:pt x="1" y="464"/>
                    </a:cubicBezTo>
                    <a:lnTo>
                      <a:pt x="1" y="1631"/>
                    </a:lnTo>
                    <a:cubicBezTo>
                      <a:pt x="1" y="1893"/>
                      <a:pt x="215" y="2096"/>
                      <a:pt x="477" y="2096"/>
                    </a:cubicBezTo>
                    <a:cubicBezTo>
                      <a:pt x="727" y="2096"/>
                      <a:pt x="942" y="1893"/>
                      <a:pt x="942" y="1631"/>
                    </a:cubicBezTo>
                    <a:lnTo>
                      <a:pt x="942" y="464"/>
                    </a:lnTo>
                    <a:cubicBezTo>
                      <a:pt x="942" y="203"/>
                      <a:pt x="727"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5"/>
              <p:cNvSpPr/>
              <p:nvPr/>
            </p:nvSpPr>
            <p:spPr>
              <a:xfrm>
                <a:off x="2311288" y="1703325"/>
                <a:ext cx="23250" cy="52400"/>
              </a:xfrm>
              <a:custGeom>
                <a:rect b="b" l="l" r="r" t="t"/>
                <a:pathLst>
                  <a:path extrusionOk="0" h="2096" w="930">
                    <a:moveTo>
                      <a:pt x="465" y="0"/>
                    </a:moveTo>
                    <a:cubicBezTo>
                      <a:pt x="215" y="0"/>
                      <a:pt x="1" y="203"/>
                      <a:pt x="1" y="464"/>
                    </a:cubicBezTo>
                    <a:lnTo>
                      <a:pt x="1" y="1631"/>
                    </a:lnTo>
                    <a:cubicBezTo>
                      <a:pt x="1" y="1893"/>
                      <a:pt x="215" y="2096"/>
                      <a:pt x="465" y="2096"/>
                    </a:cubicBezTo>
                    <a:cubicBezTo>
                      <a:pt x="727" y="2096"/>
                      <a:pt x="930" y="1893"/>
                      <a:pt x="930" y="1631"/>
                    </a:cubicBezTo>
                    <a:lnTo>
                      <a:pt x="930" y="464"/>
                    </a:lnTo>
                    <a:cubicBezTo>
                      <a:pt x="930" y="203"/>
                      <a:pt x="727"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5"/>
              <p:cNvSpPr/>
              <p:nvPr/>
            </p:nvSpPr>
            <p:spPr>
              <a:xfrm>
                <a:off x="2334513" y="1703325"/>
                <a:ext cx="23550" cy="52400"/>
              </a:xfrm>
              <a:custGeom>
                <a:rect b="b" l="l" r="r" t="t"/>
                <a:pathLst>
                  <a:path extrusionOk="0" h="2096" w="942">
                    <a:moveTo>
                      <a:pt x="465" y="0"/>
                    </a:moveTo>
                    <a:cubicBezTo>
                      <a:pt x="215" y="0"/>
                      <a:pt x="1" y="203"/>
                      <a:pt x="1" y="464"/>
                    </a:cubicBezTo>
                    <a:lnTo>
                      <a:pt x="1" y="1631"/>
                    </a:lnTo>
                    <a:cubicBezTo>
                      <a:pt x="1" y="1893"/>
                      <a:pt x="215" y="2096"/>
                      <a:pt x="465" y="2096"/>
                    </a:cubicBezTo>
                    <a:cubicBezTo>
                      <a:pt x="727" y="2096"/>
                      <a:pt x="929" y="1893"/>
                      <a:pt x="941" y="1631"/>
                    </a:cubicBezTo>
                    <a:lnTo>
                      <a:pt x="941" y="464"/>
                    </a:lnTo>
                    <a:cubicBezTo>
                      <a:pt x="929" y="203"/>
                      <a:pt x="727"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5"/>
              <p:cNvSpPr/>
              <p:nvPr/>
            </p:nvSpPr>
            <p:spPr>
              <a:xfrm>
                <a:off x="2245813" y="1630350"/>
                <a:ext cx="55100" cy="47625"/>
              </a:xfrm>
              <a:custGeom>
                <a:rect b="b" l="l" r="r" t="t"/>
                <a:pathLst>
                  <a:path extrusionOk="0" h="1905" w="2204">
                    <a:moveTo>
                      <a:pt x="1248" y="1"/>
                    </a:moveTo>
                    <a:cubicBezTo>
                      <a:pt x="1002" y="1"/>
                      <a:pt x="743" y="93"/>
                      <a:pt x="524" y="276"/>
                    </a:cubicBezTo>
                    <a:cubicBezTo>
                      <a:pt x="96" y="645"/>
                      <a:pt x="0" y="1252"/>
                      <a:pt x="310" y="1621"/>
                    </a:cubicBezTo>
                    <a:cubicBezTo>
                      <a:pt x="473" y="1809"/>
                      <a:pt x="710" y="1904"/>
                      <a:pt x="962" y="1904"/>
                    </a:cubicBezTo>
                    <a:cubicBezTo>
                      <a:pt x="1205" y="1904"/>
                      <a:pt x="1463" y="1815"/>
                      <a:pt x="1679" y="1633"/>
                    </a:cubicBezTo>
                    <a:cubicBezTo>
                      <a:pt x="2108" y="1252"/>
                      <a:pt x="2203" y="657"/>
                      <a:pt x="1894" y="288"/>
                    </a:cubicBezTo>
                    <a:cubicBezTo>
                      <a:pt x="1732" y="96"/>
                      <a:pt x="1497" y="1"/>
                      <a:pt x="12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5"/>
              <p:cNvSpPr/>
              <p:nvPr/>
            </p:nvSpPr>
            <p:spPr>
              <a:xfrm>
                <a:off x="2318438" y="1630325"/>
                <a:ext cx="55400" cy="47500"/>
              </a:xfrm>
              <a:custGeom>
                <a:rect b="b" l="l" r="r" t="t"/>
                <a:pathLst>
                  <a:path extrusionOk="0" h="1900" w="2216">
                    <a:moveTo>
                      <a:pt x="952" y="0"/>
                    </a:moveTo>
                    <a:cubicBezTo>
                      <a:pt x="706" y="0"/>
                      <a:pt x="477" y="92"/>
                      <a:pt x="322" y="277"/>
                    </a:cubicBezTo>
                    <a:cubicBezTo>
                      <a:pt x="1" y="658"/>
                      <a:pt x="96" y="1253"/>
                      <a:pt x="536" y="1622"/>
                    </a:cubicBezTo>
                    <a:cubicBezTo>
                      <a:pt x="751" y="1807"/>
                      <a:pt x="1013" y="1899"/>
                      <a:pt x="1260" y="1899"/>
                    </a:cubicBezTo>
                    <a:cubicBezTo>
                      <a:pt x="1507" y="1899"/>
                      <a:pt x="1739" y="1807"/>
                      <a:pt x="1894" y="1622"/>
                    </a:cubicBezTo>
                    <a:cubicBezTo>
                      <a:pt x="2215" y="1253"/>
                      <a:pt x="2120" y="646"/>
                      <a:pt x="1679" y="277"/>
                    </a:cubicBezTo>
                    <a:cubicBezTo>
                      <a:pt x="1459" y="92"/>
                      <a:pt x="1197" y="0"/>
                      <a:pt x="9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5"/>
              <p:cNvSpPr/>
              <p:nvPr/>
            </p:nvSpPr>
            <p:spPr>
              <a:xfrm>
                <a:off x="2288963" y="1675625"/>
                <a:ext cx="41400" cy="35150"/>
              </a:xfrm>
              <a:custGeom>
                <a:rect b="b" l="l" r="r" t="t"/>
                <a:pathLst>
                  <a:path extrusionOk="0" h="1406" w="1656">
                    <a:moveTo>
                      <a:pt x="833" y="1"/>
                    </a:moveTo>
                    <a:cubicBezTo>
                      <a:pt x="784" y="1"/>
                      <a:pt x="733" y="25"/>
                      <a:pt x="703" y="72"/>
                    </a:cubicBezTo>
                    <a:lnTo>
                      <a:pt x="60" y="1191"/>
                    </a:lnTo>
                    <a:cubicBezTo>
                      <a:pt x="1" y="1287"/>
                      <a:pt x="72" y="1406"/>
                      <a:pt x="179" y="1406"/>
                    </a:cubicBezTo>
                    <a:lnTo>
                      <a:pt x="1477" y="1406"/>
                    </a:lnTo>
                    <a:cubicBezTo>
                      <a:pt x="1584" y="1406"/>
                      <a:pt x="1656" y="1287"/>
                      <a:pt x="1608" y="1191"/>
                    </a:cubicBezTo>
                    <a:lnTo>
                      <a:pt x="953" y="72"/>
                    </a:lnTo>
                    <a:cubicBezTo>
                      <a:pt x="930" y="25"/>
                      <a:pt x="882" y="1"/>
                      <a:pt x="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5"/>
              <p:cNvSpPr/>
              <p:nvPr/>
            </p:nvSpPr>
            <p:spPr>
              <a:xfrm>
                <a:off x="2259213" y="1765525"/>
                <a:ext cx="133975" cy="102125"/>
              </a:xfrm>
              <a:custGeom>
                <a:rect b="b" l="l" r="r" t="t"/>
                <a:pathLst>
                  <a:path extrusionOk="0" h="4085" w="5359">
                    <a:moveTo>
                      <a:pt x="4918" y="1"/>
                    </a:moveTo>
                    <a:lnTo>
                      <a:pt x="0" y="3477"/>
                    </a:lnTo>
                    <a:lnTo>
                      <a:pt x="441" y="4084"/>
                    </a:lnTo>
                    <a:lnTo>
                      <a:pt x="5358" y="608"/>
                    </a:lnTo>
                    <a:lnTo>
                      <a:pt x="49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5"/>
              <p:cNvSpPr/>
              <p:nvPr/>
            </p:nvSpPr>
            <p:spPr>
              <a:xfrm>
                <a:off x="2359213" y="1751350"/>
                <a:ext cx="31275" cy="27575"/>
              </a:xfrm>
              <a:custGeom>
                <a:rect b="b" l="l" r="r" t="t"/>
                <a:pathLst>
                  <a:path extrusionOk="0" h="1103" w="1251">
                    <a:moveTo>
                      <a:pt x="630" y="0"/>
                    </a:moveTo>
                    <a:cubicBezTo>
                      <a:pt x="520" y="0"/>
                      <a:pt x="408" y="33"/>
                      <a:pt x="310" y="103"/>
                    </a:cubicBezTo>
                    <a:cubicBezTo>
                      <a:pt x="60" y="282"/>
                      <a:pt x="1" y="627"/>
                      <a:pt x="179" y="865"/>
                    </a:cubicBezTo>
                    <a:cubicBezTo>
                      <a:pt x="290" y="1020"/>
                      <a:pt x="465" y="1102"/>
                      <a:pt x="639" y="1102"/>
                    </a:cubicBezTo>
                    <a:cubicBezTo>
                      <a:pt x="745" y="1102"/>
                      <a:pt x="851" y="1071"/>
                      <a:pt x="941" y="1008"/>
                    </a:cubicBezTo>
                    <a:cubicBezTo>
                      <a:pt x="1191" y="829"/>
                      <a:pt x="1251" y="484"/>
                      <a:pt x="1072" y="234"/>
                    </a:cubicBezTo>
                    <a:cubicBezTo>
                      <a:pt x="971" y="82"/>
                      <a:pt x="803"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5"/>
              <p:cNvSpPr/>
              <p:nvPr/>
            </p:nvSpPr>
            <p:spPr>
              <a:xfrm>
                <a:off x="2366963" y="1762050"/>
                <a:ext cx="31275" cy="27500"/>
              </a:xfrm>
              <a:custGeom>
                <a:rect b="b" l="l" r="r" t="t"/>
                <a:pathLst>
                  <a:path extrusionOk="0" h="1100" w="1251">
                    <a:moveTo>
                      <a:pt x="619" y="1"/>
                    </a:moveTo>
                    <a:cubicBezTo>
                      <a:pt x="508" y="1"/>
                      <a:pt x="396" y="34"/>
                      <a:pt x="298" y="104"/>
                    </a:cubicBezTo>
                    <a:cubicBezTo>
                      <a:pt x="48" y="282"/>
                      <a:pt x="0" y="616"/>
                      <a:pt x="167" y="866"/>
                    </a:cubicBezTo>
                    <a:cubicBezTo>
                      <a:pt x="276" y="1018"/>
                      <a:pt x="447" y="1100"/>
                      <a:pt x="620" y="1100"/>
                    </a:cubicBezTo>
                    <a:cubicBezTo>
                      <a:pt x="731" y="1100"/>
                      <a:pt x="843" y="1066"/>
                      <a:pt x="941" y="997"/>
                    </a:cubicBezTo>
                    <a:cubicBezTo>
                      <a:pt x="1191" y="830"/>
                      <a:pt x="1250" y="485"/>
                      <a:pt x="1072" y="235"/>
                    </a:cubicBezTo>
                    <a:cubicBezTo>
                      <a:pt x="963" y="82"/>
                      <a:pt x="792" y="1"/>
                      <a:pt x="6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5"/>
              <p:cNvSpPr/>
              <p:nvPr/>
            </p:nvSpPr>
            <p:spPr>
              <a:xfrm>
                <a:off x="2233613" y="1840350"/>
                <a:ext cx="31275" cy="27575"/>
              </a:xfrm>
              <a:custGeom>
                <a:rect b="b" l="l" r="r" t="t"/>
                <a:pathLst>
                  <a:path extrusionOk="0" h="1103" w="1251">
                    <a:moveTo>
                      <a:pt x="621" y="0"/>
                    </a:moveTo>
                    <a:cubicBezTo>
                      <a:pt x="512" y="0"/>
                      <a:pt x="403" y="33"/>
                      <a:pt x="310" y="103"/>
                    </a:cubicBezTo>
                    <a:cubicBezTo>
                      <a:pt x="60" y="282"/>
                      <a:pt x="0" y="627"/>
                      <a:pt x="179" y="877"/>
                    </a:cubicBezTo>
                    <a:cubicBezTo>
                      <a:pt x="282" y="1024"/>
                      <a:pt x="452" y="1103"/>
                      <a:pt x="626" y="1103"/>
                    </a:cubicBezTo>
                    <a:cubicBezTo>
                      <a:pt x="735" y="1103"/>
                      <a:pt x="845" y="1072"/>
                      <a:pt x="941" y="1008"/>
                    </a:cubicBezTo>
                    <a:cubicBezTo>
                      <a:pt x="1191" y="829"/>
                      <a:pt x="1250" y="484"/>
                      <a:pt x="1072" y="234"/>
                    </a:cubicBezTo>
                    <a:cubicBezTo>
                      <a:pt x="963" y="82"/>
                      <a:pt x="792" y="0"/>
                      <a:pt x="6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5"/>
              <p:cNvSpPr/>
              <p:nvPr/>
            </p:nvSpPr>
            <p:spPr>
              <a:xfrm>
                <a:off x="2241038" y="1851050"/>
                <a:ext cx="31300" cy="27500"/>
              </a:xfrm>
              <a:custGeom>
                <a:rect b="b" l="l" r="r" t="t"/>
                <a:pathLst>
                  <a:path extrusionOk="0" h="1100" w="1252">
                    <a:moveTo>
                      <a:pt x="630" y="1"/>
                    </a:moveTo>
                    <a:cubicBezTo>
                      <a:pt x="520" y="1"/>
                      <a:pt x="408" y="34"/>
                      <a:pt x="311" y="104"/>
                    </a:cubicBezTo>
                    <a:cubicBezTo>
                      <a:pt x="61" y="282"/>
                      <a:pt x="1" y="616"/>
                      <a:pt x="180" y="866"/>
                    </a:cubicBezTo>
                    <a:cubicBezTo>
                      <a:pt x="288" y="1018"/>
                      <a:pt x="455" y="1100"/>
                      <a:pt x="625" y="1100"/>
                    </a:cubicBezTo>
                    <a:cubicBezTo>
                      <a:pt x="734" y="1100"/>
                      <a:pt x="844" y="1066"/>
                      <a:pt x="942" y="997"/>
                    </a:cubicBezTo>
                    <a:cubicBezTo>
                      <a:pt x="1192" y="830"/>
                      <a:pt x="1251" y="485"/>
                      <a:pt x="1073" y="235"/>
                    </a:cubicBezTo>
                    <a:cubicBezTo>
                      <a:pt x="971" y="82"/>
                      <a:pt x="803"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5"/>
              <p:cNvSpPr/>
              <p:nvPr/>
            </p:nvSpPr>
            <p:spPr>
              <a:xfrm>
                <a:off x="2234788" y="1776550"/>
                <a:ext cx="137250" cy="95275"/>
              </a:xfrm>
              <a:custGeom>
                <a:rect b="b" l="l" r="r" t="t"/>
                <a:pathLst>
                  <a:path extrusionOk="0" h="3811" w="5490">
                    <a:moveTo>
                      <a:pt x="394" y="0"/>
                    </a:moveTo>
                    <a:lnTo>
                      <a:pt x="1" y="643"/>
                    </a:lnTo>
                    <a:lnTo>
                      <a:pt x="5097" y="3810"/>
                    </a:lnTo>
                    <a:lnTo>
                      <a:pt x="5490" y="3179"/>
                    </a:lnTo>
                    <a:lnTo>
                      <a:pt x="3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5"/>
              <p:cNvSpPr/>
              <p:nvPr/>
            </p:nvSpPr>
            <p:spPr>
              <a:xfrm>
                <a:off x="2359513" y="1838225"/>
                <a:ext cx="31575" cy="27500"/>
              </a:xfrm>
              <a:custGeom>
                <a:rect b="b" l="l" r="r" t="t"/>
                <a:pathLst>
                  <a:path extrusionOk="0" h="1100" w="1263">
                    <a:moveTo>
                      <a:pt x="631" y="0"/>
                    </a:moveTo>
                    <a:cubicBezTo>
                      <a:pt x="448" y="0"/>
                      <a:pt x="268" y="90"/>
                      <a:pt x="167" y="260"/>
                    </a:cubicBezTo>
                    <a:cubicBezTo>
                      <a:pt x="1" y="522"/>
                      <a:pt x="84" y="855"/>
                      <a:pt x="334" y="1022"/>
                    </a:cubicBezTo>
                    <a:cubicBezTo>
                      <a:pt x="424" y="1075"/>
                      <a:pt x="523" y="1100"/>
                      <a:pt x="622" y="1100"/>
                    </a:cubicBezTo>
                    <a:cubicBezTo>
                      <a:pt x="810" y="1100"/>
                      <a:pt x="994" y="1007"/>
                      <a:pt x="1096" y="843"/>
                    </a:cubicBezTo>
                    <a:cubicBezTo>
                      <a:pt x="1263" y="581"/>
                      <a:pt x="1179" y="248"/>
                      <a:pt x="917" y="81"/>
                    </a:cubicBezTo>
                    <a:cubicBezTo>
                      <a:pt x="829" y="27"/>
                      <a:pt x="730" y="0"/>
                      <a:pt x="631" y="0"/>
                    </a:cubicBezTo>
                    <a:close/>
                  </a:path>
                </a:pathLst>
              </a:custGeom>
              <a:solidFill>
                <a:srgbClr val="31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5"/>
              <p:cNvSpPr/>
              <p:nvPr/>
            </p:nvSpPr>
            <p:spPr>
              <a:xfrm>
                <a:off x="2352663" y="1849225"/>
                <a:ext cx="31575" cy="27600"/>
              </a:xfrm>
              <a:custGeom>
                <a:rect b="b" l="l" r="r" t="t"/>
                <a:pathLst>
                  <a:path extrusionOk="0" h="1104" w="1263">
                    <a:moveTo>
                      <a:pt x="631" y="1"/>
                    </a:moveTo>
                    <a:cubicBezTo>
                      <a:pt x="448" y="1"/>
                      <a:pt x="268" y="90"/>
                      <a:pt x="168" y="260"/>
                    </a:cubicBezTo>
                    <a:cubicBezTo>
                      <a:pt x="1" y="522"/>
                      <a:pt x="84" y="855"/>
                      <a:pt x="334" y="1022"/>
                    </a:cubicBezTo>
                    <a:cubicBezTo>
                      <a:pt x="426" y="1077"/>
                      <a:pt x="529" y="1103"/>
                      <a:pt x="630" y="1103"/>
                    </a:cubicBezTo>
                    <a:cubicBezTo>
                      <a:pt x="816" y="1103"/>
                      <a:pt x="996" y="1013"/>
                      <a:pt x="1096" y="844"/>
                    </a:cubicBezTo>
                    <a:cubicBezTo>
                      <a:pt x="1263" y="582"/>
                      <a:pt x="1180" y="248"/>
                      <a:pt x="918" y="82"/>
                    </a:cubicBezTo>
                    <a:cubicBezTo>
                      <a:pt x="830" y="27"/>
                      <a:pt x="730" y="1"/>
                      <a:pt x="631" y="1"/>
                    </a:cubicBezTo>
                    <a:close/>
                  </a:path>
                </a:pathLst>
              </a:custGeom>
              <a:solidFill>
                <a:srgbClr val="31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5"/>
              <p:cNvSpPr/>
              <p:nvPr/>
            </p:nvSpPr>
            <p:spPr>
              <a:xfrm>
                <a:off x="2228538" y="1756950"/>
                <a:ext cx="31575" cy="27600"/>
              </a:xfrm>
              <a:custGeom>
                <a:rect b="b" l="l" r="r" t="t"/>
                <a:pathLst>
                  <a:path extrusionOk="0" h="1104" w="1263">
                    <a:moveTo>
                      <a:pt x="631" y="1"/>
                    </a:moveTo>
                    <a:cubicBezTo>
                      <a:pt x="448" y="1"/>
                      <a:pt x="268" y="90"/>
                      <a:pt x="168" y="260"/>
                    </a:cubicBezTo>
                    <a:cubicBezTo>
                      <a:pt x="1" y="522"/>
                      <a:pt x="84" y="855"/>
                      <a:pt x="346" y="1022"/>
                    </a:cubicBezTo>
                    <a:cubicBezTo>
                      <a:pt x="434" y="1077"/>
                      <a:pt x="534" y="1103"/>
                      <a:pt x="633" y="1103"/>
                    </a:cubicBezTo>
                    <a:cubicBezTo>
                      <a:pt x="816" y="1103"/>
                      <a:pt x="996" y="1013"/>
                      <a:pt x="1096" y="844"/>
                    </a:cubicBezTo>
                    <a:cubicBezTo>
                      <a:pt x="1263" y="582"/>
                      <a:pt x="1180" y="248"/>
                      <a:pt x="918" y="82"/>
                    </a:cubicBezTo>
                    <a:cubicBezTo>
                      <a:pt x="830" y="27"/>
                      <a:pt x="730"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5"/>
              <p:cNvSpPr/>
              <p:nvPr/>
            </p:nvSpPr>
            <p:spPr>
              <a:xfrm>
                <a:off x="2221713" y="1768050"/>
                <a:ext cx="31575" cy="27500"/>
              </a:xfrm>
              <a:custGeom>
                <a:rect b="b" l="l" r="r" t="t"/>
                <a:pathLst>
                  <a:path extrusionOk="0" h="1100" w="1263">
                    <a:moveTo>
                      <a:pt x="638" y="0"/>
                    </a:moveTo>
                    <a:cubicBezTo>
                      <a:pt x="453" y="0"/>
                      <a:pt x="269" y="92"/>
                      <a:pt x="167" y="257"/>
                    </a:cubicBezTo>
                    <a:cubicBezTo>
                      <a:pt x="0" y="519"/>
                      <a:pt x="83" y="852"/>
                      <a:pt x="345" y="1019"/>
                    </a:cubicBezTo>
                    <a:cubicBezTo>
                      <a:pt x="433" y="1073"/>
                      <a:pt x="533" y="1100"/>
                      <a:pt x="632" y="1100"/>
                    </a:cubicBezTo>
                    <a:cubicBezTo>
                      <a:pt x="815" y="1100"/>
                      <a:pt x="995" y="1010"/>
                      <a:pt x="1095" y="840"/>
                    </a:cubicBezTo>
                    <a:cubicBezTo>
                      <a:pt x="1262" y="578"/>
                      <a:pt x="1179" y="245"/>
                      <a:pt x="917" y="78"/>
                    </a:cubicBezTo>
                    <a:cubicBezTo>
                      <a:pt x="831" y="25"/>
                      <a:pt x="734" y="0"/>
                      <a:pt x="6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5"/>
              <p:cNvSpPr/>
              <p:nvPr/>
            </p:nvSpPr>
            <p:spPr>
              <a:xfrm>
                <a:off x="2395838" y="1842025"/>
                <a:ext cx="436375" cy="372975"/>
              </a:xfrm>
              <a:custGeom>
                <a:rect b="b" l="l" r="r" t="t"/>
                <a:pathLst>
                  <a:path extrusionOk="0" h="14919" w="17455">
                    <a:moveTo>
                      <a:pt x="8733" y="0"/>
                    </a:moveTo>
                    <a:cubicBezTo>
                      <a:pt x="8347" y="0"/>
                      <a:pt x="7960" y="191"/>
                      <a:pt x="7739" y="572"/>
                    </a:cubicBezTo>
                    <a:lnTo>
                      <a:pt x="453" y="13204"/>
                    </a:lnTo>
                    <a:cubicBezTo>
                      <a:pt x="0" y="13966"/>
                      <a:pt x="560" y="14919"/>
                      <a:pt x="1441" y="14919"/>
                    </a:cubicBezTo>
                    <a:lnTo>
                      <a:pt x="16026" y="14919"/>
                    </a:lnTo>
                    <a:cubicBezTo>
                      <a:pt x="16907" y="14919"/>
                      <a:pt x="17455" y="13966"/>
                      <a:pt x="17014" y="13204"/>
                    </a:cubicBezTo>
                    <a:lnTo>
                      <a:pt x="9728" y="572"/>
                    </a:lnTo>
                    <a:cubicBezTo>
                      <a:pt x="9507" y="191"/>
                      <a:pt x="9120" y="0"/>
                      <a:pt x="8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5"/>
              <p:cNvSpPr/>
              <p:nvPr/>
            </p:nvSpPr>
            <p:spPr>
              <a:xfrm>
                <a:off x="2438988" y="1882725"/>
                <a:ext cx="365850" cy="314125"/>
              </a:xfrm>
              <a:custGeom>
                <a:rect b="b" l="l" r="r" t="t"/>
                <a:pathLst>
                  <a:path extrusionOk="0" h="12565" w="14634">
                    <a:moveTo>
                      <a:pt x="7317" y="1"/>
                    </a:moveTo>
                    <a:cubicBezTo>
                      <a:pt x="7106" y="1"/>
                      <a:pt x="6894" y="105"/>
                      <a:pt x="6775" y="313"/>
                    </a:cubicBezTo>
                    <a:lnTo>
                      <a:pt x="251" y="11624"/>
                    </a:lnTo>
                    <a:cubicBezTo>
                      <a:pt x="1" y="12041"/>
                      <a:pt x="310" y="12565"/>
                      <a:pt x="786" y="12565"/>
                    </a:cubicBezTo>
                    <a:lnTo>
                      <a:pt x="13848" y="12565"/>
                    </a:lnTo>
                    <a:cubicBezTo>
                      <a:pt x="14336" y="12565"/>
                      <a:pt x="14633" y="12041"/>
                      <a:pt x="14395" y="11624"/>
                    </a:cubicBezTo>
                    <a:lnTo>
                      <a:pt x="7859" y="313"/>
                    </a:lnTo>
                    <a:cubicBezTo>
                      <a:pt x="7740" y="105"/>
                      <a:pt x="7528" y="1"/>
                      <a:pt x="73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5"/>
              <p:cNvSpPr/>
              <p:nvPr/>
            </p:nvSpPr>
            <p:spPr>
              <a:xfrm>
                <a:off x="2430963" y="1878850"/>
                <a:ext cx="365825" cy="314425"/>
              </a:xfrm>
              <a:custGeom>
                <a:rect b="b" l="l" r="r" t="t"/>
                <a:pathLst>
                  <a:path extrusionOk="0" h="12577" w="14633">
                    <a:moveTo>
                      <a:pt x="7317" y="1"/>
                    </a:moveTo>
                    <a:cubicBezTo>
                      <a:pt x="7105" y="1"/>
                      <a:pt x="6894" y="105"/>
                      <a:pt x="6775" y="313"/>
                    </a:cubicBezTo>
                    <a:lnTo>
                      <a:pt x="238" y="11624"/>
                    </a:lnTo>
                    <a:cubicBezTo>
                      <a:pt x="0" y="12053"/>
                      <a:pt x="298" y="12565"/>
                      <a:pt x="786" y="12577"/>
                    </a:cubicBezTo>
                    <a:lnTo>
                      <a:pt x="13847" y="12577"/>
                    </a:lnTo>
                    <a:cubicBezTo>
                      <a:pt x="14323" y="12565"/>
                      <a:pt x="14633" y="12053"/>
                      <a:pt x="14383" y="11624"/>
                    </a:cubicBezTo>
                    <a:lnTo>
                      <a:pt x="7858" y="313"/>
                    </a:lnTo>
                    <a:cubicBezTo>
                      <a:pt x="7739" y="105"/>
                      <a:pt x="7528" y="1"/>
                      <a:pt x="7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5"/>
              <p:cNvSpPr/>
              <p:nvPr/>
            </p:nvSpPr>
            <p:spPr>
              <a:xfrm>
                <a:off x="2588438" y="1961375"/>
                <a:ext cx="53850" cy="198600"/>
              </a:xfrm>
              <a:custGeom>
                <a:rect b="b" l="l" r="r" t="t"/>
                <a:pathLst>
                  <a:path extrusionOk="0" h="7944" w="2154">
                    <a:moveTo>
                      <a:pt x="1083" y="1"/>
                    </a:moveTo>
                    <a:cubicBezTo>
                      <a:pt x="571" y="1"/>
                      <a:pt x="178" y="429"/>
                      <a:pt x="202" y="930"/>
                    </a:cubicBezTo>
                    <a:lnTo>
                      <a:pt x="428" y="5251"/>
                    </a:lnTo>
                    <a:lnTo>
                      <a:pt x="1738" y="5251"/>
                    </a:lnTo>
                    <a:lnTo>
                      <a:pt x="1952" y="918"/>
                    </a:lnTo>
                    <a:cubicBezTo>
                      <a:pt x="1976" y="418"/>
                      <a:pt x="1583" y="1"/>
                      <a:pt x="1083" y="1"/>
                    </a:cubicBezTo>
                    <a:close/>
                    <a:moveTo>
                      <a:pt x="1096" y="5835"/>
                    </a:moveTo>
                    <a:cubicBezTo>
                      <a:pt x="523" y="5835"/>
                      <a:pt x="59" y="6283"/>
                      <a:pt x="47" y="6859"/>
                    </a:cubicBezTo>
                    <a:cubicBezTo>
                      <a:pt x="1" y="7441"/>
                      <a:pt x="466" y="7943"/>
                      <a:pt x="1043" y="7943"/>
                    </a:cubicBezTo>
                    <a:cubicBezTo>
                      <a:pt x="1056" y="7943"/>
                      <a:pt x="1070" y="7943"/>
                      <a:pt x="1083" y="7942"/>
                    </a:cubicBezTo>
                    <a:cubicBezTo>
                      <a:pt x="1097" y="7943"/>
                      <a:pt x="1110" y="7943"/>
                      <a:pt x="1124" y="7943"/>
                    </a:cubicBezTo>
                    <a:cubicBezTo>
                      <a:pt x="1689" y="7943"/>
                      <a:pt x="2154" y="7464"/>
                      <a:pt x="2119" y="6883"/>
                    </a:cubicBezTo>
                    <a:cubicBezTo>
                      <a:pt x="2107" y="6275"/>
                      <a:pt x="1714" y="5847"/>
                      <a:pt x="1119" y="5835"/>
                    </a:cubicBezTo>
                    <a:cubicBezTo>
                      <a:pt x="1111" y="5835"/>
                      <a:pt x="1104" y="5835"/>
                      <a:pt x="1096" y="583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123" name="Google Shape;1123;p25"/>
          <p:cNvPicPr preferRelativeResize="0"/>
          <p:nvPr/>
        </p:nvPicPr>
        <p:blipFill>
          <a:blip r:embed="rId3">
            <a:alphaModFix/>
          </a:blip>
          <a:stretch>
            <a:fillRect/>
          </a:stretch>
        </p:blipFill>
        <p:spPr>
          <a:xfrm>
            <a:off x="3186808" y="0"/>
            <a:ext cx="5660683"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26"/>
          <p:cNvSpPr txBox="1"/>
          <p:nvPr>
            <p:ph type="title"/>
          </p:nvPr>
        </p:nvSpPr>
        <p:spPr>
          <a:xfrm>
            <a:off x="993300" y="246000"/>
            <a:ext cx="8229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600"/>
              </a:spcBef>
              <a:spcAft>
                <a:spcPts val="0"/>
              </a:spcAft>
              <a:buClr>
                <a:schemeClr val="dk1"/>
              </a:buClr>
              <a:buSzPts val="1100"/>
              <a:buFont typeface="Arial"/>
              <a:buNone/>
            </a:pPr>
            <a:r>
              <a:rPr lang="en" sz="1800">
                <a:solidFill>
                  <a:srgbClr val="26425C"/>
                </a:solidFill>
                <a:latin typeface="Arial"/>
                <a:ea typeface="Arial"/>
                <a:cs typeface="Arial"/>
                <a:sym typeface="Arial"/>
              </a:rPr>
              <a:t>2.8. Risk Management Plan (IS Components)</a:t>
            </a:r>
            <a:endParaRPr sz="1800">
              <a:solidFill>
                <a:srgbClr val="26425C"/>
              </a:solidFill>
              <a:latin typeface="Arial"/>
              <a:ea typeface="Arial"/>
              <a:cs typeface="Arial"/>
              <a:sym typeface="Arial"/>
            </a:endParaRPr>
          </a:p>
          <a:p>
            <a:pPr indent="0" lvl="0" marL="0" rtl="0" algn="ctr">
              <a:spcBef>
                <a:spcPts val="400"/>
              </a:spcBef>
              <a:spcAft>
                <a:spcPts val="0"/>
              </a:spcAft>
              <a:buClr>
                <a:schemeClr val="dk1"/>
              </a:buClr>
              <a:buSzPts val="1100"/>
              <a:buFont typeface="Arial"/>
              <a:buNone/>
            </a:pPr>
            <a:r>
              <a:t/>
            </a:r>
            <a:endParaRPr/>
          </a:p>
        </p:txBody>
      </p:sp>
      <p:pic>
        <p:nvPicPr>
          <p:cNvPr id="1129" name="Google Shape;1129;p26"/>
          <p:cNvPicPr preferRelativeResize="0"/>
          <p:nvPr/>
        </p:nvPicPr>
        <p:blipFill>
          <a:blip r:embed="rId3">
            <a:alphaModFix/>
          </a:blip>
          <a:stretch>
            <a:fillRect/>
          </a:stretch>
        </p:blipFill>
        <p:spPr>
          <a:xfrm>
            <a:off x="4399100" y="837475"/>
            <a:ext cx="4110601" cy="4306025"/>
          </a:xfrm>
          <a:prstGeom prst="rect">
            <a:avLst/>
          </a:prstGeom>
          <a:noFill/>
          <a:ln>
            <a:noFill/>
          </a:ln>
        </p:spPr>
      </p:pic>
      <p:pic>
        <p:nvPicPr>
          <p:cNvPr id="1130" name="Google Shape;1130;p26"/>
          <p:cNvPicPr preferRelativeResize="0"/>
          <p:nvPr/>
        </p:nvPicPr>
        <p:blipFill>
          <a:blip r:embed="rId4">
            <a:alphaModFix/>
          </a:blip>
          <a:stretch>
            <a:fillRect/>
          </a:stretch>
        </p:blipFill>
        <p:spPr>
          <a:xfrm>
            <a:off x="582875" y="819550"/>
            <a:ext cx="3674926" cy="426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grpSp>
        <p:nvGrpSpPr>
          <p:cNvPr id="1135" name="Google Shape;1135;p27"/>
          <p:cNvGrpSpPr/>
          <p:nvPr/>
        </p:nvGrpSpPr>
        <p:grpSpPr>
          <a:xfrm>
            <a:off x="1854688" y="1460575"/>
            <a:ext cx="1993613" cy="1289375"/>
            <a:chOff x="1854688" y="1460575"/>
            <a:chExt cx="1993613" cy="1289375"/>
          </a:xfrm>
        </p:grpSpPr>
        <p:cxnSp>
          <p:nvCxnSpPr>
            <p:cNvPr id="1136" name="Google Shape;1136;p27"/>
            <p:cNvCxnSpPr/>
            <p:nvPr/>
          </p:nvCxnSpPr>
          <p:spPr>
            <a:xfrm rot="10800000">
              <a:off x="2943500" y="1968750"/>
              <a:ext cx="904800" cy="781200"/>
            </a:xfrm>
            <a:prstGeom prst="curvedConnector3">
              <a:avLst>
                <a:gd fmla="val 50000" name="adj1"/>
              </a:avLst>
            </a:prstGeom>
            <a:noFill/>
            <a:ln cap="flat" cmpd="sng" w="28575">
              <a:solidFill>
                <a:schemeClr val="lt2"/>
              </a:solidFill>
              <a:prstDash val="solid"/>
              <a:round/>
              <a:headEnd len="med" w="med" type="none"/>
              <a:tailEnd len="med" w="med" type="none"/>
            </a:ln>
          </p:spPr>
        </p:cxnSp>
        <p:grpSp>
          <p:nvGrpSpPr>
            <p:cNvPr id="1137" name="Google Shape;1137;p27"/>
            <p:cNvGrpSpPr/>
            <p:nvPr/>
          </p:nvGrpSpPr>
          <p:grpSpPr>
            <a:xfrm>
              <a:off x="1854688" y="1460575"/>
              <a:ext cx="1165950" cy="883750"/>
              <a:chOff x="1854688" y="1460575"/>
              <a:chExt cx="1165950" cy="883750"/>
            </a:xfrm>
          </p:grpSpPr>
          <p:sp>
            <p:nvSpPr>
              <p:cNvPr id="1138" name="Google Shape;1138;p27"/>
              <p:cNvSpPr/>
              <p:nvPr/>
            </p:nvSpPr>
            <p:spPr>
              <a:xfrm>
                <a:off x="1854688" y="1460575"/>
                <a:ext cx="1165950" cy="883750"/>
              </a:xfrm>
              <a:custGeom>
                <a:rect b="b" l="l" r="r" t="t"/>
                <a:pathLst>
                  <a:path extrusionOk="0" h="35350" w="46638">
                    <a:moveTo>
                      <a:pt x="18222" y="1"/>
                    </a:moveTo>
                    <a:cubicBezTo>
                      <a:pt x="16562" y="1"/>
                      <a:pt x="14936" y="141"/>
                      <a:pt x="13526" y="328"/>
                    </a:cubicBezTo>
                    <a:cubicBezTo>
                      <a:pt x="11502" y="602"/>
                      <a:pt x="9359" y="1185"/>
                      <a:pt x="8061" y="2769"/>
                    </a:cubicBezTo>
                    <a:cubicBezTo>
                      <a:pt x="5120" y="6341"/>
                      <a:pt x="8395" y="11960"/>
                      <a:pt x="6704" y="16259"/>
                    </a:cubicBezTo>
                    <a:cubicBezTo>
                      <a:pt x="5978" y="18116"/>
                      <a:pt x="4406" y="19497"/>
                      <a:pt x="3382" y="21200"/>
                    </a:cubicBezTo>
                    <a:cubicBezTo>
                      <a:pt x="1" y="26796"/>
                      <a:pt x="3275" y="34035"/>
                      <a:pt x="9704" y="35189"/>
                    </a:cubicBezTo>
                    <a:cubicBezTo>
                      <a:pt x="10310" y="35300"/>
                      <a:pt x="10910" y="35350"/>
                      <a:pt x="11506" y="35350"/>
                    </a:cubicBezTo>
                    <a:cubicBezTo>
                      <a:pt x="17283" y="35350"/>
                      <a:pt x="22605" y="30625"/>
                      <a:pt x="28564" y="30117"/>
                    </a:cubicBezTo>
                    <a:cubicBezTo>
                      <a:pt x="28987" y="30081"/>
                      <a:pt x="29415" y="30065"/>
                      <a:pt x="29845" y="30065"/>
                    </a:cubicBezTo>
                    <a:cubicBezTo>
                      <a:pt x="32299" y="30065"/>
                      <a:pt x="34837" y="30574"/>
                      <a:pt x="37240" y="30574"/>
                    </a:cubicBezTo>
                    <a:cubicBezTo>
                      <a:pt x="38923" y="30574"/>
                      <a:pt x="40541" y="30324"/>
                      <a:pt x="42018" y="29474"/>
                    </a:cubicBezTo>
                    <a:cubicBezTo>
                      <a:pt x="45792" y="27296"/>
                      <a:pt x="46637" y="21890"/>
                      <a:pt x="44899" y="17878"/>
                    </a:cubicBezTo>
                    <a:cubicBezTo>
                      <a:pt x="43161" y="13877"/>
                      <a:pt x="39529" y="11056"/>
                      <a:pt x="35850" y="8698"/>
                    </a:cubicBezTo>
                    <a:cubicBezTo>
                      <a:pt x="32505" y="6555"/>
                      <a:pt x="29326" y="3602"/>
                      <a:pt x="25980" y="1626"/>
                    </a:cubicBezTo>
                    <a:cubicBezTo>
                      <a:pt x="23877" y="395"/>
                      <a:pt x="21003" y="1"/>
                      <a:pt x="182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7"/>
              <p:cNvSpPr/>
              <p:nvPr/>
            </p:nvSpPr>
            <p:spPr>
              <a:xfrm>
                <a:off x="1992213" y="1750950"/>
                <a:ext cx="633425" cy="410775"/>
              </a:xfrm>
              <a:custGeom>
                <a:rect b="b" l="l" r="r" t="t"/>
                <a:pathLst>
                  <a:path extrusionOk="0" h="16431" w="25337">
                    <a:moveTo>
                      <a:pt x="0" y="0"/>
                    </a:moveTo>
                    <a:lnTo>
                      <a:pt x="0" y="16431"/>
                    </a:lnTo>
                    <a:lnTo>
                      <a:pt x="25337" y="16431"/>
                    </a:lnTo>
                    <a:lnTo>
                      <a:pt x="253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7"/>
              <p:cNvSpPr/>
              <p:nvPr/>
            </p:nvSpPr>
            <p:spPr>
              <a:xfrm>
                <a:off x="1992213" y="1919125"/>
                <a:ext cx="633425" cy="242000"/>
              </a:xfrm>
              <a:custGeom>
                <a:rect b="b" l="l" r="r" t="t"/>
                <a:pathLst>
                  <a:path extrusionOk="0" h="9680" w="25337">
                    <a:moveTo>
                      <a:pt x="12800" y="0"/>
                    </a:moveTo>
                    <a:lnTo>
                      <a:pt x="0" y="9680"/>
                    </a:lnTo>
                    <a:lnTo>
                      <a:pt x="25337" y="9680"/>
                    </a:lnTo>
                    <a:lnTo>
                      <a:pt x="128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7"/>
              <p:cNvSpPr/>
              <p:nvPr/>
            </p:nvSpPr>
            <p:spPr>
              <a:xfrm>
                <a:off x="1992213" y="1751250"/>
                <a:ext cx="633425" cy="204500"/>
              </a:xfrm>
              <a:custGeom>
                <a:rect b="b" l="l" r="r" t="t"/>
                <a:pathLst>
                  <a:path extrusionOk="0" h="8180" w="25337">
                    <a:moveTo>
                      <a:pt x="0" y="0"/>
                    </a:moveTo>
                    <a:lnTo>
                      <a:pt x="3358" y="2167"/>
                    </a:lnTo>
                    <a:lnTo>
                      <a:pt x="3787" y="2453"/>
                    </a:lnTo>
                    <a:lnTo>
                      <a:pt x="12216" y="7894"/>
                    </a:lnTo>
                    <a:lnTo>
                      <a:pt x="12669" y="8180"/>
                    </a:lnTo>
                    <a:lnTo>
                      <a:pt x="12681" y="8180"/>
                    </a:lnTo>
                    <a:lnTo>
                      <a:pt x="21086" y="2738"/>
                    </a:lnTo>
                    <a:lnTo>
                      <a:pt x="21551" y="2441"/>
                    </a:lnTo>
                    <a:lnTo>
                      <a:pt x="253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7"/>
              <p:cNvSpPr/>
              <p:nvPr/>
            </p:nvSpPr>
            <p:spPr>
              <a:xfrm>
                <a:off x="1992213" y="1523825"/>
                <a:ext cx="633425" cy="227450"/>
              </a:xfrm>
              <a:custGeom>
                <a:rect b="b" l="l" r="r" t="t"/>
                <a:pathLst>
                  <a:path extrusionOk="0" h="9098" w="25337">
                    <a:moveTo>
                      <a:pt x="12716" y="1"/>
                    </a:moveTo>
                    <a:lnTo>
                      <a:pt x="10525" y="1572"/>
                    </a:lnTo>
                    <a:lnTo>
                      <a:pt x="3358" y="6692"/>
                    </a:lnTo>
                    <a:lnTo>
                      <a:pt x="0" y="9097"/>
                    </a:lnTo>
                    <a:lnTo>
                      <a:pt x="25337" y="9097"/>
                    </a:lnTo>
                    <a:lnTo>
                      <a:pt x="21551" y="6370"/>
                    </a:lnTo>
                    <a:lnTo>
                      <a:pt x="14895" y="1572"/>
                    </a:lnTo>
                    <a:lnTo>
                      <a:pt x="127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7"/>
              <p:cNvSpPr/>
              <p:nvPr/>
            </p:nvSpPr>
            <p:spPr>
              <a:xfrm>
                <a:off x="2076138" y="1563125"/>
                <a:ext cx="454850" cy="392625"/>
              </a:xfrm>
              <a:custGeom>
                <a:rect b="b" l="l" r="r" t="t"/>
                <a:pathLst>
                  <a:path extrusionOk="0" h="15705" w="18194">
                    <a:moveTo>
                      <a:pt x="7168" y="0"/>
                    </a:moveTo>
                    <a:lnTo>
                      <a:pt x="1" y="5120"/>
                    </a:lnTo>
                    <a:lnTo>
                      <a:pt x="1" y="9692"/>
                    </a:lnTo>
                    <a:lnTo>
                      <a:pt x="430" y="9978"/>
                    </a:lnTo>
                    <a:lnTo>
                      <a:pt x="8859" y="15419"/>
                    </a:lnTo>
                    <a:lnTo>
                      <a:pt x="9324" y="15705"/>
                    </a:lnTo>
                    <a:lnTo>
                      <a:pt x="17729" y="10263"/>
                    </a:lnTo>
                    <a:lnTo>
                      <a:pt x="18194" y="9966"/>
                    </a:lnTo>
                    <a:lnTo>
                      <a:pt x="18194" y="4798"/>
                    </a:lnTo>
                    <a:lnTo>
                      <a:pt x="115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7"/>
              <p:cNvSpPr/>
              <p:nvPr/>
            </p:nvSpPr>
            <p:spPr>
              <a:xfrm>
                <a:off x="2086863" y="1563125"/>
                <a:ext cx="432525" cy="392625"/>
              </a:xfrm>
              <a:custGeom>
                <a:rect b="b" l="l" r="r" t="t"/>
                <a:pathLst>
                  <a:path extrusionOk="0" h="15705" w="17301">
                    <a:moveTo>
                      <a:pt x="715" y="0"/>
                    </a:moveTo>
                    <a:cubicBezTo>
                      <a:pt x="322" y="0"/>
                      <a:pt x="1" y="310"/>
                      <a:pt x="1" y="703"/>
                    </a:cubicBezTo>
                    <a:lnTo>
                      <a:pt x="1" y="9978"/>
                    </a:lnTo>
                    <a:lnTo>
                      <a:pt x="8883" y="15705"/>
                    </a:lnTo>
                    <a:lnTo>
                      <a:pt x="17300" y="10263"/>
                    </a:lnTo>
                    <a:lnTo>
                      <a:pt x="17300" y="703"/>
                    </a:lnTo>
                    <a:cubicBezTo>
                      <a:pt x="17300" y="310"/>
                      <a:pt x="16991" y="0"/>
                      <a:pt x="165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7"/>
              <p:cNvSpPr/>
              <p:nvPr/>
            </p:nvSpPr>
            <p:spPr>
              <a:xfrm>
                <a:off x="1992213" y="1934300"/>
                <a:ext cx="633425" cy="227425"/>
              </a:xfrm>
              <a:custGeom>
                <a:rect b="b" l="l" r="r" t="t"/>
                <a:pathLst>
                  <a:path extrusionOk="0" h="9097" w="25337">
                    <a:moveTo>
                      <a:pt x="12716" y="0"/>
                    </a:moveTo>
                    <a:lnTo>
                      <a:pt x="12061" y="465"/>
                    </a:lnTo>
                    <a:lnTo>
                      <a:pt x="9883" y="2024"/>
                    </a:lnTo>
                    <a:lnTo>
                      <a:pt x="24" y="9073"/>
                    </a:lnTo>
                    <a:lnTo>
                      <a:pt x="0" y="9097"/>
                    </a:lnTo>
                    <a:lnTo>
                      <a:pt x="25337" y="9097"/>
                    </a:lnTo>
                    <a:lnTo>
                      <a:pt x="25313" y="9073"/>
                    </a:lnTo>
                    <a:lnTo>
                      <a:pt x="19408" y="4822"/>
                    </a:lnTo>
                    <a:lnTo>
                      <a:pt x="13323" y="441"/>
                    </a:lnTo>
                    <a:lnTo>
                      <a:pt x="1271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7"/>
              <p:cNvSpPr/>
              <p:nvPr/>
            </p:nvSpPr>
            <p:spPr>
              <a:xfrm>
                <a:off x="2217238" y="1682175"/>
                <a:ext cx="61925" cy="61950"/>
              </a:xfrm>
              <a:custGeom>
                <a:rect b="b" l="l" r="r" t="t"/>
                <a:pathLst>
                  <a:path extrusionOk="0" h="2478" w="2477">
                    <a:moveTo>
                      <a:pt x="1239" y="1"/>
                    </a:moveTo>
                    <a:cubicBezTo>
                      <a:pt x="560" y="1"/>
                      <a:pt x="0" y="560"/>
                      <a:pt x="0" y="1239"/>
                    </a:cubicBezTo>
                    <a:cubicBezTo>
                      <a:pt x="0" y="1930"/>
                      <a:pt x="560" y="2477"/>
                      <a:pt x="1239" y="2477"/>
                    </a:cubicBezTo>
                    <a:cubicBezTo>
                      <a:pt x="1929" y="2477"/>
                      <a:pt x="2477" y="1930"/>
                      <a:pt x="2477" y="1239"/>
                    </a:cubicBezTo>
                    <a:cubicBezTo>
                      <a:pt x="2477" y="560"/>
                      <a:pt x="1929"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7"/>
              <p:cNvSpPr/>
              <p:nvPr/>
            </p:nvSpPr>
            <p:spPr>
              <a:xfrm>
                <a:off x="2340163" y="1682175"/>
                <a:ext cx="61950" cy="61950"/>
              </a:xfrm>
              <a:custGeom>
                <a:rect b="b" l="l" r="r" t="t"/>
                <a:pathLst>
                  <a:path extrusionOk="0" h="2478" w="2478">
                    <a:moveTo>
                      <a:pt x="1239" y="1"/>
                    </a:moveTo>
                    <a:cubicBezTo>
                      <a:pt x="548" y="1"/>
                      <a:pt x="1" y="560"/>
                      <a:pt x="1" y="1239"/>
                    </a:cubicBezTo>
                    <a:cubicBezTo>
                      <a:pt x="1" y="1930"/>
                      <a:pt x="548" y="2477"/>
                      <a:pt x="1239" y="2477"/>
                    </a:cubicBezTo>
                    <a:cubicBezTo>
                      <a:pt x="1918" y="2477"/>
                      <a:pt x="2477" y="1930"/>
                      <a:pt x="2477" y="1239"/>
                    </a:cubicBezTo>
                    <a:cubicBezTo>
                      <a:pt x="2477" y="560"/>
                      <a:pt x="1918" y="1"/>
                      <a:pt x="1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7"/>
              <p:cNvSpPr/>
              <p:nvPr/>
            </p:nvSpPr>
            <p:spPr>
              <a:xfrm>
                <a:off x="2205638" y="1587525"/>
                <a:ext cx="212250" cy="128625"/>
              </a:xfrm>
              <a:custGeom>
                <a:rect b="b" l="l" r="r" t="t"/>
                <a:pathLst>
                  <a:path extrusionOk="0" h="5145" w="8490">
                    <a:moveTo>
                      <a:pt x="4239" y="1"/>
                    </a:moveTo>
                    <a:cubicBezTo>
                      <a:pt x="1607" y="1"/>
                      <a:pt x="0" y="2906"/>
                      <a:pt x="1405" y="5144"/>
                    </a:cubicBezTo>
                    <a:lnTo>
                      <a:pt x="7084" y="5144"/>
                    </a:lnTo>
                    <a:cubicBezTo>
                      <a:pt x="8489" y="2906"/>
                      <a:pt x="6882" y="1"/>
                      <a:pt x="4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7"/>
              <p:cNvSpPr/>
              <p:nvPr/>
            </p:nvSpPr>
            <p:spPr>
              <a:xfrm>
                <a:off x="2265463" y="1703325"/>
                <a:ext cx="23525" cy="52400"/>
              </a:xfrm>
              <a:custGeom>
                <a:rect b="b" l="l" r="r" t="t"/>
                <a:pathLst>
                  <a:path extrusionOk="0" h="2096" w="941">
                    <a:moveTo>
                      <a:pt x="477" y="0"/>
                    </a:moveTo>
                    <a:cubicBezTo>
                      <a:pt x="215" y="0"/>
                      <a:pt x="0" y="203"/>
                      <a:pt x="0" y="464"/>
                    </a:cubicBezTo>
                    <a:lnTo>
                      <a:pt x="0" y="1631"/>
                    </a:lnTo>
                    <a:cubicBezTo>
                      <a:pt x="0" y="1893"/>
                      <a:pt x="215" y="2096"/>
                      <a:pt x="477" y="2096"/>
                    </a:cubicBezTo>
                    <a:cubicBezTo>
                      <a:pt x="727" y="2096"/>
                      <a:pt x="941" y="1893"/>
                      <a:pt x="941" y="1631"/>
                    </a:cubicBezTo>
                    <a:lnTo>
                      <a:pt x="941" y="464"/>
                    </a:lnTo>
                    <a:cubicBezTo>
                      <a:pt x="941" y="203"/>
                      <a:pt x="727"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7"/>
              <p:cNvSpPr/>
              <p:nvPr/>
            </p:nvSpPr>
            <p:spPr>
              <a:xfrm>
                <a:off x="2288663" y="1703325"/>
                <a:ext cx="23550" cy="52400"/>
              </a:xfrm>
              <a:custGeom>
                <a:rect b="b" l="l" r="r" t="t"/>
                <a:pathLst>
                  <a:path extrusionOk="0" h="2096" w="942">
                    <a:moveTo>
                      <a:pt x="477" y="0"/>
                    </a:moveTo>
                    <a:cubicBezTo>
                      <a:pt x="215" y="0"/>
                      <a:pt x="1" y="203"/>
                      <a:pt x="1" y="464"/>
                    </a:cubicBezTo>
                    <a:lnTo>
                      <a:pt x="1" y="1631"/>
                    </a:lnTo>
                    <a:cubicBezTo>
                      <a:pt x="1" y="1893"/>
                      <a:pt x="215" y="2096"/>
                      <a:pt x="477" y="2096"/>
                    </a:cubicBezTo>
                    <a:cubicBezTo>
                      <a:pt x="727" y="2096"/>
                      <a:pt x="942" y="1893"/>
                      <a:pt x="942" y="1631"/>
                    </a:cubicBezTo>
                    <a:lnTo>
                      <a:pt x="942" y="464"/>
                    </a:lnTo>
                    <a:cubicBezTo>
                      <a:pt x="942" y="203"/>
                      <a:pt x="727"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7"/>
              <p:cNvSpPr/>
              <p:nvPr/>
            </p:nvSpPr>
            <p:spPr>
              <a:xfrm>
                <a:off x="2311288" y="1703325"/>
                <a:ext cx="23250" cy="52400"/>
              </a:xfrm>
              <a:custGeom>
                <a:rect b="b" l="l" r="r" t="t"/>
                <a:pathLst>
                  <a:path extrusionOk="0" h="2096" w="930">
                    <a:moveTo>
                      <a:pt x="465" y="0"/>
                    </a:moveTo>
                    <a:cubicBezTo>
                      <a:pt x="215" y="0"/>
                      <a:pt x="1" y="203"/>
                      <a:pt x="1" y="464"/>
                    </a:cubicBezTo>
                    <a:lnTo>
                      <a:pt x="1" y="1631"/>
                    </a:lnTo>
                    <a:cubicBezTo>
                      <a:pt x="1" y="1893"/>
                      <a:pt x="215" y="2096"/>
                      <a:pt x="465" y="2096"/>
                    </a:cubicBezTo>
                    <a:cubicBezTo>
                      <a:pt x="727" y="2096"/>
                      <a:pt x="930" y="1893"/>
                      <a:pt x="930" y="1631"/>
                    </a:cubicBezTo>
                    <a:lnTo>
                      <a:pt x="930" y="464"/>
                    </a:lnTo>
                    <a:cubicBezTo>
                      <a:pt x="930" y="203"/>
                      <a:pt x="727"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7"/>
              <p:cNvSpPr/>
              <p:nvPr/>
            </p:nvSpPr>
            <p:spPr>
              <a:xfrm>
                <a:off x="2334513" y="1703325"/>
                <a:ext cx="23550" cy="52400"/>
              </a:xfrm>
              <a:custGeom>
                <a:rect b="b" l="l" r="r" t="t"/>
                <a:pathLst>
                  <a:path extrusionOk="0" h="2096" w="942">
                    <a:moveTo>
                      <a:pt x="465" y="0"/>
                    </a:moveTo>
                    <a:cubicBezTo>
                      <a:pt x="215" y="0"/>
                      <a:pt x="1" y="203"/>
                      <a:pt x="1" y="464"/>
                    </a:cubicBezTo>
                    <a:lnTo>
                      <a:pt x="1" y="1631"/>
                    </a:lnTo>
                    <a:cubicBezTo>
                      <a:pt x="1" y="1893"/>
                      <a:pt x="215" y="2096"/>
                      <a:pt x="465" y="2096"/>
                    </a:cubicBezTo>
                    <a:cubicBezTo>
                      <a:pt x="727" y="2096"/>
                      <a:pt x="929" y="1893"/>
                      <a:pt x="941" y="1631"/>
                    </a:cubicBezTo>
                    <a:lnTo>
                      <a:pt x="941" y="464"/>
                    </a:lnTo>
                    <a:cubicBezTo>
                      <a:pt x="929" y="203"/>
                      <a:pt x="727"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7"/>
              <p:cNvSpPr/>
              <p:nvPr/>
            </p:nvSpPr>
            <p:spPr>
              <a:xfrm>
                <a:off x="2245813" y="1630350"/>
                <a:ext cx="55100" cy="47625"/>
              </a:xfrm>
              <a:custGeom>
                <a:rect b="b" l="l" r="r" t="t"/>
                <a:pathLst>
                  <a:path extrusionOk="0" h="1905" w="2204">
                    <a:moveTo>
                      <a:pt x="1248" y="1"/>
                    </a:moveTo>
                    <a:cubicBezTo>
                      <a:pt x="1002" y="1"/>
                      <a:pt x="743" y="93"/>
                      <a:pt x="524" y="276"/>
                    </a:cubicBezTo>
                    <a:cubicBezTo>
                      <a:pt x="96" y="645"/>
                      <a:pt x="0" y="1252"/>
                      <a:pt x="310" y="1621"/>
                    </a:cubicBezTo>
                    <a:cubicBezTo>
                      <a:pt x="473" y="1809"/>
                      <a:pt x="710" y="1904"/>
                      <a:pt x="962" y="1904"/>
                    </a:cubicBezTo>
                    <a:cubicBezTo>
                      <a:pt x="1205" y="1904"/>
                      <a:pt x="1463" y="1815"/>
                      <a:pt x="1679" y="1633"/>
                    </a:cubicBezTo>
                    <a:cubicBezTo>
                      <a:pt x="2108" y="1252"/>
                      <a:pt x="2203" y="657"/>
                      <a:pt x="1894" y="288"/>
                    </a:cubicBezTo>
                    <a:cubicBezTo>
                      <a:pt x="1732" y="96"/>
                      <a:pt x="1497" y="1"/>
                      <a:pt x="12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7"/>
              <p:cNvSpPr/>
              <p:nvPr/>
            </p:nvSpPr>
            <p:spPr>
              <a:xfrm>
                <a:off x="2318438" y="1630325"/>
                <a:ext cx="55400" cy="47500"/>
              </a:xfrm>
              <a:custGeom>
                <a:rect b="b" l="l" r="r" t="t"/>
                <a:pathLst>
                  <a:path extrusionOk="0" h="1900" w="2216">
                    <a:moveTo>
                      <a:pt x="952" y="0"/>
                    </a:moveTo>
                    <a:cubicBezTo>
                      <a:pt x="706" y="0"/>
                      <a:pt x="477" y="92"/>
                      <a:pt x="322" y="277"/>
                    </a:cubicBezTo>
                    <a:cubicBezTo>
                      <a:pt x="1" y="658"/>
                      <a:pt x="96" y="1253"/>
                      <a:pt x="536" y="1622"/>
                    </a:cubicBezTo>
                    <a:cubicBezTo>
                      <a:pt x="751" y="1807"/>
                      <a:pt x="1013" y="1899"/>
                      <a:pt x="1260" y="1899"/>
                    </a:cubicBezTo>
                    <a:cubicBezTo>
                      <a:pt x="1507" y="1899"/>
                      <a:pt x="1739" y="1807"/>
                      <a:pt x="1894" y="1622"/>
                    </a:cubicBezTo>
                    <a:cubicBezTo>
                      <a:pt x="2215" y="1253"/>
                      <a:pt x="2120" y="646"/>
                      <a:pt x="1679" y="277"/>
                    </a:cubicBezTo>
                    <a:cubicBezTo>
                      <a:pt x="1459" y="92"/>
                      <a:pt x="1197" y="0"/>
                      <a:pt x="9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7"/>
              <p:cNvSpPr/>
              <p:nvPr/>
            </p:nvSpPr>
            <p:spPr>
              <a:xfrm>
                <a:off x="2288963" y="1675625"/>
                <a:ext cx="41400" cy="35150"/>
              </a:xfrm>
              <a:custGeom>
                <a:rect b="b" l="l" r="r" t="t"/>
                <a:pathLst>
                  <a:path extrusionOk="0" h="1406" w="1656">
                    <a:moveTo>
                      <a:pt x="833" y="1"/>
                    </a:moveTo>
                    <a:cubicBezTo>
                      <a:pt x="784" y="1"/>
                      <a:pt x="733" y="25"/>
                      <a:pt x="703" y="72"/>
                    </a:cubicBezTo>
                    <a:lnTo>
                      <a:pt x="60" y="1191"/>
                    </a:lnTo>
                    <a:cubicBezTo>
                      <a:pt x="1" y="1287"/>
                      <a:pt x="72" y="1406"/>
                      <a:pt x="179" y="1406"/>
                    </a:cubicBezTo>
                    <a:lnTo>
                      <a:pt x="1477" y="1406"/>
                    </a:lnTo>
                    <a:cubicBezTo>
                      <a:pt x="1584" y="1406"/>
                      <a:pt x="1656" y="1287"/>
                      <a:pt x="1608" y="1191"/>
                    </a:cubicBezTo>
                    <a:lnTo>
                      <a:pt x="953" y="72"/>
                    </a:lnTo>
                    <a:cubicBezTo>
                      <a:pt x="930" y="25"/>
                      <a:pt x="882" y="1"/>
                      <a:pt x="8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7"/>
              <p:cNvSpPr/>
              <p:nvPr/>
            </p:nvSpPr>
            <p:spPr>
              <a:xfrm>
                <a:off x="2259213" y="1765525"/>
                <a:ext cx="133975" cy="102125"/>
              </a:xfrm>
              <a:custGeom>
                <a:rect b="b" l="l" r="r" t="t"/>
                <a:pathLst>
                  <a:path extrusionOk="0" h="4085" w="5359">
                    <a:moveTo>
                      <a:pt x="4918" y="1"/>
                    </a:moveTo>
                    <a:lnTo>
                      <a:pt x="0" y="3477"/>
                    </a:lnTo>
                    <a:lnTo>
                      <a:pt x="441" y="4084"/>
                    </a:lnTo>
                    <a:lnTo>
                      <a:pt x="5358" y="608"/>
                    </a:lnTo>
                    <a:lnTo>
                      <a:pt x="49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7"/>
              <p:cNvSpPr/>
              <p:nvPr/>
            </p:nvSpPr>
            <p:spPr>
              <a:xfrm>
                <a:off x="2359213" y="1751350"/>
                <a:ext cx="31275" cy="27575"/>
              </a:xfrm>
              <a:custGeom>
                <a:rect b="b" l="l" r="r" t="t"/>
                <a:pathLst>
                  <a:path extrusionOk="0" h="1103" w="1251">
                    <a:moveTo>
                      <a:pt x="630" y="0"/>
                    </a:moveTo>
                    <a:cubicBezTo>
                      <a:pt x="520" y="0"/>
                      <a:pt x="408" y="33"/>
                      <a:pt x="310" y="103"/>
                    </a:cubicBezTo>
                    <a:cubicBezTo>
                      <a:pt x="60" y="282"/>
                      <a:pt x="1" y="627"/>
                      <a:pt x="179" y="865"/>
                    </a:cubicBezTo>
                    <a:cubicBezTo>
                      <a:pt x="290" y="1020"/>
                      <a:pt x="465" y="1102"/>
                      <a:pt x="639" y="1102"/>
                    </a:cubicBezTo>
                    <a:cubicBezTo>
                      <a:pt x="745" y="1102"/>
                      <a:pt x="851" y="1071"/>
                      <a:pt x="941" y="1008"/>
                    </a:cubicBezTo>
                    <a:cubicBezTo>
                      <a:pt x="1191" y="829"/>
                      <a:pt x="1251" y="484"/>
                      <a:pt x="1072" y="234"/>
                    </a:cubicBezTo>
                    <a:cubicBezTo>
                      <a:pt x="971" y="82"/>
                      <a:pt x="803"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7"/>
              <p:cNvSpPr/>
              <p:nvPr/>
            </p:nvSpPr>
            <p:spPr>
              <a:xfrm>
                <a:off x="2366963" y="1762050"/>
                <a:ext cx="31275" cy="27500"/>
              </a:xfrm>
              <a:custGeom>
                <a:rect b="b" l="l" r="r" t="t"/>
                <a:pathLst>
                  <a:path extrusionOk="0" h="1100" w="1251">
                    <a:moveTo>
                      <a:pt x="619" y="1"/>
                    </a:moveTo>
                    <a:cubicBezTo>
                      <a:pt x="508" y="1"/>
                      <a:pt x="396" y="34"/>
                      <a:pt x="298" y="104"/>
                    </a:cubicBezTo>
                    <a:cubicBezTo>
                      <a:pt x="48" y="282"/>
                      <a:pt x="0" y="616"/>
                      <a:pt x="167" y="866"/>
                    </a:cubicBezTo>
                    <a:cubicBezTo>
                      <a:pt x="276" y="1018"/>
                      <a:pt x="447" y="1100"/>
                      <a:pt x="620" y="1100"/>
                    </a:cubicBezTo>
                    <a:cubicBezTo>
                      <a:pt x="731" y="1100"/>
                      <a:pt x="843" y="1066"/>
                      <a:pt x="941" y="997"/>
                    </a:cubicBezTo>
                    <a:cubicBezTo>
                      <a:pt x="1191" y="830"/>
                      <a:pt x="1250" y="485"/>
                      <a:pt x="1072" y="235"/>
                    </a:cubicBezTo>
                    <a:cubicBezTo>
                      <a:pt x="963" y="82"/>
                      <a:pt x="792" y="1"/>
                      <a:pt x="6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7"/>
              <p:cNvSpPr/>
              <p:nvPr/>
            </p:nvSpPr>
            <p:spPr>
              <a:xfrm>
                <a:off x="2233613" y="1840350"/>
                <a:ext cx="31275" cy="27575"/>
              </a:xfrm>
              <a:custGeom>
                <a:rect b="b" l="l" r="r" t="t"/>
                <a:pathLst>
                  <a:path extrusionOk="0" h="1103" w="1251">
                    <a:moveTo>
                      <a:pt x="621" y="0"/>
                    </a:moveTo>
                    <a:cubicBezTo>
                      <a:pt x="512" y="0"/>
                      <a:pt x="403" y="33"/>
                      <a:pt x="310" y="103"/>
                    </a:cubicBezTo>
                    <a:cubicBezTo>
                      <a:pt x="60" y="282"/>
                      <a:pt x="0" y="627"/>
                      <a:pt x="179" y="877"/>
                    </a:cubicBezTo>
                    <a:cubicBezTo>
                      <a:pt x="282" y="1024"/>
                      <a:pt x="452" y="1103"/>
                      <a:pt x="626" y="1103"/>
                    </a:cubicBezTo>
                    <a:cubicBezTo>
                      <a:pt x="735" y="1103"/>
                      <a:pt x="845" y="1072"/>
                      <a:pt x="941" y="1008"/>
                    </a:cubicBezTo>
                    <a:cubicBezTo>
                      <a:pt x="1191" y="829"/>
                      <a:pt x="1250" y="484"/>
                      <a:pt x="1072" y="234"/>
                    </a:cubicBezTo>
                    <a:cubicBezTo>
                      <a:pt x="963" y="82"/>
                      <a:pt x="792" y="0"/>
                      <a:pt x="6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7"/>
              <p:cNvSpPr/>
              <p:nvPr/>
            </p:nvSpPr>
            <p:spPr>
              <a:xfrm>
                <a:off x="2241038" y="1851050"/>
                <a:ext cx="31300" cy="27500"/>
              </a:xfrm>
              <a:custGeom>
                <a:rect b="b" l="l" r="r" t="t"/>
                <a:pathLst>
                  <a:path extrusionOk="0" h="1100" w="1252">
                    <a:moveTo>
                      <a:pt x="630" y="1"/>
                    </a:moveTo>
                    <a:cubicBezTo>
                      <a:pt x="520" y="1"/>
                      <a:pt x="408" y="34"/>
                      <a:pt x="311" y="104"/>
                    </a:cubicBezTo>
                    <a:cubicBezTo>
                      <a:pt x="61" y="282"/>
                      <a:pt x="1" y="616"/>
                      <a:pt x="180" y="866"/>
                    </a:cubicBezTo>
                    <a:cubicBezTo>
                      <a:pt x="288" y="1018"/>
                      <a:pt x="455" y="1100"/>
                      <a:pt x="625" y="1100"/>
                    </a:cubicBezTo>
                    <a:cubicBezTo>
                      <a:pt x="734" y="1100"/>
                      <a:pt x="844" y="1066"/>
                      <a:pt x="942" y="997"/>
                    </a:cubicBezTo>
                    <a:cubicBezTo>
                      <a:pt x="1192" y="830"/>
                      <a:pt x="1251" y="485"/>
                      <a:pt x="1073" y="235"/>
                    </a:cubicBezTo>
                    <a:cubicBezTo>
                      <a:pt x="971" y="82"/>
                      <a:pt x="803"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7"/>
              <p:cNvSpPr/>
              <p:nvPr/>
            </p:nvSpPr>
            <p:spPr>
              <a:xfrm>
                <a:off x="2234788" y="1776550"/>
                <a:ext cx="137250" cy="95275"/>
              </a:xfrm>
              <a:custGeom>
                <a:rect b="b" l="l" r="r" t="t"/>
                <a:pathLst>
                  <a:path extrusionOk="0" h="3811" w="5490">
                    <a:moveTo>
                      <a:pt x="394" y="0"/>
                    </a:moveTo>
                    <a:lnTo>
                      <a:pt x="1" y="643"/>
                    </a:lnTo>
                    <a:lnTo>
                      <a:pt x="5097" y="3810"/>
                    </a:lnTo>
                    <a:lnTo>
                      <a:pt x="5490" y="3179"/>
                    </a:lnTo>
                    <a:lnTo>
                      <a:pt x="3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7"/>
              <p:cNvSpPr/>
              <p:nvPr/>
            </p:nvSpPr>
            <p:spPr>
              <a:xfrm>
                <a:off x="2359513" y="1838225"/>
                <a:ext cx="31575" cy="27500"/>
              </a:xfrm>
              <a:custGeom>
                <a:rect b="b" l="l" r="r" t="t"/>
                <a:pathLst>
                  <a:path extrusionOk="0" h="1100" w="1263">
                    <a:moveTo>
                      <a:pt x="631" y="0"/>
                    </a:moveTo>
                    <a:cubicBezTo>
                      <a:pt x="448" y="0"/>
                      <a:pt x="268" y="90"/>
                      <a:pt x="167" y="260"/>
                    </a:cubicBezTo>
                    <a:cubicBezTo>
                      <a:pt x="1" y="522"/>
                      <a:pt x="84" y="855"/>
                      <a:pt x="334" y="1022"/>
                    </a:cubicBezTo>
                    <a:cubicBezTo>
                      <a:pt x="424" y="1075"/>
                      <a:pt x="523" y="1100"/>
                      <a:pt x="622" y="1100"/>
                    </a:cubicBezTo>
                    <a:cubicBezTo>
                      <a:pt x="810" y="1100"/>
                      <a:pt x="994" y="1007"/>
                      <a:pt x="1096" y="843"/>
                    </a:cubicBezTo>
                    <a:cubicBezTo>
                      <a:pt x="1263" y="581"/>
                      <a:pt x="1179" y="248"/>
                      <a:pt x="917" y="81"/>
                    </a:cubicBezTo>
                    <a:cubicBezTo>
                      <a:pt x="829" y="27"/>
                      <a:pt x="730" y="0"/>
                      <a:pt x="631" y="0"/>
                    </a:cubicBezTo>
                    <a:close/>
                  </a:path>
                </a:pathLst>
              </a:custGeom>
              <a:solidFill>
                <a:srgbClr val="31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7"/>
              <p:cNvSpPr/>
              <p:nvPr/>
            </p:nvSpPr>
            <p:spPr>
              <a:xfrm>
                <a:off x="2352663" y="1849225"/>
                <a:ext cx="31575" cy="27600"/>
              </a:xfrm>
              <a:custGeom>
                <a:rect b="b" l="l" r="r" t="t"/>
                <a:pathLst>
                  <a:path extrusionOk="0" h="1104" w="1263">
                    <a:moveTo>
                      <a:pt x="631" y="1"/>
                    </a:moveTo>
                    <a:cubicBezTo>
                      <a:pt x="448" y="1"/>
                      <a:pt x="268" y="90"/>
                      <a:pt x="168" y="260"/>
                    </a:cubicBezTo>
                    <a:cubicBezTo>
                      <a:pt x="1" y="522"/>
                      <a:pt x="84" y="855"/>
                      <a:pt x="334" y="1022"/>
                    </a:cubicBezTo>
                    <a:cubicBezTo>
                      <a:pt x="426" y="1077"/>
                      <a:pt x="529" y="1103"/>
                      <a:pt x="630" y="1103"/>
                    </a:cubicBezTo>
                    <a:cubicBezTo>
                      <a:pt x="816" y="1103"/>
                      <a:pt x="996" y="1013"/>
                      <a:pt x="1096" y="844"/>
                    </a:cubicBezTo>
                    <a:cubicBezTo>
                      <a:pt x="1263" y="582"/>
                      <a:pt x="1180" y="248"/>
                      <a:pt x="918" y="82"/>
                    </a:cubicBezTo>
                    <a:cubicBezTo>
                      <a:pt x="830" y="27"/>
                      <a:pt x="730" y="1"/>
                      <a:pt x="631" y="1"/>
                    </a:cubicBezTo>
                    <a:close/>
                  </a:path>
                </a:pathLst>
              </a:custGeom>
              <a:solidFill>
                <a:srgbClr val="31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7"/>
              <p:cNvSpPr/>
              <p:nvPr/>
            </p:nvSpPr>
            <p:spPr>
              <a:xfrm>
                <a:off x="2228538" y="1756950"/>
                <a:ext cx="31575" cy="27600"/>
              </a:xfrm>
              <a:custGeom>
                <a:rect b="b" l="l" r="r" t="t"/>
                <a:pathLst>
                  <a:path extrusionOk="0" h="1104" w="1263">
                    <a:moveTo>
                      <a:pt x="631" y="1"/>
                    </a:moveTo>
                    <a:cubicBezTo>
                      <a:pt x="448" y="1"/>
                      <a:pt x="268" y="90"/>
                      <a:pt x="168" y="260"/>
                    </a:cubicBezTo>
                    <a:cubicBezTo>
                      <a:pt x="1" y="522"/>
                      <a:pt x="84" y="855"/>
                      <a:pt x="346" y="1022"/>
                    </a:cubicBezTo>
                    <a:cubicBezTo>
                      <a:pt x="434" y="1077"/>
                      <a:pt x="534" y="1103"/>
                      <a:pt x="633" y="1103"/>
                    </a:cubicBezTo>
                    <a:cubicBezTo>
                      <a:pt x="816" y="1103"/>
                      <a:pt x="996" y="1013"/>
                      <a:pt x="1096" y="844"/>
                    </a:cubicBezTo>
                    <a:cubicBezTo>
                      <a:pt x="1263" y="582"/>
                      <a:pt x="1180" y="248"/>
                      <a:pt x="918" y="82"/>
                    </a:cubicBezTo>
                    <a:cubicBezTo>
                      <a:pt x="830" y="27"/>
                      <a:pt x="730"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7"/>
              <p:cNvSpPr/>
              <p:nvPr/>
            </p:nvSpPr>
            <p:spPr>
              <a:xfrm>
                <a:off x="2221713" y="1768050"/>
                <a:ext cx="31575" cy="27500"/>
              </a:xfrm>
              <a:custGeom>
                <a:rect b="b" l="l" r="r" t="t"/>
                <a:pathLst>
                  <a:path extrusionOk="0" h="1100" w="1263">
                    <a:moveTo>
                      <a:pt x="638" y="0"/>
                    </a:moveTo>
                    <a:cubicBezTo>
                      <a:pt x="453" y="0"/>
                      <a:pt x="269" y="92"/>
                      <a:pt x="167" y="257"/>
                    </a:cubicBezTo>
                    <a:cubicBezTo>
                      <a:pt x="0" y="519"/>
                      <a:pt x="83" y="852"/>
                      <a:pt x="345" y="1019"/>
                    </a:cubicBezTo>
                    <a:cubicBezTo>
                      <a:pt x="433" y="1073"/>
                      <a:pt x="533" y="1100"/>
                      <a:pt x="632" y="1100"/>
                    </a:cubicBezTo>
                    <a:cubicBezTo>
                      <a:pt x="815" y="1100"/>
                      <a:pt x="995" y="1010"/>
                      <a:pt x="1095" y="840"/>
                    </a:cubicBezTo>
                    <a:cubicBezTo>
                      <a:pt x="1262" y="578"/>
                      <a:pt x="1179" y="245"/>
                      <a:pt x="917" y="78"/>
                    </a:cubicBezTo>
                    <a:cubicBezTo>
                      <a:pt x="831" y="25"/>
                      <a:pt x="734" y="0"/>
                      <a:pt x="6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7"/>
              <p:cNvSpPr/>
              <p:nvPr/>
            </p:nvSpPr>
            <p:spPr>
              <a:xfrm>
                <a:off x="2395838" y="1842025"/>
                <a:ext cx="436375" cy="372975"/>
              </a:xfrm>
              <a:custGeom>
                <a:rect b="b" l="l" r="r" t="t"/>
                <a:pathLst>
                  <a:path extrusionOk="0" h="14919" w="17455">
                    <a:moveTo>
                      <a:pt x="8733" y="0"/>
                    </a:moveTo>
                    <a:cubicBezTo>
                      <a:pt x="8347" y="0"/>
                      <a:pt x="7960" y="191"/>
                      <a:pt x="7739" y="572"/>
                    </a:cubicBezTo>
                    <a:lnTo>
                      <a:pt x="453" y="13204"/>
                    </a:lnTo>
                    <a:cubicBezTo>
                      <a:pt x="0" y="13966"/>
                      <a:pt x="560" y="14919"/>
                      <a:pt x="1441" y="14919"/>
                    </a:cubicBezTo>
                    <a:lnTo>
                      <a:pt x="16026" y="14919"/>
                    </a:lnTo>
                    <a:cubicBezTo>
                      <a:pt x="16907" y="14919"/>
                      <a:pt x="17455" y="13966"/>
                      <a:pt x="17014" y="13204"/>
                    </a:cubicBezTo>
                    <a:lnTo>
                      <a:pt x="9728" y="572"/>
                    </a:lnTo>
                    <a:cubicBezTo>
                      <a:pt x="9507" y="191"/>
                      <a:pt x="9120" y="0"/>
                      <a:pt x="8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7"/>
              <p:cNvSpPr/>
              <p:nvPr/>
            </p:nvSpPr>
            <p:spPr>
              <a:xfrm>
                <a:off x="2438988" y="1882725"/>
                <a:ext cx="365850" cy="314125"/>
              </a:xfrm>
              <a:custGeom>
                <a:rect b="b" l="l" r="r" t="t"/>
                <a:pathLst>
                  <a:path extrusionOk="0" h="12565" w="14634">
                    <a:moveTo>
                      <a:pt x="7317" y="1"/>
                    </a:moveTo>
                    <a:cubicBezTo>
                      <a:pt x="7106" y="1"/>
                      <a:pt x="6894" y="105"/>
                      <a:pt x="6775" y="313"/>
                    </a:cubicBezTo>
                    <a:lnTo>
                      <a:pt x="251" y="11624"/>
                    </a:lnTo>
                    <a:cubicBezTo>
                      <a:pt x="1" y="12041"/>
                      <a:pt x="310" y="12565"/>
                      <a:pt x="786" y="12565"/>
                    </a:cubicBezTo>
                    <a:lnTo>
                      <a:pt x="13848" y="12565"/>
                    </a:lnTo>
                    <a:cubicBezTo>
                      <a:pt x="14336" y="12565"/>
                      <a:pt x="14633" y="12041"/>
                      <a:pt x="14395" y="11624"/>
                    </a:cubicBezTo>
                    <a:lnTo>
                      <a:pt x="7859" y="313"/>
                    </a:lnTo>
                    <a:cubicBezTo>
                      <a:pt x="7740" y="105"/>
                      <a:pt x="7528" y="1"/>
                      <a:pt x="73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7"/>
              <p:cNvSpPr/>
              <p:nvPr/>
            </p:nvSpPr>
            <p:spPr>
              <a:xfrm>
                <a:off x="2430963" y="1878850"/>
                <a:ext cx="365825" cy="314425"/>
              </a:xfrm>
              <a:custGeom>
                <a:rect b="b" l="l" r="r" t="t"/>
                <a:pathLst>
                  <a:path extrusionOk="0" h="12577" w="14633">
                    <a:moveTo>
                      <a:pt x="7317" y="1"/>
                    </a:moveTo>
                    <a:cubicBezTo>
                      <a:pt x="7105" y="1"/>
                      <a:pt x="6894" y="105"/>
                      <a:pt x="6775" y="313"/>
                    </a:cubicBezTo>
                    <a:lnTo>
                      <a:pt x="238" y="11624"/>
                    </a:lnTo>
                    <a:cubicBezTo>
                      <a:pt x="0" y="12053"/>
                      <a:pt x="298" y="12565"/>
                      <a:pt x="786" y="12577"/>
                    </a:cubicBezTo>
                    <a:lnTo>
                      <a:pt x="13847" y="12577"/>
                    </a:lnTo>
                    <a:cubicBezTo>
                      <a:pt x="14323" y="12565"/>
                      <a:pt x="14633" y="12053"/>
                      <a:pt x="14383" y="11624"/>
                    </a:cubicBezTo>
                    <a:lnTo>
                      <a:pt x="7858" y="313"/>
                    </a:lnTo>
                    <a:cubicBezTo>
                      <a:pt x="7739" y="105"/>
                      <a:pt x="7528" y="1"/>
                      <a:pt x="7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7"/>
              <p:cNvSpPr/>
              <p:nvPr/>
            </p:nvSpPr>
            <p:spPr>
              <a:xfrm>
                <a:off x="2588438" y="1961375"/>
                <a:ext cx="53850" cy="198600"/>
              </a:xfrm>
              <a:custGeom>
                <a:rect b="b" l="l" r="r" t="t"/>
                <a:pathLst>
                  <a:path extrusionOk="0" h="7944" w="2154">
                    <a:moveTo>
                      <a:pt x="1083" y="1"/>
                    </a:moveTo>
                    <a:cubicBezTo>
                      <a:pt x="571" y="1"/>
                      <a:pt x="178" y="429"/>
                      <a:pt x="202" y="930"/>
                    </a:cubicBezTo>
                    <a:lnTo>
                      <a:pt x="428" y="5251"/>
                    </a:lnTo>
                    <a:lnTo>
                      <a:pt x="1738" y="5251"/>
                    </a:lnTo>
                    <a:lnTo>
                      <a:pt x="1952" y="918"/>
                    </a:lnTo>
                    <a:cubicBezTo>
                      <a:pt x="1976" y="418"/>
                      <a:pt x="1583" y="1"/>
                      <a:pt x="1083" y="1"/>
                    </a:cubicBezTo>
                    <a:close/>
                    <a:moveTo>
                      <a:pt x="1096" y="5835"/>
                    </a:moveTo>
                    <a:cubicBezTo>
                      <a:pt x="523" y="5835"/>
                      <a:pt x="59" y="6283"/>
                      <a:pt x="47" y="6859"/>
                    </a:cubicBezTo>
                    <a:cubicBezTo>
                      <a:pt x="1" y="7441"/>
                      <a:pt x="466" y="7943"/>
                      <a:pt x="1043" y="7943"/>
                    </a:cubicBezTo>
                    <a:cubicBezTo>
                      <a:pt x="1056" y="7943"/>
                      <a:pt x="1070" y="7943"/>
                      <a:pt x="1083" y="7942"/>
                    </a:cubicBezTo>
                    <a:cubicBezTo>
                      <a:pt x="1097" y="7943"/>
                      <a:pt x="1110" y="7943"/>
                      <a:pt x="1124" y="7943"/>
                    </a:cubicBezTo>
                    <a:cubicBezTo>
                      <a:pt x="1689" y="7943"/>
                      <a:pt x="2154" y="7464"/>
                      <a:pt x="2119" y="6883"/>
                    </a:cubicBezTo>
                    <a:cubicBezTo>
                      <a:pt x="2107" y="6275"/>
                      <a:pt x="1714" y="5847"/>
                      <a:pt x="1119" y="5835"/>
                    </a:cubicBezTo>
                    <a:cubicBezTo>
                      <a:pt x="1111" y="5835"/>
                      <a:pt x="1104" y="5835"/>
                      <a:pt x="1096" y="583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0" name="Google Shape;1170;p27"/>
          <p:cNvGrpSpPr/>
          <p:nvPr/>
        </p:nvGrpSpPr>
        <p:grpSpPr>
          <a:xfrm>
            <a:off x="5305350" y="1460375"/>
            <a:ext cx="1979813" cy="1289575"/>
            <a:chOff x="5305350" y="1460375"/>
            <a:chExt cx="1979813" cy="1289575"/>
          </a:xfrm>
        </p:grpSpPr>
        <p:cxnSp>
          <p:nvCxnSpPr>
            <p:cNvPr id="1171" name="Google Shape;1171;p27"/>
            <p:cNvCxnSpPr/>
            <p:nvPr/>
          </p:nvCxnSpPr>
          <p:spPr>
            <a:xfrm flipH="1" rot="10800000">
              <a:off x="5305350" y="1968750"/>
              <a:ext cx="904800" cy="781200"/>
            </a:xfrm>
            <a:prstGeom prst="curvedConnector3">
              <a:avLst>
                <a:gd fmla="val 50000" name="adj1"/>
              </a:avLst>
            </a:prstGeom>
            <a:noFill/>
            <a:ln cap="flat" cmpd="sng" w="28575">
              <a:solidFill>
                <a:schemeClr val="lt2"/>
              </a:solidFill>
              <a:prstDash val="solid"/>
              <a:round/>
              <a:headEnd len="med" w="med" type="none"/>
              <a:tailEnd len="med" w="med" type="none"/>
            </a:ln>
          </p:spPr>
        </p:cxnSp>
        <p:grpSp>
          <p:nvGrpSpPr>
            <p:cNvPr id="1172" name="Google Shape;1172;p27"/>
            <p:cNvGrpSpPr/>
            <p:nvPr/>
          </p:nvGrpSpPr>
          <p:grpSpPr>
            <a:xfrm>
              <a:off x="6119213" y="1460375"/>
              <a:ext cx="1165950" cy="883800"/>
              <a:chOff x="6119213" y="1460375"/>
              <a:chExt cx="1165950" cy="883800"/>
            </a:xfrm>
          </p:grpSpPr>
          <p:sp>
            <p:nvSpPr>
              <p:cNvPr id="1173" name="Google Shape;1173;p27"/>
              <p:cNvSpPr/>
              <p:nvPr/>
            </p:nvSpPr>
            <p:spPr>
              <a:xfrm>
                <a:off x="6119213" y="1460375"/>
                <a:ext cx="1165950" cy="883800"/>
              </a:xfrm>
              <a:custGeom>
                <a:rect b="b" l="l" r="r" t="t"/>
                <a:pathLst>
                  <a:path extrusionOk="0" h="35352" w="46638">
                    <a:moveTo>
                      <a:pt x="35148" y="0"/>
                    </a:moveTo>
                    <a:cubicBezTo>
                      <a:pt x="29365" y="0"/>
                      <a:pt x="24039" y="4734"/>
                      <a:pt x="18086" y="5241"/>
                    </a:cubicBezTo>
                    <a:cubicBezTo>
                      <a:pt x="17661" y="5278"/>
                      <a:pt x="17233" y="5294"/>
                      <a:pt x="16802" y="5294"/>
                    </a:cubicBezTo>
                    <a:cubicBezTo>
                      <a:pt x="14337" y="5294"/>
                      <a:pt x="11791" y="4782"/>
                      <a:pt x="9381" y="4782"/>
                    </a:cubicBezTo>
                    <a:cubicBezTo>
                      <a:pt x="7703" y="4782"/>
                      <a:pt x="6092" y="5030"/>
                      <a:pt x="4620" y="5872"/>
                    </a:cubicBezTo>
                    <a:cubicBezTo>
                      <a:pt x="846" y="8051"/>
                      <a:pt x="1" y="13469"/>
                      <a:pt x="1739" y="17469"/>
                    </a:cubicBezTo>
                    <a:cubicBezTo>
                      <a:pt x="3477" y="21470"/>
                      <a:pt x="7109" y="24291"/>
                      <a:pt x="10788" y="26649"/>
                    </a:cubicBezTo>
                    <a:cubicBezTo>
                      <a:pt x="14133" y="28792"/>
                      <a:pt x="17312" y="31757"/>
                      <a:pt x="20658" y="33721"/>
                    </a:cubicBezTo>
                    <a:cubicBezTo>
                      <a:pt x="22762" y="34952"/>
                      <a:pt x="25639" y="35351"/>
                      <a:pt x="28422" y="35351"/>
                    </a:cubicBezTo>
                    <a:cubicBezTo>
                      <a:pt x="30079" y="35351"/>
                      <a:pt x="31703" y="35210"/>
                      <a:pt x="33112" y="35019"/>
                    </a:cubicBezTo>
                    <a:cubicBezTo>
                      <a:pt x="35136" y="34745"/>
                      <a:pt x="37279" y="34162"/>
                      <a:pt x="38577" y="32590"/>
                    </a:cubicBezTo>
                    <a:cubicBezTo>
                      <a:pt x="41518" y="29018"/>
                      <a:pt x="38243" y="23398"/>
                      <a:pt x="39934" y="19088"/>
                    </a:cubicBezTo>
                    <a:cubicBezTo>
                      <a:pt x="40660" y="17243"/>
                      <a:pt x="42232" y="15862"/>
                      <a:pt x="43256" y="14147"/>
                    </a:cubicBezTo>
                    <a:cubicBezTo>
                      <a:pt x="46637" y="8563"/>
                      <a:pt x="43363" y="1324"/>
                      <a:pt x="36934" y="157"/>
                    </a:cubicBezTo>
                    <a:cubicBezTo>
                      <a:pt x="36333" y="49"/>
                      <a:pt x="35738" y="0"/>
                      <a:pt x="35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7"/>
              <p:cNvSpPr/>
              <p:nvPr/>
            </p:nvSpPr>
            <p:spPr>
              <a:xfrm>
                <a:off x="6362388" y="1604800"/>
                <a:ext cx="798950" cy="537575"/>
              </a:xfrm>
              <a:custGeom>
                <a:rect b="b" l="l" r="r" t="t"/>
                <a:pathLst>
                  <a:path extrusionOk="0" h="21503" w="31958">
                    <a:moveTo>
                      <a:pt x="727" y="0"/>
                    </a:moveTo>
                    <a:cubicBezTo>
                      <a:pt x="322" y="0"/>
                      <a:pt x="1" y="334"/>
                      <a:pt x="1" y="738"/>
                    </a:cubicBezTo>
                    <a:lnTo>
                      <a:pt x="1" y="21503"/>
                    </a:lnTo>
                    <a:lnTo>
                      <a:pt x="31957" y="21503"/>
                    </a:lnTo>
                    <a:lnTo>
                      <a:pt x="31957" y="738"/>
                    </a:lnTo>
                    <a:cubicBezTo>
                      <a:pt x="31957" y="334"/>
                      <a:pt x="31636" y="0"/>
                      <a:pt x="312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7"/>
              <p:cNvSpPr/>
              <p:nvPr/>
            </p:nvSpPr>
            <p:spPr>
              <a:xfrm>
                <a:off x="6399313" y="1646475"/>
                <a:ext cx="725100" cy="495900"/>
              </a:xfrm>
              <a:custGeom>
                <a:rect b="b" l="l" r="r" t="t"/>
                <a:pathLst>
                  <a:path extrusionOk="0" h="19836" w="29004">
                    <a:moveTo>
                      <a:pt x="0" y="0"/>
                    </a:moveTo>
                    <a:lnTo>
                      <a:pt x="0" y="19836"/>
                    </a:lnTo>
                    <a:lnTo>
                      <a:pt x="29004" y="19836"/>
                    </a:lnTo>
                    <a:lnTo>
                      <a:pt x="290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7"/>
              <p:cNvSpPr/>
              <p:nvPr/>
            </p:nvSpPr>
            <p:spPr>
              <a:xfrm>
                <a:off x="6281138" y="2142350"/>
                <a:ext cx="961150" cy="35200"/>
              </a:xfrm>
              <a:custGeom>
                <a:rect b="b" l="l" r="r" t="t"/>
                <a:pathLst>
                  <a:path extrusionOk="0" h="1408" w="38446">
                    <a:moveTo>
                      <a:pt x="1" y="1"/>
                    </a:moveTo>
                    <a:lnTo>
                      <a:pt x="1" y="846"/>
                    </a:lnTo>
                    <a:cubicBezTo>
                      <a:pt x="24" y="1025"/>
                      <a:pt x="131" y="1191"/>
                      <a:pt x="298" y="1263"/>
                    </a:cubicBezTo>
                    <a:cubicBezTo>
                      <a:pt x="483" y="1350"/>
                      <a:pt x="688" y="1407"/>
                      <a:pt x="886" y="1407"/>
                    </a:cubicBezTo>
                    <a:cubicBezTo>
                      <a:pt x="905" y="1407"/>
                      <a:pt x="923" y="1407"/>
                      <a:pt x="941" y="1406"/>
                    </a:cubicBezTo>
                    <a:lnTo>
                      <a:pt x="37517" y="1406"/>
                    </a:lnTo>
                    <a:cubicBezTo>
                      <a:pt x="38029" y="1406"/>
                      <a:pt x="38446" y="1156"/>
                      <a:pt x="38446" y="846"/>
                    </a:cubicBezTo>
                    <a:lnTo>
                      <a:pt x="384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7"/>
              <p:cNvSpPr/>
              <p:nvPr/>
            </p:nvSpPr>
            <p:spPr>
              <a:xfrm>
                <a:off x="6681188" y="2142050"/>
                <a:ext cx="161050" cy="21775"/>
              </a:xfrm>
              <a:custGeom>
                <a:rect b="b" l="l" r="r" t="t"/>
                <a:pathLst>
                  <a:path extrusionOk="0" h="871" w="6442">
                    <a:moveTo>
                      <a:pt x="1" y="1"/>
                    </a:moveTo>
                    <a:lnTo>
                      <a:pt x="1" y="572"/>
                    </a:lnTo>
                    <a:cubicBezTo>
                      <a:pt x="1" y="739"/>
                      <a:pt x="131" y="870"/>
                      <a:pt x="298" y="870"/>
                    </a:cubicBezTo>
                    <a:lnTo>
                      <a:pt x="6144" y="870"/>
                    </a:lnTo>
                    <a:cubicBezTo>
                      <a:pt x="6311" y="870"/>
                      <a:pt x="6442" y="739"/>
                      <a:pt x="6442" y="572"/>
                    </a:cubicBezTo>
                    <a:lnTo>
                      <a:pt x="6442" y="13"/>
                    </a:lnTo>
                    <a:lnTo>
                      <a:pt x="12" y="13"/>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7"/>
              <p:cNvSpPr/>
              <p:nvPr/>
            </p:nvSpPr>
            <p:spPr>
              <a:xfrm>
                <a:off x="6519263" y="1695275"/>
                <a:ext cx="471225" cy="375075"/>
              </a:xfrm>
              <a:custGeom>
                <a:rect b="b" l="l" r="r" t="t"/>
                <a:pathLst>
                  <a:path extrusionOk="0" h="15003" w="18849">
                    <a:moveTo>
                      <a:pt x="1215" y="1"/>
                    </a:moveTo>
                    <a:cubicBezTo>
                      <a:pt x="536" y="1"/>
                      <a:pt x="1" y="548"/>
                      <a:pt x="1" y="1215"/>
                    </a:cubicBezTo>
                    <a:lnTo>
                      <a:pt x="1" y="13788"/>
                    </a:lnTo>
                    <a:cubicBezTo>
                      <a:pt x="1" y="14455"/>
                      <a:pt x="536" y="15002"/>
                      <a:pt x="1215" y="15002"/>
                    </a:cubicBezTo>
                    <a:lnTo>
                      <a:pt x="17634" y="15002"/>
                    </a:lnTo>
                    <a:cubicBezTo>
                      <a:pt x="18300" y="15002"/>
                      <a:pt x="18848" y="14455"/>
                      <a:pt x="18848" y="13788"/>
                    </a:cubicBezTo>
                    <a:lnTo>
                      <a:pt x="18848" y="1215"/>
                    </a:lnTo>
                    <a:cubicBezTo>
                      <a:pt x="18848" y="548"/>
                      <a:pt x="18300" y="1"/>
                      <a:pt x="17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a:off x="6519263" y="1695275"/>
                <a:ext cx="471225" cy="50025"/>
              </a:xfrm>
              <a:custGeom>
                <a:rect b="b" l="l" r="r" t="t"/>
                <a:pathLst>
                  <a:path extrusionOk="0" h="2001" w="18849">
                    <a:moveTo>
                      <a:pt x="1215" y="1"/>
                    </a:moveTo>
                    <a:cubicBezTo>
                      <a:pt x="536" y="1"/>
                      <a:pt x="1" y="548"/>
                      <a:pt x="1" y="1215"/>
                    </a:cubicBezTo>
                    <a:lnTo>
                      <a:pt x="1" y="2001"/>
                    </a:lnTo>
                    <a:lnTo>
                      <a:pt x="18848" y="2001"/>
                    </a:lnTo>
                    <a:lnTo>
                      <a:pt x="18848" y="1215"/>
                    </a:lnTo>
                    <a:cubicBezTo>
                      <a:pt x="18848" y="548"/>
                      <a:pt x="18300" y="1"/>
                      <a:pt x="176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7"/>
              <p:cNvSpPr/>
              <p:nvPr/>
            </p:nvSpPr>
            <p:spPr>
              <a:xfrm>
                <a:off x="6547238" y="1710750"/>
                <a:ext cx="26225" cy="25925"/>
              </a:xfrm>
              <a:custGeom>
                <a:rect b="b" l="l" r="r" t="t"/>
                <a:pathLst>
                  <a:path extrusionOk="0" h="1037" w="1049">
                    <a:moveTo>
                      <a:pt x="525" y="1"/>
                    </a:moveTo>
                    <a:cubicBezTo>
                      <a:pt x="239" y="1"/>
                      <a:pt x="1" y="227"/>
                      <a:pt x="1" y="525"/>
                    </a:cubicBezTo>
                    <a:cubicBezTo>
                      <a:pt x="1" y="810"/>
                      <a:pt x="239" y="1037"/>
                      <a:pt x="525" y="1037"/>
                    </a:cubicBezTo>
                    <a:cubicBezTo>
                      <a:pt x="810" y="1037"/>
                      <a:pt x="1048" y="810"/>
                      <a:pt x="1048" y="525"/>
                    </a:cubicBezTo>
                    <a:cubicBezTo>
                      <a:pt x="1048" y="227"/>
                      <a:pt x="810" y="1"/>
                      <a:pt x="5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7"/>
              <p:cNvSpPr/>
              <p:nvPr/>
            </p:nvSpPr>
            <p:spPr>
              <a:xfrm>
                <a:off x="6581188" y="1710750"/>
                <a:ext cx="26200" cy="25925"/>
              </a:xfrm>
              <a:custGeom>
                <a:rect b="b" l="l" r="r" t="t"/>
                <a:pathLst>
                  <a:path extrusionOk="0" h="1037" w="1048">
                    <a:moveTo>
                      <a:pt x="524" y="1"/>
                    </a:moveTo>
                    <a:cubicBezTo>
                      <a:pt x="238" y="1"/>
                      <a:pt x="0" y="227"/>
                      <a:pt x="0" y="525"/>
                    </a:cubicBezTo>
                    <a:cubicBezTo>
                      <a:pt x="0" y="810"/>
                      <a:pt x="238" y="1037"/>
                      <a:pt x="524" y="1037"/>
                    </a:cubicBezTo>
                    <a:cubicBezTo>
                      <a:pt x="810" y="1037"/>
                      <a:pt x="1048" y="810"/>
                      <a:pt x="1048" y="525"/>
                    </a:cubicBezTo>
                    <a:cubicBezTo>
                      <a:pt x="1048" y="227"/>
                      <a:pt x="810" y="1"/>
                      <a:pt x="524" y="1"/>
                    </a:cubicBezTo>
                    <a:close/>
                  </a:path>
                </a:pathLst>
              </a:custGeom>
              <a:solidFill>
                <a:srgbClr val="BEC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6615113" y="1710750"/>
                <a:ext cx="26225" cy="25925"/>
              </a:xfrm>
              <a:custGeom>
                <a:rect b="b" l="l" r="r" t="t"/>
                <a:pathLst>
                  <a:path extrusionOk="0" h="1037" w="1049">
                    <a:moveTo>
                      <a:pt x="524" y="1"/>
                    </a:moveTo>
                    <a:cubicBezTo>
                      <a:pt x="238" y="1"/>
                      <a:pt x="0" y="227"/>
                      <a:pt x="0" y="525"/>
                    </a:cubicBezTo>
                    <a:cubicBezTo>
                      <a:pt x="0" y="810"/>
                      <a:pt x="238" y="1037"/>
                      <a:pt x="524" y="1037"/>
                    </a:cubicBezTo>
                    <a:cubicBezTo>
                      <a:pt x="810" y="1037"/>
                      <a:pt x="1048" y="810"/>
                      <a:pt x="1048" y="525"/>
                    </a:cubicBezTo>
                    <a:cubicBezTo>
                      <a:pt x="1048" y="227"/>
                      <a:pt x="810" y="1"/>
                      <a:pt x="524" y="1"/>
                    </a:cubicBezTo>
                    <a:close/>
                  </a:path>
                </a:pathLst>
              </a:custGeom>
              <a:solidFill>
                <a:srgbClr val="BEC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6518963" y="1795300"/>
                <a:ext cx="470625" cy="110450"/>
              </a:xfrm>
              <a:custGeom>
                <a:rect b="b" l="l" r="r" t="t"/>
                <a:pathLst>
                  <a:path extrusionOk="0" h="4418" w="18825">
                    <a:moveTo>
                      <a:pt x="1" y="0"/>
                    </a:moveTo>
                    <a:lnTo>
                      <a:pt x="1" y="4417"/>
                    </a:lnTo>
                    <a:lnTo>
                      <a:pt x="18824" y="4417"/>
                    </a:lnTo>
                    <a:lnTo>
                      <a:pt x="188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6550213" y="1816425"/>
                <a:ext cx="42300" cy="62225"/>
              </a:xfrm>
              <a:custGeom>
                <a:rect b="b" l="l" r="r" t="t"/>
                <a:pathLst>
                  <a:path extrusionOk="0" h="2489" w="1692">
                    <a:moveTo>
                      <a:pt x="846" y="221"/>
                    </a:moveTo>
                    <a:cubicBezTo>
                      <a:pt x="1165" y="221"/>
                      <a:pt x="1483" y="429"/>
                      <a:pt x="1501" y="846"/>
                    </a:cubicBezTo>
                    <a:lnTo>
                      <a:pt x="1501" y="1644"/>
                    </a:lnTo>
                    <a:cubicBezTo>
                      <a:pt x="1525" y="2025"/>
                      <a:pt x="1227" y="2334"/>
                      <a:pt x="846" y="2334"/>
                    </a:cubicBezTo>
                    <a:cubicBezTo>
                      <a:pt x="465" y="2334"/>
                      <a:pt x="167" y="2025"/>
                      <a:pt x="191" y="1644"/>
                    </a:cubicBezTo>
                    <a:lnTo>
                      <a:pt x="191" y="846"/>
                    </a:lnTo>
                    <a:cubicBezTo>
                      <a:pt x="209" y="429"/>
                      <a:pt x="528" y="221"/>
                      <a:pt x="846" y="221"/>
                    </a:cubicBezTo>
                    <a:close/>
                    <a:moveTo>
                      <a:pt x="846" y="0"/>
                    </a:moveTo>
                    <a:cubicBezTo>
                      <a:pt x="382" y="0"/>
                      <a:pt x="1" y="381"/>
                      <a:pt x="1" y="846"/>
                    </a:cubicBezTo>
                    <a:lnTo>
                      <a:pt x="1" y="1644"/>
                    </a:lnTo>
                    <a:cubicBezTo>
                      <a:pt x="1" y="2108"/>
                      <a:pt x="382" y="2489"/>
                      <a:pt x="846" y="2489"/>
                    </a:cubicBezTo>
                    <a:cubicBezTo>
                      <a:pt x="1310" y="2489"/>
                      <a:pt x="1691" y="2108"/>
                      <a:pt x="1691" y="1644"/>
                    </a:cubicBezTo>
                    <a:lnTo>
                      <a:pt x="1691" y="846"/>
                    </a:lnTo>
                    <a:cubicBezTo>
                      <a:pt x="1691" y="381"/>
                      <a:pt x="1310" y="0"/>
                      <a:pt x="846" y="0"/>
                    </a:cubicBez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6545763" y="1842025"/>
                <a:ext cx="51500" cy="51525"/>
              </a:xfrm>
              <a:custGeom>
                <a:rect b="b" l="l" r="r" t="t"/>
                <a:pathLst>
                  <a:path extrusionOk="0" h="2061" w="2060">
                    <a:moveTo>
                      <a:pt x="119" y="0"/>
                    </a:moveTo>
                    <a:cubicBezTo>
                      <a:pt x="60" y="0"/>
                      <a:pt x="0" y="60"/>
                      <a:pt x="0" y="131"/>
                    </a:cubicBezTo>
                    <a:lnTo>
                      <a:pt x="0" y="1322"/>
                    </a:lnTo>
                    <a:cubicBezTo>
                      <a:pt x="0" y="1727"/>
                      <a:pt x="334" y="2060"/>
                      <a:pt x="750" y="2060"/>
                    </a:cubicBezTo>
                    <a:lnTo>
                      <a:pt x="1310" y="2060"/>
                    </a:lnTo>
                    <a:cubicBezTo>
                      <a:pt x="1727" y="2060"/>
                      <a:pt x="2060" y="1727"/>
                      <a:pt x="2060" y="1322"/>
                    </a:cubicBezTo>
                    <a:lnTo>
                      <a:pt x="2060" y="131"/>
                    </a:lnTo>
                    <a:cubicBezTo>
                      <a:pt x="2060" y="60"/>
                      <a:pt x="2000" y="12"/>
                      <a:pt x="1941" y="0"/>
                    </a:cubicBez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6612438" y="1845000"/>
                <a:ext cx="27400" cy="36350"/>
              </a:xfrm>
              <a:custGeom>
                <a:rect b="b" l="l" r="r" t="t"/>
                <a:pathLst>
                  <a:path extrusionOk="0" h="1454" w="1096">
                    <a:moveTo>
                      <a:pt x="0" y="0"/>
                    </a:moveTo>
                    <a:lnTo>
                      <a:pt x="0" y="1453"/>
                    </a:lnTo>
                    <a:lnTo>
                      <a:pt x="334" y="1453"/>
                    </a:lnTo>
                    <a:lnTo>
                      <a:pt x="334" y="858"/>
                    </a:lnTo>
                    <a:cubicBezTo>
                      <a:pt x="322" y="703"/>
                      <a:pt x="435" y="626"/>
                      <a:pt x="548" y="626"/>
                    </a:cubicBezTo>
                    <a:cubicBezTo>
                      <a:pt x="661" y="626"/>
                      <a:pt x="774" y="703"/>
                      <a:pt x="762" y="858"/>
                    </a:cubicBezTo>
                    <a:lnTo>
                      <a:pt x="762" y="1453"/>
                    </a:lnTo>
                    <a:lnTo>
                      <a:pt x="1096" y="1453"/>
                    </a:lnTo>
                    <a:lnTo>
                      <a:pt x="1096" y="810"/>
                    </a:lnTo>
                    <a:cubicBezTo>
                      <a:pt x="1096" y="512"/>
                      <a:pt x="929" y="346"/>
                      <a:pt x="679" y="346"/>
                    </a:cubicBezTo>
                    <a:cubicBezTo>
                      <a:pt x="668" y="345"/>
                      <a:pt x="657" y="344"/>
                      <a:pt x="646" y="344"/>
                    </a:cubicBezTo>
                    <a:cubicBezTo>
                      <a:pt x="526" y="344"/>
                      <a:pt x="411" y="402"/>
                      <a:pt x="345" y="501"/>
                    </a:cubicBezTo>
                    <a:lnTo>
                      <a:pt x="345" y="0"/>
                    </a:ln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6643688" y="1847075"/>
                <a:ext cx="17275" cy="34600"/>
              </a:xfrm>
              <a:custGeom>
                <a:rect b="b" l="l" r="r" t="t"/>
                <a:pathLst>
                  <a:path extrusionOk="0" h="1384" w="691">
                    <a:moveTo>
                      <a:pt x="131" y="1"/>
                    </a:moveTo>
                    <a:lnTo>
                      <a:pt x="131" y="275"/>
                    </a:lnTo>
                    <a:lnTo>
                      <a:pt x="0" y="275"/>
                    </a:lnTo>
                    <a:lnTo>
                      <a:pt x="0" y="549"/>
                    </a:lnTo>
                    <a:lnTo>
                      <a:pt x="131" y="549"/>
                    </a:lnTo>
                    <a:lnTo>
                      <a:pt x="131" y="1001"/>
                    </a:lnTo>
                    <a:cubicBezTo>
                      <a:pt x="109" y="1203"/>
                      <a:pt x="277" y="1384"/>
                      <a:pt x="486" y="1384"/>
                    </a:cubicBezTo>
                    <a:cubicBezTo>
                      <a:pt x="499" y="1384"/>
                      <a:pt x="511" y="1383"/>
                      <a:pt x="524" y="1382"/>
                    </a:cubicBezTo>
                    <a:lnTo>
                      <a:pt x="691" y="1382"/>
                    </a:lnTo>
                    <a:lnTo>
                      <a:pt x="691" y="1096"/>
                    </a:lnTo>
                    <a:lnTo>
                      <a:pt x="572" y="1096"/>
                    </a:lnTo>
                    <a:cubicBezTo>
                      <a:pt x="500" y="1096"/>
                      <a:pt x="465" y="1060"/>
                      <a:pt x="465" y="1001"/>
                    </a:cubicBezTo>
                    <a:lnTo>
                      <a:pt x="465" y="549"/>
                    </a:lnTo>
                    <a:lnTo>
                      <a:pt x="691" y="549"/>
                    </a:lnTo>
                    <a:lnTo>
                      <a:pt x="691" y="275"/>
                    </a:lnTo>
                    <a:lnTo>
                      <a:pt x="465" y="275"/>
                    </a:lnTo>
                    <a:lnTo>
                      <a:pt x="465" y="1"/>
                    </a:ln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6663638" y="1847075"/>
                <a:ext cx="17575" cy="34600"/>
              </a:xfrm>
              <a:custGeom>
                <a:rect b="b" l="l" r="r" t="t"/>
                <a:pathLst>
                  <a:path extrusionOk="0" h="1384" w="703">
                    <a:moveTo>
                      <a:pt x="143" y="1"/>
                    </a:moveTo>
                    <a:lnTo>
                      <a:pt x="143" y="275"/>
                    </a:lnTo>
                    <a:lnTo>
                      <a:pt x="0" y="275"/>
                    </a:lnTo>
                    <a:lnTo>
                      <a:pt x="0" y="549"/>
                    </a:lnTo>
                    <a:lnTo>
                      <a:pt x="143" y="549"/>
                    </a:lnTo>
                    <a:lnTo>
                      <a:pt x="143" y="1001"/>
                    </a:lnTo>
                    <a:cubicBezTo>
                      <a:pt x="109" y="1203"/>
                      <a:pt x="277" y="1384"/>
                      <a:pt x="486" y="1384"/>
                    </a:cubicBezTo>
                    <a:cubicBezTo>
                      <a:pt x="498" y="1384"/>
                      <a:pt x="511" y="1383"/>
                      <a:pt x="524" y="1382"/>
                    </a:cubicBezTo>
                    <a:lnTo>
                      <a:pt x="703" y="1382"/>
                    </a:lnTo>
                    <a:lnTo>
                      <a:pt x="703" y="1096"/>
                    </a:lnTo>
                    <a:lnTo>
                      <a:pt x="572" y="1096"/>
                    </a:lnTo>
                    <a:cubicBezTo>
                      <a:pt x="500" y="1096"/>
                      <a:pt x="476" y="1060"/>
                      <a:pt x="476" y="1001"/>
                    </a:cubicBezTo>
                    <a:lnTo>
                      <a:pt x="476" y="549"/>
                    </a:lnTo>
                    <a:lnTo>
                      <a:pt x="691" y="549"/>
                    </a:lnTo>
                    <a:lnTo>
                      <a:pt x="691" y="275"/>
                    </a:lnTo>
                    <a:lnTo>
                      <a:pt x="476" y="275"/>
                    </a:lnTo>
                    <a:lnTo>
                      <a:pt x="476" y="1"/>
                    </a:ln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7"/>
              <p:cNvSpPr/>
              <p:nvPr/>
            </p:nvSpPr>
            <p:spPr>
              <a:xfrm>
                <a:off x="6685663" y="1853325"/>
                <a:ext cx="28875" cy="41100"/>
              </a:xfrm>
              <a:custGeom>
                <a:rect b="b" l="l" r="r" t="t"/>
                <a:pathLst>
                  <a:path extrusionOk="0" h="1644" w="1155">
                    <a:moveTo>
                      <a:pt x="544" y="297"/>
                    </a:moveTo>
                    <a:cubicBezTo>
                      <a:pt x="553" y="297"/>
                      <a:pt x="562" y="298"/>
                      <a:pt x="572" y="299"/>
                    </a:cubicBezTo>
                    <a:cubicBezTo>
                      <a:pt x="714" y="299"/>
                      <a:pt x="834" y="429"/>
                      <a:pt x="810" y="572"/>
                    </a:cubicBezTo>
                    <a:cubicBezTo>
                      <a:pt x="818" y="740"/>
                      <a:pt x="676" y="848"/>
                      <a:pt x="532" y="848"/>
                    </a:cubicBezTo>
                    <a:cubicBezTo>
                      <a:pt x="461" y="848"/>
                      <a:pt x="389" y="822"/>
                      <a:pt x="333" y="763"/>
                    </a:cubicBezTo>
                    <a:cubicBezTo>
                      <a:pt x="173" y="580"/>
                      <a:pt x="310" y="297"/>
                      <a:pt x="544" y="297"/>
                    </a:cubicBezTo>
                    <a:close/>
                    <a:moveTo>
                      <a:pt x="667" y="1"/>
                    </a:moveTo>
                    <a:cubicBezTo>
                      <a:pt x="536" y="1"/>
                      <a:pt x="417" y="60"/>
                      <a:pt x="333" y="168"/>
                    </a:cubicBezTo>
                    <a:lnTo>
                      <a:pt x="333" y="25"/>
                    </a:lnTo>
                    <a:lnTo>
                      <a:pt x="0" y="25"/>
                    </a:lnTo>
                    <a:lnTo>
                      <a:pt x="0" y="1644"/>
                    </a:lnTo>
                    <a:lnTo>
                      <a:pt x="333" y="1644"/>
                    </a:lnTo>
                    <a:lnTo>
                      <a:pt x="333" y="965"/>
                    </a:lnTo>
                    <a:cubicBezTo>
                      <a:pt x="400" y="1065"/>
                      <a:pt x="517" y="1133"/>
                      <a:pt x="638" y="1133"/>
                    </a:cubicBezTo>
                    <a:cubicBezTo>
                      <a:pt x="648" y="1133"/>
                      <a:pt x="657" y="1133"/>
                      <a:pt x="667" y="1132"/>
                    </a:cubicBezTo>
                    <a:cubicBezTo>
                      <a:pt x="941" y="1132"/>
                      <a:pt x="1155" y="918"/>
                      <a:pt x="1155" y="572"/>
                    </a:cubicBezTo>
                    <a:cubicBezTo>
                      <a:pt x="1155" y="215"/>
                      <a:pt x="941" y="1"/>
                      <a:pt x="667" y="1"/>
                    </a:cubicBez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7"/>
              <p:cNvSpPr/>
              <p:nvPr/>
            </p:nvSpPr>
            <p:spPr>
              <a:xfrm>
                <a:off x="6717788" y="1853575"/>
                <a:ext cx="23550" cy="28050"/>
              </a:xfrm>
              <a:custGeom>
                <a:rect b="b" l="l" r="r" t="t"/>
                <a:pathLst>
                  <a:path extrusionOk="0" h="1122" w="942">
                    <a:moveTo>
                      <a:pt x="522" y="0"/>
                    </a:moveTo>
                    <a:cubicBezTo>
                      <a:pt x="508" y="0"/>
                      <a:pt x="492" y="1"/>
                      <a:pt x="477" y="3"/>
                    </a:cubicBezTo>
                    <a:cubicBezTo>
                      <a:pt x="191" y="3"/>
                      <a:pt x="37" y="158"/>
                      <a:pt x="37" y="348"/>
                    </a:cubicBezTo>
                    <a:cubicBezTo>
                      <a:pt x="37" y="741"/>
                      <a:pt x="632" y="610"/>
                      <a:pt x="632" y="789"/>
                    </a:cubicBezTo>
                    <a:cubicBezTo>
                      <a:pt x="632" y="836"/>
                      <a:pt x="584" y="884"/>
                      <a:pt x="501" y="884"/>
                    </a:cubicBezTo>
                    <a:cubicBezTo>
                      <a:pt x="494" y="885"/>
                      <a:pt x="487" y="885"/>
                      <a:pt x="480" y="885"/>
                    </a:cubicBezTo>
                    <a:cubicBezTo>
                      <a:pt x="404" y="885"/>
                      <a:pt x="333" y="829"/>
                      <a:pt x="322" y="753"/>
                    </a:cubicBezTo>
                    <a:lnTo>
                      <a:pt x="1" y="753"/>
                    </a:lnTo>
                    <a:cubicBezTo>
                      <a:pt x="13" y="967"/>
                      <a:pt x="203" y="1122"/>
                      <a:pt x="501" y="1122"/>
                    </a:cubicBezTo>
                    <a:cubicBezTo>
                      <a:pt x="775" y="1122"/>
                      <a:pt x="942" y="979"/>
                      <a:pt x="942" y="800"/>
                    </a:cubicBezTo>
                    <a:cubicBezTo>
                      <a:pt x="942" y="384"/>
                      <a:pt x="346" y="515"/>
                      <a:pt x="346" y="336"/>
                    </a:cubicBezTo>
                    <a:cubicBezTo>
                      <a:pt x="346" y="289"/>
                      <a:pt x="394" y="253"/>
                      <a:pt x="465" y="253"/>
                    </a:cubicBezTo>
                    <a:cubicBezTo>
                      <a:pt x="473" y="252"/>
                      <a:pt x="480" y="251"/>
                      <a:pt x="487" y="251"/>
                    </a:cubicBezTo>
                    <a:cubicBezTo>
                      <a:pt x="561" y="251"/>
                      <a:pt x="621" y="307"/>
                      <a:pt x="632" y="372"/>
                    </a:cubicBezTo>
                    <a:lnTo>
                      <a:pt x="942" y="372"/>
                    </a:lnTo>
                    <a:cubicBezTo>
                      <a:pt x="919" y="160"/>
                      <a:pt x="740" y="0"/>
                      <a:pt x="522" y="0"/>
                    </a:cubicBezTo>
                    <a:close/>
                  </a:path>
                </a:pathLst>
              </a:custGeom>
              <a:solidFill>
                <a:srgbClr val="436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a:off x="6283513" y="1715475"/>
                <a:ext cx="533125" cy="506750"/>
              </a:xfrm>
              <a:custGeom>
                <a:rect b="b" l="l" r="r" t="t"/>
                <a:pathLst>
                  <a:path extrusionOk="0" h="20270" w="21325">
                    <a:moveTo>
                      <a:pt x="14330" y="1206"/>
                    </a:moveTo>
                    <a:cubicBezTo>
                      <a:pt x="14817" y="1206"/>
                      <a:pt x="15311" y="1275"/>
                      <a:pt x="15800" y="1419"/>
                    </a:cubicBezTo>
                    <a:cubicBezTo>
                      <a:pt x="16372" y="1574"/>
                      <a:pt x="16908" y="1848"/>
                      <a:pt x="17384" y="2193"/>
                    </a:cubicBezTo>
                    <a:cubicBezTo>
                      <a:pt x="17539" y="2312"/>
                      <a:pt x="17693" y="2431"/>
                      <a:pt x="17836" y="2562"/>
                    </a:cubicBezTo>
                    <a:cubicBezTo>
                      <a:pt x="17896" y="2610"/>
                      <a:pt x="17955" y="2669"/>
                      <a:pt x="18003" y="2729"/>
                    </a:cubicBezTo>
                    <a:cubicBezTo>
                      <a:pt x="18134" y="2860"/>
                      <a:pt x="18265" y="2991"/>
                      <a:pt x="18384" y="3134"/>
                    </a:cubicBezTo>
                    <a:cubicBezTo>
                      <a:pt x="18694" y="3527"/>
                      <a:pt x="18956" y="3967"/>
                      <a:pt x="19146" y="4431"/>
                    </a:cubicBezTo>
                    <a:lnTo>
                      <a:pt x="19146" y="4443"/>
                    </a:lnTo>
                    <a:cubicBezTo>
                      <a:pt x="19217" y="4586"/>
                      <a:pt x="19265" y="4741"/>
                      <a:pt x="19313" y="4884"/>
                    </a:cubicBezTo>
                    <a:cubicBezTo>
                      <a:pt x="19432" y="5289"/>
                      <a:pt x="19503" y="5693"/>
                      <a:pt x="19527" y="6110"/>
                    </a:cubicBezTo>
                    <a:cubicBezTo>
                      <a:pt x="19646" y="8265"/>
                      <a:pt x="18432" y="10265"/>
                      <a:pt x="16467" y="11146"/>
                    </a:cubicBezTo>
                    <a:cubicBezTo>
                      <a:pt x="15779" y="11453"/>
                      <a:pt x="15051" y="11603"/>
                      <a:pt x="14331" y="11603"/>
                    </a:cubicBezTo>
                    <a:cubicBezTo>
                      <a:pt x="12984" y="11603"/>
                      <a:pt x="11662" y="11080"/>
                      <a:pt x="10669" y="10087"/>
                    </a:cubicBezTo>
                    <a:cubicBezTo>
                      <a:pt x="10538" y="9956"/>
                      <a:pt x="10419" y="9837"/>
                      <a:pt x="10312" y="9694"/>
                    </a:cubicBezTo>
                    <a:cubicBezTo>
                      <a:pt x="10193" y="9551"/>
                      <a:pt x="10085" y="9396"/>
                      <a:pt x="9978" y="9242"/>
                    </a:cubicBezTo>
                    <a:cubicBezTo>
                      <a:pt x="9859" y="9051"/>
                      <a:pt x="9740" y="8849"/>
                      <a:pt x="9645" y="8646"/>
                    </a:cubicBezTo>
                    <a:cubicBezTo>
                      <a:pt x="9573" y="8503"/>
                      <a:pt x="9514" y="8360"/>
                      <a:pt x="9466" y="8218"/>
                    </a:cubicBezTo>
                    <a:lnTo>
                      <a:pt x="9454" y="8182"/>
                    </a:lnTo>
                    <a:cubicBezTo>
                      <a:pt x="9442" y="8158"/>
                      <a:pt x="9431" y="8134"/>
                      <a:pt x="9431" y="8110"/>
                    </a:cubicBezTo>
                    <a:cubicBezTo>
                      <a:pt x="9383" y="7979"/>
                      <a:pt x="9347" y="7860"/>
                      <a:pt x="9311" y="7729"/>
                    </a:cubicBezTo>
                    <a:cubicBezTo>
                      <a:pt x="9157" y="7146"/>
                      <a:pt x="9109" y="6539"/>
                      <a:pt x="9169" y="5943"/>
                    </a:cubicBezTo>
                    <a:cubicBezTo>
                      <a:pt x="9180" y="5753"/>
                      <a:pt x="9204" y="5562"/>
                      <a:pt x="9252" y="5372"/>
                    </a:cubicBezTo>
                    <a:cubicBezTo>
                      <a:pt x="9288" y="5146"/>
                      <a:pt x="9347" y="4931"/>
                      <a:pt x="9431" y="4717"/>
                    </a:cubicBezTo>
                    <a:cubicBezTo>
                      <a:pt x="10160" y="2569"/>
                      <a:pt x="12167" y="1206"/>
                      <a:pt x="14330" y="1206"/>
                    </a:cubicBezTo>
                    <a:close/>
                    <a:moveTo>
                      <a:pt x="14354" y="0"/>
                    </a:moveTo>
                    <a:cubicBezTo>
                      <a:pt x="14300" y="0"/>
                      <a:pt x="14247" y="1"/>
                      <a:pt x="14193" y="2"/>
                    </a:cubicBezTo>
                    <a:cubicBezTo>
                      <a:pt x="13907" y="14"/>
                      <a:pt x="13622" y="38"/>
                      <a:pt x="13336" y="86"/>
                    </a:cubicBezTo>
                    <a:cubicBezTo>
                      <a:pt x="13205" y="109"/>
                      <a:pt x="13062" y="133"/>
                      <a:pt x="12919" y="169"/>
                    </a:cubicBezTo>
                    <a:cubicBezTo>
                      <a:pt x="12586" y="240"/>
                      <a:pt x="12252" y="348"/>
                      <a:pt x="11931" y="479"/>
                    </a:cubicBezTo>
                    <a:cubicBezTo>
                      <a:pt x="11776" y="538"/>
                      <a:pt x="11621" y="609"/>
                      <a:pt x="11478" y="681"/>
                    </a:cubicBezTo>
                    <a:cubicBezTo>
                      <a:pt x="11359" y="740"/>
                      <a:pt x="11252" y="800"/>
                      <a:pt x="11145" y="860"/>
                    </a:cubicBezTo>
                    <a:cubicBezTo>
                      <a:pt x="10955" y="967"/>
                      <a:pt x="10776" y="1086"/>
                      <a:pt x="10609" y="1205"/>
                    </a:cubicBezTo>
                    <a:cubicBezTo>
                      <a:pt x="10323" y="1407"/>
                      <a:pt x="10062" y="1633"/>
                      <a:pt x="9812" y="1883"/>
                    </a:cubicBezTo>
                    <a:cubicBezTo>
                      <a:pt x="9681" y="2014"/>
                      <a:pt x="9550" y="2157"/>
                      <a:pt x="9431" y="2300"/>
                    </a:cubicBezTo>
                    <a:cubicBezTo>
                      <a:pt x="7716" y="4348"/>
                      <a:pt x="7454" y="7241"/>
                      <a:pt x="8776" y="9575"/>
                    </a:cubicBezTo>
                    <a:cubicBezTo>
                      <a:pt x="8847" y="9706"/>
                      <a:pt x="8930" y="9837"/>
                      <a:pt x="9026" y="9980"/>
                    </a:cubicBezTo>
                    <a:cubicBezTo>
                      <a:pt x="9038" y="9992"/>
                      <a:pt x="9050" y="10004"/>
                      <a:pt x="9050" y="10015"/>
                    </a:cubicBezTo>
                    <a:lnTo>
                      <a:pt x="8633" y="10432"/>
                    </a:lnTo>
                    <a:lnTo>
                      <a:pt x="8597" y="10468"/>
                    </a:lnTo>
                    <a:lnTo>
                      <a:pt x="6954" y="12123"/>
                    </a:lnTo>
                    <a:lnTo>
                      <a:pt x="6894" y="12170"/>
                    </a:lnTo>
                    <a:lnTo>
                      <a:pt x="6561" y="11837"/>
                    </a:lnTo>
                    <a:lnTo>
                      <a:pt x="4644" y="13742"/>
                    </a:lnTo>
                    <a:lnTo>
                      <a:pt x="3156" y="15230"/>
                    </a:lnTo>
                    <a:lnTo>
                      <a:pt x="1989" y="16385"/>
                    </a:lnTo>
                    <a:lnTo>
                      <a:pt x="1287" y="17088"/>
                    </a:lnTo>
                    <a:lnTo>
                      <a:pt x="560" y="17814"/>
                    </a:lnTo>
                    <a:cubicBezTo>
                      <a:pt x="406" y="17957"/>
                      <a:pt x="287" y="18135"/>
                      <a:pt x="203" y="18338"/>
                    </a:cubicBezTo>
                    <a:cubicBezTo>
                      <a:pt x="1" y="18802"/>
                      <a:pt x="25" y="19326"/>
                      <a:pt x="251" y="19779"/>
                    </a:cubicBezTo>
                    <a:cubicBezTo>
                      <a:pt x="584" y="20106"/>
                      <a:pt x="1019" y="20270"/>
                      <a:pt x="1452" y="20270"/>
                    </a:cubicBezTo>
                    <a:cubicBezTo>
                      <a:pt x="1885" y="20270"/>
                      <a:pt x="2317" y="20106"/>
                      <a:pt x="2644" y="19779"/>
                    </a:cubicBezTo>
                    <a:lnTo>
                      <a:pt x="3942" y="18493"/>
                    </a:lnTo>
                    <a:lnTo>
                      <a:pt x="4668" y="18493"/>
                    </a:lnTo>
                    <a:lnTo>
                      <a:pt x="6073" y="17088"/>
                    </a:lnTo>
                    <a:lnTo>
                      <a:pt x="8942" y="14218"/>
                    </a:lnTo>
                    <a:lnTo>
                      <a:pt x="8621" y="13885"/>
                    </a:lnTo>
                    <a:lnTo>
                      <a:pt x="9431" y="13075"/>
                    </a:lnTo>
                    <a:lnTo>
                      <a:pt x="10788" y="11718"/>
                    </a:lnTo>
                    <a:cubicBezTo>
                      <a:pt x="11873" y="12446"/>
                      <a:pt x="13112" y="12801"/>
                      <a:pt x="14345" y="12801"/>
                    </a:cubicBezTo>
                    <a:cubicBezTo>
                      <a:pt x="16073" y="12801"/>
                      <a:pt x="17788" y="12102"/>
                      <a:pt x="19039" y="10754"/>
                    </a:cubicBezTo>
                    <a:cubicBezTo>
                      <a:pt x="21170" y="8456"/>
                      <a:pt x="21325" y="4931"/>
                      <a:pt x="19384" y="2455"/>
                    </a:cubicBezTo>
                    <a:cubicBezTo>
                      <a:pt x="19217" y="2253"/>
                      <a:pt x="19051" y="2062"/>
                      <a:pt x="18872" y="1883"/>
                    </a:cubicBezTo>
                    <a:cubicBezTo>
                      <a:pt x="18622" y="1633"/>
                      <a:pt x="18360" y="1407"/>
                      <a:pt x="18074" y="1205"/>
                    </a:cubicBezTo>
                    <a:cubicBezTo>
                      <a:pt x="16987" y="426"/>
                      <a:pt x="15690" y="0"/>
                      <a:pt x="143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7"/>
              <p:cNvSpPr/>
              <p:nvPr/>
            </p:nvSpPr>
            <p:spPr>
              <a:xfrm>
                <a:off x="6326988" y="1941750"/>
                <a:ext cx="231600" cy="228125"/>
              </a:xfrm>
              <a:custGeom>
                <a:rect b="b" l="l" r="r" t="t"/>
                <a:pathLst>
                  <a:path extrusionOk="0" h="9125" w="9264">
                    <a:moveTo>
                      <a:pt x="7537" y="0"/>
                    </a:moveTo>
                    <a:lnTo>
                      <a:pt x="357" y="7191"/>
                    </a:lnTo>
                    <a:cubicBezTo>
                      <a:pt x="0" y="7549"/>
                      <a:pt x="95" y="8215"/>
                      <a:pt x="572" y="8692"/>
                    </a:cubicBezTo>
                    <a:cubicBezTo>
                      <a:pt x="856" y="8976"/>
                      <a:pt x="1213" y="9124"/>
                      <a:pt x="1530" y="9124"/>
                    </a:cubicBezTo>
                    <a:cubicBezTo>
                      <a:pt x="1744" y="9124"/>
                      <a:pt x="1940" y="9057"/>
                      <a:pt x="2084" y="8918"/>
                    </a:cubicBezTo>
                    <a:lnTo>
                      <a:pt x="9263" y="1726"/>
                    </a:lnTo>
                    <a:lnTo>
                      <a:pt x="75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7"/>
              <p:cNvSpPr/>
              <p:nvPr/>
            </p:nvSpPr>
            <p:spPr>
              <a:xfrm>
                <a:off x="6490688" y="1941750"/>
                <a:ext cx="67900" cy="69375"/>
              </a:xfrm>
              <a:custGeom>
                <a:rect b="b" l="l" r="r" t="t"/>
                <a:pathLst>
                  <a:path extrusionOk="0" h="2775" w="2716">
                    <a:moveTo>
                      <a:pt x="989" y="0"/>
                    </a:moveTo>
                    <a:lnTo>
                      <a:pt x="1" y="988"/>
                    </a:lnTo>
                    <a:cubicBezTo>
                      <a:pt x="370" y="1405"/>
                      <a:pt x="751" y="1822"/>
                      <a:pt x="1144" y="2226"/>
                    </a:cubicBezTo>
                    <a:cubicBezTo>
                      <a:pt x="1310" y="2405"/>
                      <a:pt x="1489" y="2596"/>
                      <a:pt x="1679" y="2774"/>
                    </a:cubicBezTo>
                    <a:lnTo>
                      <a:pt x="2715" y="1726"/>
                    </a:lnTo>
                    <a:lnTo>
                      <a:pt x="98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7"/>
              <p:cNvSpPr/>
              <p:nvPr/>
            </p:nvSpPr>
            <p:spPr>
              <a:xfrm>
                <a:off x="6459138" y="1705050"/>
                <a:ext cx="351550" cy="320725"/>
              </a:xfrm>
              <a:custGeom>
                <a:rect b="b" l="l" r="r" t="t"/>
                <a:pathLst>
                  <a:path extrusionOk="0" h="12829" w="14062">
                    <a:moveTo>
                      <a:pt x="7037" y="1205"/>
                    </a:moveTo>
                    <a:cubicBezTo>
                      <a:pt x="8323" y="1205"/>
                      <a:pt x="9561" y="1693"/>
                      <a:pt x="10514" y="2562"/>
                    </a:cubicBezTo>
                    <a:cubicBezTo>
                      <a:pt x="10561" y="2610"/>
                      <a:pt x="10621" y="2670"/>
                      <a:pt x="10680" y="2729"/>
                    </a:cubicBezTo>
                    <a:cubicBezTo>
                      <a:pt x="10930" y="2979"/>
                      <a:pt x="11157" y="3253"/>
                      <a:pt x="11359" y="3563"/>
                    </a:cubicBezTo>
                    <a:cubicBezTo>
                      <a:pt x="11538" y="3836"/>
                      <a:pt x="11692" y="4134"/>
                      <a:pt x="11823" y="4444"/>
                    </a:cubicBezTo>
                    <a:cubicBezTo>
                      <a:pt x="11883" y="4586"/>
                      <a:pt x="11931" y="4741"/>
                      <a:pt x="11978" y="4884"/>
                    </a:cubicBezTo>
                    <a:cubicBezTo>
                      <a:pt x="12097" y="5289"/>
                      <a:pt x="12181" y="5694"/>
                      <a:pt x="12204" y="6110"/>
                    </a:cubicBezTo>
                    <a:cubicBezTo>
                      <a:pt x="12204" y="6289"/>
                      <a:pt x="12204" y="6468"/>
                      <a:pt x="12204" y="6646"/>
                    </a:cubicBezTo>
                    <a:cubicBezTo>
                      <a:pt x="12192" y="6813"/>
                      <a:pt x="12181" y="6980"/>
                      <a:pt x="12157" y="7134"/>
                    </a:cubicBezTo>
                    <a:cubicBezTo>
                      <a:pt x="11760" y="9912"/>
                      <a:pt x="9405" y="11612"/>
                      <a:pt x="6977" y="11612"/>
                    </a:cubicBezTo>
                    <a:cubicBezTo>
                      <a:pt x="5689" y="11612"/>
                      <a:pt x="4382" y="11135"/>
                      <a:pt x="3334" y="10087"/>
                    </a:cubicBezTo>
                    <a:lnTo>
                      <a:pt x="3334" y="10075"/>
                    </a:lnTo>
                    <a:cubicBezTo>
                      <a:pt x="3203" y="9956"/>
                      <a:pt x="3096" y="9825"/>
                      <a:pt x="2989" y="9694"/>
                    </a:cubicBezTo>
                    <a:lnTo>
                      <a:pt x="2953" y="9659"/>
                    </a:lnTo>
                    <a:cubicBezTo>
                      <a:pt x="2739" y="9397"/>
                      <a:pt x="2560" y="9111"/>
                      <a:pt x="2406" y="8813"/>
                    </a:cubicBezTo>
                    <a:cubicBezTo>
                      <a:pt x="2370" y="8754"/>
                      <a:pt x="2334" y="8694"/>
                      <a:pt x="2310" y="8635"/>
                    </a:cubicBezTo>
                    <a:cubicBezTo>
                      <a:pt x="2239" y="8492"/>
                      <a:pt x="2179" y="8349"/>
                      <a:pt x="2132" y="8194"/>
                    </a:cubicBezTo>
                    <a:cubicBezTo>
                      <a:pt x="1870" y="7468"/>
                      <a:pt x="1763" y="6694"/>
                      <a:pt x="1834" y="5932"/>
                    </a:cubicBezTo>
                    <a:cubicBezTo>
                      <a:pt x="1882" y="5444"/>
                      <a:pt x="1989" y="4956"/>
                      <a:pt x="2167" y="4503"/>
                    </a:cubicBezTo>
                    <a:cubicBezTo>
                      <a:pt x="2191" y="4444"/>
                      <a:pt x="2215" y="4372"/>
                      <a:pt x="2251" y="4313"/>
                    </a:cubicBezTo>
                    <a:cubicBezTo>
                      <a:pt x="2275" y="4241"/>
                      <a:pt x="2298" y="4182"/>
                      <a:pt x="2334" y="4122"/>
                    </a:cubicBezTo>
                    <a:cubicBezTo>
                      <a:pt x="2358" y="4074"/>
                      <a:pt x="2382" y="4027"/>
                      <a:pt x="2406" y="3991"/>
                    </a:cubicBezTo>
                    <a:cubicBezTo>
                      <a:pt x="2441" y="3908"/>
                      <a:pt x="2489" y="3824"/>
                      <a:pt x="2536" y="3753"/>
                    </a:cubicBezTo>
                    <a:cubicBezTo>
                      <a:pt x="2584" y="3670"/>
                      <a:pt x="2608" y="3634"/>
                      <a:pt x="2644" y="3574"/>
                    </a:cubicBezTo>
                    <a:lnTo>
                      <a:pt x="2667" y="3539"/>
                    </a:lnTo>
                    <a:cubicBezTo>
                      <a:pt x="2691" y="3491"/>
                      <a:pt x="2727" y="3443"/>
                      <a:pt x="2763" y="3408"/>
                    </a:cubicBezTo>
                    <a:cubicBezTo>
                      <a:pt x="2929" y="3158"/>
                      <a:pt x="3120" y="2931"/>
                      <a:pt x="3334" y="2729"/>
                    </a:cubicBezTo>
                    <a:cubicBezTo>
                      <a:pt x="3644" y="2408"/>
                      <a:pt x="3989" y="2146"/>
                      <a:pt x="4370" y="1919"/>
                    </a:cubicBezTo>
                    <a:cubicBezTo>
                      <a:pt x="4561" y="1800"/>
                      <a:pt x="4763" y="1705"/>
                      <a:pt x="4965" y="1622"/>
                    </a:cubicBezTo>
                    <a:cubicBezTo>
                      <a:pt x="5465" y="1407"/>
                      <a:pt x="5989" y="1277"/>
                      <a:pt x="6537" y="1229"/>
                    </a:cubicBezTo>
                    <a:cubicBezTo>
                      <a:pt x="6704" y="1205"/>
                      <a:pt x="6870" y="1205"/>
                      <a:pt x="7037" y="1205"/>
                    </a:cubicBezTo>
                    <a:close/>
                    <a:moveTo>
                      <a:pt x="7012" y="1"/>
                    </a:moveTo>
                    <a:cubicBezTo>
                      <a:pt x="6168" y="1"/>
                      <a:pt x="5318" y="169"/>
                      <a:pt x="4513" y="515"/>
                    </a:cubicBezTo>
                    <a:cubicBezTo>
                      <a:pt x="4191" y="645"/>
                      <a:pt x="3882" y="800"/>
                      <a:pt x="3584" y="991"/>
                    </a:cubicBezTo>
                    <a:cubicBezTo>
                      <a:pt x="3287" y="1181"/>
                      <a:pt x="3013" y="1396"/>
                      <a:pt x="2751" y="1622"/>
                    </a:cubicBezTo>
                    <a:cubicBezTo>
                      <a:pt x="2656" y="1705"/>
                      <a:pt x="2572" y="1788"/>
                      <a:pt x="2477" y="1884"/>
                    </a:cubicBezTo>
                    <a:lnTo>
                      <a:pt x="2406" y="1955"/>
                    </a:lnTo>
                    <a:cubicBezTo>
                      <a:pt x="298" y="4134"/>
                      <a:pt x="0" y="7503"/>
                      <a:pt x="1715" y="10016"/>
                    </a:cubicBezTo>
                    <a:cubicBezTo>
                      <a:pt x="1810" y="10147"/>
                      <a:pt x="1905" y="10266"/>
                      <a:pt x="2001" y="10397"/>
                    </a:cubicBezTo>
                    <a:cubicBezTo>
                      <a:pt x="2120" y="10551"/>
                      <a:pt x="2263" y="10706"/>
                      <a:pt x="2406" y="10849"/>
                    </a:cubicBezTo>
                    <a:lnTo>
                      <a:pt x="2477" y="10932"/>
                    </a:lnTo>
                    <a:cubicBezTo>
                      <a:pt x="2775" y="11230"/>
                      <a:pt x="3108" y="11504"/>
                      <a:pt x="3453" y="11730"/>
                    </a:cubicBezTo>
                    <a:cubicBezTo>
                      <a:pt x="4544" y="12468"/>
                      <a:pt x="5794" y="12829"/>
                      <a:pt x="7037" y="12829"/>
                    </a:cubicBezTo>
                    <a:cubicBezTo>
                      <a:pt x="8682" y="12829"/>
                      <a:pt x="10315" y="12196"/>
                      <a:pt x="11550" y="10968"/>
                    </a:cubicBezTo>
                    <a:cubicBezTo>
                      <a:pt x="13716" y="8813"/>
                      <a:pt x="14062" y="5420"/>
                      <a:pt x="12359" y="2872"/>
                    </a:cubicBezTo>
                    <a:cubicBezTo>
                      <a:pt x="12121" y="2515"/>
                      <a:pt x="11847" y="2181"/>
                      <a:pt x="11538" y="1872"/>
                    </a:cubicBezTo>
                    <a:cubicBezTo>
                      <a:pt x="11454" y="1788"/>
                      <a:pt x="11359" y="1705"/>
                      <a:pt x="11276" y="1622"/>
                    </a:cubicBezTo>
                    <a:cubicBezTo>
                      <a:pt x="10076" y="560"/>
                      <a:pt x="8553" y="1"/>
                      <a:pt x="70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7"/>
              <p:cNvSpPr/>
              <p:nvPr/>
            </p:nvSpPr>
            <p:spPr>
              <a:xfrm>
                <a:off x="6491588" y="1734800"/>
                <a:ext cx="274750" cy="260025"/>
              </a:xfrm>
              <a:custGeom>
                <a:rect b="b" l="l" r="r" t="t"/>
                <a:pathLst>
                  <a:path extrusionOk="0" h="10401" w="10990">
                    <a:moveTo>
                      <a:pt x="5705" y="1"/>
                    </a:moveTo>
                    <a:cubicBezTo>
                      <a:pt x="4697" y="1"/>
                      <a:pt x="3687" y="293"/>
                      <a:pt x="2810" y="884"/>
                    </a:cubicBezTo>
                    <a:cubicBezTo>
                      <a:pt x="822" y="2230"/>
                      <a:pt x="0" y="4754"/>
                      <a:pt x="834" y="7004"/>
                    </a:cubicBezTo>
                    <a:cubicBezTo>
                      <a:pt x="881" y="7147"/>
                      <a:pt x="941" y="7290"/>
                      <a:pt x="1012" y="7433"/>
                    </a:cubicBezTo>
                    <a:cubicBezTo>
                      <a:pt x="1191" y="7814"/>
                      <a:pt x="1417" y="8171"/>
                      <a:pt x="1691" y="8492"/>
                    </a:cubicBezTo>
                    <a:cubicBezTo>
                      <a:pt x="1798" y="8623"/>
                      <a:pt x="1905" y="8754"/>
                      <a:pt x="2036" y="8873"/>
                    </a:cubicBezTo>
                    <a:cubicBezTo>
                      <a:pt x="3048" y="9891"/>
                      <a:pt x="4379" y="10400"/>
                      <a:pt x="5709" y="10400"/>
                    </a:cubicBezTo>
                    <a:cubicBezTo>
                      <a:pt x="7040" y="10400"/>
                      <a:pt x="8370" y="9891"/>
                      <a:pt x="9382" y="8873"/>
                    </a:cubicBezTo>
                    <a:cubicBezTo>
                      <a:pt x="10430" y="7837"/>
                      <a:pt x="10990" y="6385"/>
                      <a:pt x="10894" y="4909"/>
                    </a:cubicBezTo>
                    <a:cubicBezTo>
                      <a:pt x="10883" y="4492"/>
                      <a:pt x="10799" y="4087"/>
                      <a:pt x="10680" y="3682"/>
                    </a:cubicBezTo>
                    <a:cubicBezTo>
                      <a:pt x="10633" y="3527"/>
                      <a:pt x="10585" y="3385"/>
                      <a:pt x="10525" y="3230"/>
                    </a:cubicBezTo>
                    <a:cubicBezTo>
                      <a:pt x="10263" y="2599"/>
                      <a:pt x="9871" y="2015"/>
                      <a:pt x="9382" y="1527"/>
                    </a:cubicBezTo>
                    <a:cubicBezTo>
                      <a:pt x="9323" y="1468"/>
                      <a:pt x="9263" y="1408"/>
                      <a:pt x="9216" y="1360"/>
                    </a:cubicBezTo>
                    <a:cubicBezTo>
                      <a:pt x="8229" y="460"/>
                      <a:pt x="6969" y="1"/>
                      <a:pt x="57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7"/>
              <p:cNvSpPr/>
              <p:nvPr/>
            </p:nvSpPr>
            <p:spPr>
              <a:xfrm>
                <a:off x="6505563" y="1734625"/>
                <a:ext cx="259000" cy="154750"/>
              </a:xfrm>
              <a:custGeom>
                <a:rect b="b" l="l" r="r" t="t"/>
                <a:pathLst>
                  <a:path extrusionOk="0" h="6190" w="10360">
                    <a:moveTo>
                      <a:pt x="5174" y="0"/>
                    </a:moveTo>
                    <a:cubicBezTo>
                      <a:pt x="2727" y="0"/>
                      <a:pt x="375" y="1737"/>
                      <a:pt x="1" y="4523"/>
                    </a:cubicBezTo>
                    <a:cubicBezTo>
                      <a:pt x="203" y="3499"/>
                      <a:pt x="691" y="2570"/>
                      <a:pt x="1430" y="1844"/>
                    </a:cubicBezTo>
                    <a:cubicBezTo>
                      <a:pt x="2444" y="823"/>
                      <a:pt x="3775" y="311"/>
                      <a:pt x="5110" y="311"/>
                    </a:cubicBezTo>
                    <a:cubicBezTo>
                      <a:pt x="6360" y="311"/>
                      <a:pt x="7613" y="761"/>
                      <a:pt x="8609" y="1665"/>
                    </a:cubicBezTo>
                    <a:cubicBezTo>
                      <a:pt x="8657" y="1725"/>
                      <a:pt x="8716" y="1784"/>
                      <a:pt x="8776" y="1832"/>
                    </a:cubicBezTo>
                    <a:cubicBezTo>
                      <a:pt x="9264" y="2320"/>
                      <a:pt x="9657" y="2903"/>
                      <a:pt x="9919" y="3546"/>
                    </a:cubicBezTo>
                    <a:cubicBezTo>
                      <a:pt x="9978" y="3689"/>
                      <a:pt x="10026" y="3844"/>
                      <a:pt x="10074" y="3999"/>
                    </a:cubicBezTo>
                    <a:cubicBezTo>
                      <a:pt x="10193" y="4392"/>
                      <a:pt x="10276" y="4808"/>
                      <a:pt x="10288" y="5225"/>
                    </a:cubicBezTo>
                    <a:cubicBezTo>
                      <a:pt x="10312" y="5547"/>
                      <a:pt x="10300" y="5868"/>
                      <a:pt x="10252" y="6190"/>
                    </a:cubicBezTo>
                    <a:cubicBezTo>
                      <a:pt x="10335" y="5773"/>
                      <a:pt x="10359" y="5344"/>
                      <a:pt x="10335" y="4916"/>
                    </a:cubicBezTo>
                    <a:cubicBezTo>
                      <a:pt x="10324" y="4499"/>
                      <a:pt x="10240" y="4094"/>
                      <a:pt x="10121" y="3689"/>
                    </a:cubicBezTo>
                    <a:cubicBezTo>
                      <a:pt x="10074" y="3534"/>
                      <a:pt x="10026" y="3392"/>
                      <a:pt x="9966" y="3249"/>
                    </a:cubicBezTo>
                    <a:cubicBezTo>
                      <a:pt x="9704" y="2606"/>
                      <a:pt x="9312" y="2022"/>
                      <a:pt x="8823" y="1534"/>
                    </a:cubicBezTo>
                    <a:cubicBezTo>
                      <a:pt x="8764" y="1475"/>
                      <a:pt x="8704" y="1415"/>
                      <a:pt x="8657" y="1367"/>
                    </a:cubicBezTo>
                    <a:cubicBezTo>
                      <a:pt x="7626" y="428"/>
                      <a:pt x="6389" y="0"/>
                      <a:pt x="51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7"/>
              <p:cNvSpPr/>
              <p:nvPr/>
            </p:nvSpPr>
            <p:spPr>
              <a:xfrm>
                <a:off x="6503188" y="1768800"/>
                <a:ext cx="251550" cy="141125"/>
              </a:xfrm>
              <a:custGeom>
                <a:rect b="b" l="l" r="r" t="t"/>
                <a:pathLst>
                  <a:path extrusionOk="0" h="5645" w="10062">
                    <a:moveTo>
                      <a:pt x="8752" y="0"/>
                    </a:moveTo>
                    <a:lnTo>
                      <a:pt x="72" y="3370"/>
                    </a:lnTo>
                    <a:cubicBezTo>
                      <a:pt x="1" y="4144"/>
                      <a:pt x="108" y="4918"/>
                      <a:pt x="370" y="5644"/>
                    </a:cubicBezTo>
                    <a:lnTo>
                      <a:pt x="10061" y="1882"/>
                    </a:lnTo>
                    <a:cubicBezTo>
                      <a:pt x="9799" y="1239"/>
                      <a:pt x="9407" y="655"/>
                      <a:pt x="8918" y="167"/>
                    </a:cubicBezTo>
                    <a:cubicBezTo>
                      <a:pt x="8871" y="108"/>
                      <a:pt x="8811" y="48"/>
                      <a:pt x="8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7"/>
              <p:cNvSpPr/>
              <p:nvPr/>
            </p:nvSpPr>
            <p:spPr>
              <a:xfrm>
                <a:off x="6516888" y="1826850"/>
                <a:ext cx="247075" cy="120275"/>
              </a:xfrm>
              <a:custGeom>
                <a:rect b="b" l="l" r="r" t="t"/>
                <a:pathLst>
                  <a:path extrusionOk="0" h="4811" w="9883">
                    <a:moveTo>
                      <a:pt x="9668" y="0"/>
                    </a:moveTo>
                    <a:lnTo>
                      <a:pt x="0" y="3751"/>
                    </a:lnTo>
                    <a:cubicBezTo>
                      <a:pt x="179" y="4132"/>
                      <a:pt x="405" y="4489"/>
                      <a:pt x="679" y="4810"/>
                    </a:cubicBezTo>
                    <a:lnTo>
                      <a:pt x="9882" y="1227"/>
                    </a:lnTo>
                    <a:cubicBezTo>
                      <a:pt x="9871" y="810"/>
                      <a:pt x="9799" y="393"/>
                      <a:pt x="9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7"/>
              <p:cNvSpPr/>
              <p:nvPr/>
            </p:nvSpPr>
            <p:spPr>
              <a:xfrm>
                <a:off x="6274288" y="2000675"/>
                <a:ext cx="225050" cy="221250"/>
              </a:xfrm>
              <a:custGeom>
                <a:rect b="b" l="l" r="r" t="t"/>
                <a:pathLst>
                  <a:path extrusionOk="0" h="8850" w="9002">
                    <a:moveTo>
                      <a:pt x="6621" y="0"/>
                    </a:moveTo>
                    <a:lnTo>
                      <a:pt x="5013" y="1596"/>
                    </a:lnTo>
                    <a:lnTo>
                      <a:pt x="3525" y="3084"/>
                    </a:lnTo>
                    <a:lnTo>
                      <a:pt x="929" y="5668"/>
                    </a:lnTo>
                    <a:lnTo>
                      <a:pt x="632" y="5965"/>
                    </a:lnTo>
                    <a:cubicBezTo>
                      <a:pt x="489" y="6108"/>
                      <a:pt x="370" y="6275"/>
                      <a:pt x="286" y="6466"/>
                    </a:cubicBezTo>
                    <a:cubicBezTo>
                      <a:pt x="1" y="7108"/>
                      <a:pt x="132" y="7859"/>
                      <a:pt x="632" y="8359"/>
                    </a:cubicBezTo>
                    <a:cubicBezTo>
                      <a:pt x="959" y="8686"/>
                      <a:pt x="1391" y="8850"/>
                      <a:pt x="1824" y="8850"/>
                    </a:cubicBezTo>
                    <a:cubicBezTo>
                      <a:pt x="2257" y="8850"/>
                      <a:pt x="2691" y="8686"/>
                      <a:pt x="3025" y="8359"/>
                    </a:cubicBezTo>
                    <a:lnTo>
                      <a:pt x="4323" y="7061"/>
                    </a:lnTo>
                    <a:lnTo>
                      <a:pt x="5716" y="5668"/>
                    </a:lnTo>
                    <a:lnTo>
                      <a:pt x="9002" y="2394"/>
                    </a:lnTo>
                    <a:lnTo>
                      <a:pt x="8692" y="2060"/>
                    </a:lnTo>
                    <a:lnTo>
                      <a:pt x="7323" y="703"/>
                    </a:lnTo>
                    <a:lnTo>
                      <a:pt x="6966" y="334"/>
                    </a:lnTo>
                    <a:lnTo>
                      <a:pt x="662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00" name="Google Shape;1200;p27"/>
          <p:cNvSpPr txBox="1"/>
          <p:nvPr>
            <p:ph type="title"/>
          </p:nvPr>
        </p:nvSpPr>
        <p:spPr>
          <a:xfrm>
            <a:off x="483263" y="271759"/>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3. Risk Mitigation </a:t>
            </a:r>
            <a:endParaRPr sz="2500"/>
          </a:p>
        </p:txBody>
      </p:sp>
      <p:grpSp>
        <p:nvGrpSpPr>
          <p:cNvPr id="1201" name="Google Shape;1201;p27"/>
          <p:cNvGrpSpPr/>
          <p:nvPr/>
        </p:nvGrpSpPr>
        <p:grpSpPr>
          <a:xfrm>
            <a:off x="3678138" y="2487100"/>
            <a:ext cx="1839825" cy="1444975"/>
            <a:chOff x="3678138" y="2487100"/>
            <a:chExt cx="1839825" cy="1444975"/>
          </a:xfrm>
        </p:grpSpPr>
        <p:sp>
          <p:nvSpPr>
            <p:cNvPr id="1202" name="Google Shape;1202;p27"/>
            <p:cNvSpPr/>
            <p:nvPr/>
          </p:nvSpPr>
          <p:spPr>
            <a:xfrm>
              <a:off x="3678138" y="2487100"/>
              <a:ext cx="1839825" cy="1444975"/>
            </a:xfrm>
            <a:custGeom>
              <a:rect b="b" l="l" r="r" t="t"/>
              <a:pathLst>
                <a:path extrusionOk="0" h="57799" w="73593">
                  <a:moveTo>
                    <a:pt x="57459" y="1"/>
                  </a:moveTo>
                  <a:cubicBezTo>
                    <a:pt x="48008" y="1"/>
                    <a:pt x="39305" y="7739"/>
                    <a:pt x="29564" y="8571"/>
                  </a:cubicBezTo>
                  <a:cubicBezTo>
                    <a:pt x="28884" y="8628"/>
                    <a:pt x="28199" y="8653"/>
                    <a:pt x="27509" y="8653"/>
                  </a:cubicBezTo>
                  <a:cubicBezTo>
                    <a:pt x="23471" y="8653"/>
                    <a:pt x="19294" y="7807"/>
                    <a:pt x="15344" y="7807"/>
                  </a:cubicBezTo>
                  <a:cubicBezTo>
                    <a:pt x="12594" y="7807"/>
                    <a:pt x="9955" y="8217"/>
                    <a:pt x="7549" y="9607"/>
                  </a:cubicBezTo>
                  <a:cubicBezTo>
                    <a:pt x="1381" y="13178"/>
                    <a:pt x="0" y="22025"/>
                    <a:pt x="2846" y="28573"/>
                  </a:cubicBezTo>
                  <a:cubicBezTo>
                    <a:pt x="5680" y="35110"/>
                    <a:pt x="11621" y="39729"/>
                    <a:pt x="17634" y="43575"/>
                  </a:cubicBezTo>
                  <a:cubicBezTo>
                    <a:pt x="23098" y="47075"/>
                    <a:pt x="28302" y="51921"/>
                    <a:pt x="33778" y="55136"/>
                  </a:cubicBezTo>
                  <a:cubicBezTo>
                    <a:pt x="37215" y="57149"/>
                    <a:pt x="41912" y="57799"/>
                    <a:pt x="46457" y="57799"/>
                  </a:cubicBezTo>
                  <a:cubicBezTo>
                    <a:pt x="49172" y="57799"/>
                    <a:pt x="51832" y="57567"/>
                    <a:pt x="54138" y="57255"/>
                  </a:cubicBezTo>
                  <a:cubicBezTo>
                    <a:pt x="57448" y="56803"/>
                    <a:pt x="60948" y="55850"/>
                    <a:pt x="63068" y="53279"/>
                  </a:cubicBezTo>
                  <a:cubicBezTo>
                    <a:pt x="67878" y="47433"/>
                    <a:pt x="62520" y="38241"/>
                    <a:pt x="65294" y="31204"/>
                  </a:cubicBezTo>
                  <a:cubicBezTo>
                    <a:pt x="66485" y="28180"/>
                    <a:pt x="69057" y="25918"/>
                    <a:pt x="70735" y="23132"/>
                  </a:cubicBezTo>
                  <a:cubicBezTo>
                    <a:pt x="73260" y="18917"/>
                    <a:pt x="73593" y="13452"/>
                    <a:pt x="71557" y="8976"/>
                  </a:cubicBezTo>
                  <a:cubicBezTo>
                    <a:pt x="69533" y="4511"/>
                    <a:pt x="65223" y="1141"/>
                    <a:pt x="60389" y="260"/>
                  </a:cubicBezTo>
                  <a:cubicBezTo>
                    <a:pt x="59403" y="82"/>
                    <a:pt x="58427" y="1"/>
                    <a:pt x="574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7"/>
            <p:cNvSpPr/>
            <p:nvPr/>
          </p:nvSpPr>
          <p:spPr>
            <a:xfrm>
              <a:off x="3941863" y="2677250"/>
              <a:ext cx="1388875" cy="934350"/>
            </a:xfrm>
            <a:custGeom>
              <a:rect b="b" l="l" r="r" t="t"/>
              <a:pathLst>
                <a:path extrusionOk="0" h="37374" w="55555">
                  <a:moveTo>
                    <a:pt x="2370" y="0"/>
                  </a:moveTo>
                  <a:cubicBezTo>
                    <a:pt x="1060" y="0"/>
                    <a:pt x="0" y="1048"/>
                    <a:pt x="0" y="2358"/>
                  </a:cubicBezTo>
                  <a:lnTo>
                    <a:pt x="0" y="37374"/>
                  </a:lnTo>
                  <a:lnTo>
                    <a:pt x="55555" y="37374"/>
                  </a:lnTo>
                  <a:lnTo>
                    <a:pt x="55555" y="2358"/>
                  </a:lnTo>
                  <a:cubicBezTo>
                    <a:pt x="55555" y="1203"/>
                    <a:pt x="54710" y="215"/>
                    <a:pt x="53567" y="36"/>
                  </a:cubicBezTo>
                  <a:cubicBezTo>
                    <a:pt x="53447" y="12"/>
                    <a:pt x="53316" y="0"/>
                    <a:pt x="53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4006438" y="2749275"/>
              <a:ext cx="1260025" cy="862325"/>
            </a:xfrm>
            <a:custGeom>
              <a:rect b="b" l="l" r="r" t="t"/>
              <a:pathLst>
                <a:path extrusionOk="0" h="34493" w="50401">
                  <a:moveTo>
                    <a:pt x="1" y="1"/>
                  </a:moveTo>
                  <a:lnTo>
                    <a:pt x="1" y="34493"/>
                  </a:lnTo>
                  <a:lnTo>
                    <a:pt x="50400" y="34493"/>
                  </a:lnTo>
                  <a:lnTo>
                    <a:pt x="504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3801063" y="3611300"/>
              <a:ext cx="1670475" cy="61350"/>
            </a:xfrm>
            <a:custGeom>
              <a:rect b="b" l="l" r="r" t="t"/>
              <a:pathLst>
                <a:path extrusionOk="0" h="2454" w="66819">
                  <a:moveTo>
                    <a:pt x="66819" y="0"/>
                  </a:moveTo>
                  <a:lnTo>
                    <a:pt x="1" y="12"/>
                  </a:lnTo>
                  <a:lnTo>
                    <a:pt x="1" y="1476"/>
                  </a:lnTo>
                  <a:cubicBezTo>
                    <a:pt x="1" y="1762"/>
                    <a:pt x="191" y="2012"/>
                    <a:pt x="513" y="2191"/>
                  </a:cubicBezTo>
                  <a:cubicBezTo>
                    <a:pt x="827" y="2359"/>
                    <a:pt x="1195" y="2454"/>
                    <a:pt x="1566" y="2454"/>
                  </a:cubicBezTo>
                  <a:cubicBezTo>
                    <a:pt x="1588" y="2454"/>
                    <a:pt x="1610" y="2453"/>
                    <a:pt x="1632" y="2453"/>
                  </a:cubicBezTo>
                  <a:lnTo>
                    <a:pt x="65199" y="2453"/>
                  </a:lnTo>
                  <a:cubicBezTo>
                    <a:pt x="66092" y="2453"/>
                    <a:pt x="66819" y="2024"/>
                    <a:pt x="66819" y="1488"/>
                  </a:cubicBezTo>
                  <a:lnTo>
                    <a:pt x="668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4496688" y="3611300"/>
              <a:ext cx="279525" cy="37225"/>
            </a:xfrm>
            <a:custGeom>
              <a:rect b="b" l="l" r="r" t="t"/>
              <a:pathLst>
                <a:path extrusionOk="0" h="1489" w="11181">
                  <a:moveTo>
                    <a:pt x="1" y="0"/>
                  </a:moveTo>
                  <a:lnTo>
                    <a:pt x="1" y="976"/>
                  </a:lnTo>
                  <a:cubicBezTo>
                    <a:pt x="1" y="1262"/>
                    <a:pt x="227" y="1488"/>
                    <a:pt x="513" y="1488"/>
                  </a:cubicBezTo>
                  <a:lnTo>
                    <a:pt x="10669" y="1488"/>
                  </a:lnTo>
                  <a:cubicBezTo>
                    <a:pt x="10942" y="1488"/>
                    <a:pt x="11181" y="1262"/>
                    <a:pt x="11181" y="976"/>
                  </a:cubicBezTo>
                  <a:lnTo>
                    <a:pt x="111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4261238" y="2794525"/>
              <a:ext cx="812025" cy="776600"/>
            </a:xfrm>
            <a:custGeom>
              <a:rect b="b" l="l" r="r" t="t"/>
              <a:pathLst>
                <a:path extrusionOk="0" h="31064" w="32481">
                  <a:moveTo>
                    <a:pt x="15693" y="0"/>
                  </a:moveTo>
                  <a:cubicBezTo>
                    <a:pt x="11260" y="3983"/>
                    <a:pt x="6151" y="4468"/>
                    <a:pt x="3929" y="4468"/>
                  </a:cubicBezTo>
                  <a:cubicBezTo>
                    <a:pt x="3215" y="4468"/>
                    <a:pt x="2799" y="4418"/>
                    <a:pt x="2799" y="4418"/>
                  </a:cubicBezTo>
                  <a:lnTo>
                    <a:pt x="2799" y="4418"/>
                  </a:lnTo>
                  <a:cubicBezTo>
                    <a:pt x="1" y="27920"/>
                    <a:pt x="15610" y="31064"/>
                    <a:pt x="15610" y="31064"/>
                  </a:cubicBezTo>
                  <a:cubicBezTo>
                    <a:pt x="32481" y="26980"/>
                    <a:pt x="28326" y="4501"/>
                    <a:pt x="28326" y="4501"/>
                  </a:cubicBezTo>
                  <a:lnTo>
                    <a:pt x="28326" y="4501"/>
                  </a:lnTo>
                  <a:cubicBezTo>
                    <a:pt x="27833" y="4576"/>
                    <a:pt x="27339" y="4610"/>
                    <a:pt x="26847" y="4610"/>
                  </a:cubicBezTo>
                  <a:cubicBezTo>
                    <a:pt x="21150" y="4610"/>
                    <a:pt x="15693" y="0"/>
                    <a:pt x="15693" y="0"/>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4238913" y="2776950"/>
              <a:ext cx="812325" cy="776325"/>
            </a:xfrm>
            <a:custGeom>
              <a:rect b="b" l="l" r="r" t="t"/>
              <a:pathLst>
                <a:path extrusionOk="0" h="31053" w="32493">
                  <a:moveTo>
                    <a:pt x="15693" y="1"/>
                  </a:moveTo>
                  <a:cubicBezTo>
                    <a:pt x="11269" y="3984"/>
                    <a:pt x="6155" y="4468"/>
                    <a:pt x="3930" y="4468"/>
                  </a:cubicBezTo>
                  <a:cubicBezTo>
                    <a:pt x="3215" y="4468"/>
                    <a:pt x="2799" y="4418"/>
                    <a:pt x="2799" y="4418"/>
                  </a:cubicBezTo>
                  <a:lnTo>
                    <a:pt x="2799" y="4418"/>
                  </a:lnTo>
                  <a:cubicBezTo>
                    <a:pt x="1" y="27909"/>
                    <a:pt x="15610" y="31052"/>
                    <a:pt x="15610" y="31052"/>
                  </a:cubicBezTo>
                  <a:cubicBezTo>
                    <a:pt x="32493" y="26980"/>
                    <a:pt x="28338" y="4502"/>
                    <a:pt x="28338" y="4501"/>
                  </a:cubicBezTo>
                  <a:lnTo>
                    <a:pt x="28338" y="4501"/>
                  </a:lnTo>
                  <a:cubicBezTo>
                    <a:pt x="27850" y="4575"/>
                    <a:pt x="27360" y="4608"/>
                    <a:pt x="26873" y="4608"/>
                  </a:cubicBezTo>
                  <a:cubicBezTo>
                    <a:pt x="21170" y="4608"/>
                    <a:pt x="15693" y="1"/>
                    <a:pt x="156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4319588" y="2868350"/>
              <a:ext cx="651875" cy="622700"/>
            </a:xfrm>
            <a:custGeom>
              <a:rect b="b" l="l" r="r" t="t"/>
              <a:pathLst>
                <a:path extrusionOk="0" h="24908" w="26075">
                  <a:moveTo>
                    <a:pt x="12597" y="0"/>
                  </a:moveTo>
                  <a:cubicBezTo>
                    <a:pt x="9049" y="3188"/>
                    <a:pt x="4949" y="3576"/>
                    <a:pt x="3162" y="3576"/>
                  </a:cubicBezTo>
                  <a:cubicBezTo>
                    <a:pt x="2586" y="3576"/>
                    <a:pt x="2251" y="3536"/>
                    <a:pt x="2251" y="3536"/>
                  </a:cubicBezTo>
                  <a:lnTo>
                    <a:pt x="2251" y="3536"/>
                  </a:lnTo>
                  <a:cubicBezTo>
                    <a:pt x="0" y="22384"/>
                    <a:pt x="12526" y="24908"/>
                    <a:pt x="12526" y="24908"/>
                  </a:cubicBezTo>
                  <a:cubicBezTo>
                    <a:pt x="26075" y="21634"/>
                    <a:pt x="22741" y="3608"/>
                    <a:pt x="22741" y="3608"/>
                  </a:cubicBezTo>
                  <a:lnTo>
                    <a:pt x="22741" y="3608"/>
                  </a:lnTo>
                  <a:cubicBezTo>
                    <a:pt x="22353" y="3665"/>
                    <a:pt x="21963" y="3692"/>
                    <a:pt x="21574" y="3692"/>
                  </a:cubicBezTo>
                  <a:cubicBezTo>
                    <a:pt x="16997" y="3692"/>
                    <a:pt x="12597" y="0"/>
                    <a:pt x="125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4522588" y="2968350"/>
              <a:ext cx="258975" cy="429850"/>
            </a:xfrm>
            <a:custGeom>
              <a:rect b="b" l="l" r="r" t="t"/>
              <a:pathLst>
                <a:path extrusionOk="0" h="17194" w="10359">
                  <a:moveTo>
                    <a:pt x="5180" y="917"/>
                  </a:moveTo>
                  <a:cubicBezTo>
                    <a:pt x="7001" y="917"/>
                    <a:pt x="8490" y="2406"/>
                    <a:pt x="8490" y="4227"/>
                  </a:cubicBezTo>
                  <a:lnTo>
                    <a:pt x="8490" y="6835"/>
                  </a:lnTo>
                  <a:lnTo>
                    <a:pt x="1870" y="6835"/>
                  </a:lnTo>
                  <a:lnTo>
                    <a:pt x="1870" y="4227"/>
                  </a:lnTo>
                  <a:cubicBezTo>
                    <a:pt x="1870" y="2406"/>
                    <a:pt x="3346" y="917"/>
                    <a:pt x="5180" y="917"/>
                  </a:cubicBezTo>
                  <a:close/>
                  <a:moveTo>
                    <a:pt x="5180" y="1"/>
                  </a:moveTo>
                  <a:cubicBezTo>
                    <a:pt x="2834" y="1"/>
                    <a:pt x="941" y="1894"/>
                    <a:pt x="941" y="4227"/>
                  </a:cubicBezTo>
                  <a:lnTo>
                    <a:pt x="941" y="6835"/>
                  </a:lnTo>
                  <a:lnTo>
                    <a:pt x="620" y="6835"/>
                  </a:lnTo>
                  <a:cubicBezTo>
                    <a:pt x="274" y="6835"/>
                    <a:pt x="0" y="7109"/>
                    <a:pt x="0" y="7442"/>
                  </a:cubicBezTo>
                  <a:lnTo>
                    <a:pt x="0" y="13431"/>
                  </a:lnTo>
                  <a:cubicBezTo>
                    <a:pt x="0" y="15514"/>
                    <a:pt x="1691" y="17193"/>
                    <a:pt x="3763" y="17193"/>
                  </a:cubicBezTo>
                  <a:lnTo>
                    <a:pt x="6608" y="17193"/>
                  </a:lnTo>
                  <a:cubicBezTo>
                    <a:pt x="8680" y="17193"/>
                    <a:pt x="10359" y="15514"/>
                    <a:pt x="10359" y="13431"/>
                  </a:cubicBezTo>
                  <a:lnTo>
                    <a:pt x="10359" y="7442"/>
                  </a:lnTo>
                  <a:cubicBezTo>
                    <a:pt x="10359" y="7109"/>
                    <a:pt x="10085" y="6835"/>
                    <a:pt x="9752" y="6835"/>
                  </a:cubicBezTo>
                  <a:lnTo>
                    <a:pt x="9406" y="6835"/>
                  </a:lnTo>
                  <a:lnTo>
                    <a:pt x="9406" y="4227"/>
                  </a:lnTo>
                  <a:cubicBezTo>
                    <a:pt x="9406" y="1894"/>
                    <a:pt x="7513" y="1"/>
                    <a:pt x="5180"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4532713" y="2959725"/>
              <a:ext cx="211950" cy="312850"/>
            </a:xfrm>
            <a:custGeom>
              <a:rect b="b" l="l" r="r" t="t"/>
              <a:pathLst>
                <a:path extrusionOk="0" h="12514" w="8478">
                  <a:moveTo>
                    <a:pt x="4239" y="929"/>
                  </a:moveTo>
                  <a:cubicBezTo>
                    <a:pt x="6060" y="929"/>
                    <a:pt x="7549" y="2405"/>
                    <a:pt x="7549" y="4239"/>
                  </a:cubicBezTo>
                  <a:lnTo>
                    <a:pt x="7549" y="8275"/>
                  </a:lnTo>
                  <a:cubicBezTo>
                    <a:pt x="7549" y="10109"/>
                    <a:pt x="6060" y="11585"/>
                    <a:pt x="4239" y="11585"/>
                  </a:cubicBezTo>
                  <a:cubicBezTo>
                    <a:pt x="2405" y="11585"/>
                    <a:pt x="929" y="10109"/>
                    <a:pt x="929" y="8275"/>
                  </a:cubicBezTo>
                  <a:lnTo>
                    <a:pt x="929" y="4239"/>
                  </a:lnTo>
                  <a:cubicBezTo>
                    <a:pt x="929" y="2405"/>
                    <a:pt x="2405" y="929"/>
                    <a:pt x="4239" y="929"/>
                  </a:cubicBezTo>
                  <a:close/>
                  <a:moveTo>
                    <a:pt x="4239" y="0"/>
                  </a:moveTo>
                  <a:cubicBezTo>
                    <a:pt x="1905" y="0"/>
                    <a:pt x="12" y="1893"/>
                    <a:pt x="0" y="4239"/>
                  </a:cubicBezTo>
                  <a:lnTo>
                    <a:pt x="0" y="8275"/>
                  </a:lnTo>
                  <a:cubicBezTo>
                    <a:pt x="0" y="10609"/>
                    <a:pt x="1905" y="12514"/>
                    <a:pt x="4239" y="12514"/>
                  </a:cubicBezTo>
                  <a:cubicBezTo>
                    <a:pt x="6584" y="12514"/>
                    <a:pt x="8477" y="10609"/>
                    <a:pt x="8477" y="8275"/>
                  </a:cubicBezTo>
                  <a:lnTo>
                    <a:pt x="8477" y="4239"/>
                  </a:lnTo>
                  <a:cubicBezTo>
                    <a:pt x="8477" y="1893"/>
                    <a:pt x="6584" y="0"/>
                    <a:pt x="4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4509188" y="3130875"/>
              <a:ext cx="259275" cy="258975"/>
            </a:xfrm>
            <a:custGeom>
              <a:rect b="b" l="l" r="r" t="t"/>
              <a:pathLst>
                <a:path extrusionOk="0" h="10359" w="10371">
                  <a:moveTo>
                    <a:pt x="620" y="0"/>
                  </a:moveTo>
                  <a:cubicBezTo>
                    <a:pt x="274" y="0"/>
                    <a:pt x="13" y="274"/>
                    <a:pt x="13" y="608"/>
                  </a:cubicBezTo>
                  <a:lnTo>
                    <a:pt x="13" y="6596"/>
                  </a:lnTo>
                  <a:cubicBezTo>
                    <a:pt x="1" y="8668"/>
                    <a:pt x="1691" y="10359"/>
                    <a:pt x="3775" y="10359"/>
                  </a:cubicBezTo>
                  <a:lnTo>
                    <a:pt x="6609" y="10359"/>
                  </a:lnTo>
                  <a:cubicBezTo>
                    <a:pt x="8680" y="10359"/>
                    <a:pt x="10371" y="8668"/>
                    <a:pt x="10371" y="6596"/>
                  </a:cubicBezTo>
                  <a:lnTo>
                    <a:pt x="10371" y="608"/>
                  </a:lnTo>
                  <a:cubicBezTo>
                    <a:pt x="10371" y="274"/>
                    <a:pt x="10097" y="0"/>
                    <a:pt x="97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4532713" y="3121950"/>
              <a:ext cx="23225" cy="8650"/>
            </a:xfrm>
            <a:custGeom>
              <a:rect b="b" l="l" r="r" t="t"/>
              <a:pathLst>
                <a:path extrusionOk="0" h="346" w="929">
                  <a:moveTo>
                    <a:pt x="0" y="0"/>
                  </a:moveTo>
                  <a:lnTo>
                    <a:pt x="0" y="345"/>
                  </a:lnTo>
                  <a:lnTo>
                    <a:pt x="929" y="345"/>
                  </a:lnTo>
                  <a:lnTo>
                    <a:pt x="92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4721413" y="3121950"/>
              <a:ext cx="23250" cy="8650"/>
            </a:xfrm>
            <a:custGeom>
              <a:rect b="b" l="l" r="r" t="t"/>
              <a:pathLst>
                <a:path extrusionOk="0" h="346" w="930">
                  <a:moveTo>
                    <a:pt x="1" y="0"/>
                  </a:moveTo>
                  <a:lnTo>
                    <a:pt x="1" y="345"/>
                  </a:lnTo>
                  <a:lnTo>
                    <a:pt x="929" y="345"/>
                  </a:lnTo>
                  <a:lnTo>
                    <a:pt x="92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4571913" y="3206750"/>
              <a:ext cx="164825" cy="108400"/>
            </a:xfrm>
            <a:custGeom>
              <a:rect b="b" l="l" r="r" t="t"/>
              <a:pathLst>
                <a:path extrusionOk="0" h="4336" w="6593">
                  <a:moveTo>
                    <a:pt x="5998" y="0"/>
                  </a:moveTo>
                  <a:cubicBezTo>
                    <a:pt x="5900" y="0"/>
                    <a:pt x="5797" y="39"/>
                    <a:pt x="5707" y="132"/>
                  </a:cubicBezTo>
                  <a:lnTo>
                    <a:pt x="2576" y="3335"/>
                  </a:lnTo>
                  <a:lnTo>
                    <a:pt x="885" y="1633"/>
                  </a:lnTo>
                  <a:cubicBezTo>
                    <a:pt x="793" y="1541"/>
                    <a:pt x="691" y="1502"/>
                    <a:pt x="593" y="1502"/>
                  </a:cubicBezTo>
                  <a:cubicBezTo>
                    <a:pt x="272" y="1502"/>
                    <a:pt x="0" y="1915"/>
                    <a:pt x="301" y="2216"/>
                  </a:cubicBezTo>
                  <a:lnTo>
                    <a:pt x="2290" y="4204"/>
                  </a:lnTo>
                  <a:cubicBezTo>
                    <a:pt x="2365" y="4279"/>
                    <a:pt x="2459" y="4325"/>
                    <a:pt x="2555" y="4325"/>
                  </a:cubicBezTo>
                  <a:cubicBezTo>
                    <a:pt x="2566" y="4325"/>
                    <a:pt x="2577" y="4325"/>
                    <a:pt x="2587" y="4323"/>
                  </a:cubicBezTo>
                  <a:lnTo>
                    <a:pt x="2587" y="4323"/>
                  </a:lnTo>
                  <a:lnTo>
                    <a:pt x="2576" y="4335"/>
                  </a:lnTo>
                  <a:cubicBezTo>
                    <a:pt x="2695" y="4335"/>
                    <a:pt x="2802" y="4288"/>
                    <a:pt x="2873" y="4204"/>
                  </a:cubicBezTo>
                  <a:lnTo>
                    <a:pt x="6302" y="704"/>
                  </a:lnTo>
                  <a:cubicBezTo>
                    <a:pt x="6593" y="404"/>
                    <a:pt x="6315" y="0"/>
                    <a:pt x="59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4569413" y="3199650"/>
              <a:ext cx="164925" cy="108350"/>
            </a:xfrm>
            <a:custGeom>
              <a:rect b="b" l="l" r="r" t="t"/>
              <a:pathLst>
                <a:path extrusionOk="0" h="4334" w="6597">
                  <a:moveTo>
                    <a:pt x="5993" y="0"/>
                  </a:moveTo>
                  <a:cubicBezTo>
                    <a:pt x="5895" y="0"/>
                    <a:pt x="5792" y="39"/>
                    <a:pt x="5700" y="131"/>
                  </a:cubicBezTo>
                  <a:lnTo>
                    <a:pt x="2580" y="3333"/>
                  </a:lnTo>
                  <a:lnTo>
                    <a:pt x="878" y="1631"/>
                  </a:lnTo>
                  <a:cubicBezTo>
                    <a:pt x="790" y="1543"/>
                    <a:pt x="692" y="1507"/>
                    <a:pt x="598" y="1507"/>
                  </a:cubicBezTo>
                  <a:cubicBezTo>
                    <a:pt x="280" y="1507"/>
                    <a:pt x="1" y="1921"/>
                    <a:pt x="294" y="2214"/>
                  </a:cubicBezTo>
                  <a:lnTo>
                    <a:pt x="2295" y="4215"/>
                  </a:lnTo>
                  <a:cubicBezTo>
                    <a:pt x="2365" y="4285"/>
                    <a:pt x="2469" y="4332"/>
                    <a:pt x="2586" y="4334"/>
                  </a:cubicBezTo>
                  <a:lnTo>
                    <a:pt x="2586" y="4334"/>
                  </a:lnTo>
                  <a:cubicBezTo>
                    <a:pt x="2691" y="4332"/>
                    <a:pt x="2796" y="4285"/>
                    <a:pt x="2878" y="4215"/>
                  </a:cubicBezTo>
                  <a:lnTo>
                    <a:pt x="6295" y="714"/>
                  </a:lnTo>
                  <a:cubicBezTo>
                    <a:pt x="6596" y="413"/>
                    <a:pt x="6317" y="0"/>
                    <a:pt x="5993" y="0"/>
                  </a:cubicBezTo>
                  <a:close/>
                  <a:moveTo>
                    <a:pt x="2586" y="4334"/>
                  </a:moveTo>
                  <a:lnTo>
                    <a:pt x="2586" y="4334"/>
                  </a:lnTo>
                  <a:cubicBezTo>
                    <a:pt x="2584" y="4334"/>
                    <a:pt x="2582" y="4334"/>
                    <a:pt x="2580" y="4334"/>
                  </a:cubicBezTo>
                  <a:lnTo>
                    <a:pt x="2592" y="4334"/>
                  </a:lnTo>
                  <a:cubicBezTo>
                    <a:pt x="2590" y="4334"/>
                    <a:pt x="2588" y="4334"/>
                    <a:pt x="2586" y="43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7" name="Google Shape;1217;p27"/>
          <p:cNvGrpSpPr/>
          <p:nvPr/>
        </p:nvGrpSpPr>
        <p:grpSpPr>
          <a:xfrm>
            <a:off x="7341425" y="689149"/>
            <a:ext cx="1592136" cy="2094141"/>
            <a:chOff x="7405310" y="916693"/>
            <a:chExt cx="1296000" cy="1572414"/>
          </a:xfrm>
        </p:grpSpPr>
        <p:sp>
          <p:nvSpPr>
            <p:cNvPr id="1218" name="Google Shape;1218;p27"/>
            <p:cNvSpPr txBox="1"/>
            <p:nvPr/>
          </p:nvSpPr>
          <p:spPr>
            <a:xfrm>
              <a:off x="7405310" y="916693"/>
              <a:ext cx="1296000" cy="5805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5"/>
                  </a:solidFill>
                  <a:latin typeface="Fira Sans"/>
                  <a:ea typeface="Fira Sans"/>
                  <a:cs typeface="Fira Sans"/>
                  <a:sym typeface="Fira Sans"/>
                </a:rPr>
                <a:t>Security Operations </a:t>
              </a:r>
              <a:endParaRPr b="1">
                <a:solidFill>
                  <a:schemeClr val="accent5"/>
                </a:solidFill>
                <a:latin typeface="Fira Sans"/>
                <a:ea typeface="Fira Sans"/>
                <a:cs typeface="Fira Sans"/>
                <a:sym typeface="Fira Sans"/>
              </a:endParaRPr>
            </a:p>
          </p:txBody>
        </p:sp>
        <p:sp>
          <p:nvSpPr>
            <p:cNvPr id="1219" name="Google Shape;1219;p27"/>
            <p:cNvSpPr txBox="1"/>
            <p:nvPr/>
          </p:nvSpPr>
          <p:spPr>
            <a:xfrm>
              <a:off x="7405310" y="1520707"/>
              <a:ext cx="1296000" cy="968400"/>
            </a:xfrm>
            <a:prstGeom prst="rect">
              <a:avLst/>
            </a:prstGeom>
            <a:noFill/>
            <a:ln>
              <a:noFill/>
            </a:ln>
          </p:spPr>
          <p:txBody>
            <a:bodyPr anchorCtr="0" anchor="ctr" bIns="91425" lIns="0" spcFirstLastPara="1" rIns="0" wrap="square" tIns="91425">
              <a:noAutofit/>
            </a:bodyPr>
            <a:lstStyle/>
            <a:p>
              <a:pPr indent="-273050" lvl="0" marL="457200" rtl="0" algn="l">
                <a:spcBef>
                  <a:spcPts val="0"/>
                </a:spcBef>
                <a:spcAft>
                  <a:spcPts val="0"/>
                </a:spcAft>
                <a:buClr>
                  <a:schemeClr val="dk1"/>
                </a:buClr>
                <a:buSzPts val="700"/>
                <a:buFont typeface="Fira Sans"/>
                <a:buChar char="-"/>
              </a:pPr>
              <a:r>
                <a:rPr lang="en" sz="700">
                  <a:solidFill>
                    <a:schemeClr val="dk1"/>
                  </a:solidFill>
                  <a:latin typeface="Fira Sans"/>
                  <a:ea typeface="Fira Sans"/>
                  <a:cs typeface="Fira Sans"/>
                  <a:sym typeface="Fira Sans"/>
                </a:rPr>
                <a:t>notify SOC about security and manage the incident response </a:t>
              </a:r>
              <a:endParaRPr sz="700">
                <a:solidFill>
                  <a:schemeClr val="dk1"/>
                </a:solidFill>
                <a:latin typeface="Fira Sans"/>
                <a:ea typeface="Fira Sans"/>
                <a:cs typeface="Fira Sans"/>
                <a:sym typeface="Fira Sans"/>
              </a:endParaRPr>
            </a:p>
            <a:p>
              <a:pPr indent="-273050" lvl="0" marL="457200" rtl="0" algn="l">
                <a:spcBef>
                  <a:spcPts val="0"/>
                </a:spcBef>
                <a:spcAft>
                  <a:spcPts val="0"/>
                </a:spcAft>
                <a:buClr>
                  <a:schemeClr val="dk1"/>
                </a:buClr>
                <a:buSzPts val="700"/>
                <a:buFont typeface="Fira Sans"/>
                <a:buChar char="-"/>
              </a:pPr>
              <a:r>
                <a:rPr lang="en" sz="700">
                  <a:solidFill>
                    <a:schemeClr val="dk1"/>
                  </a:solidFill>
                  <a:latin typeface="Fira Sans"/>
                  <a:ea typeface="Fira Sans"/>
                  <a:cs typeface="Fira Sans"/>
                  <a:sym typeface="Fira Sans"/>
                </a:rPr>
                <a:t>Perform red team attacks to challenge the system strength and discover security vulnerabilities </a:t>
              </a:r>
              <a:endParaRPr sz="700">
                <a:solidFill>
                  <a:schemeClr val="dk1"/>
                </a:solidFill>
                <a:latin typeface="Fira Sans"/>
                <a:ea typeface="Fira Sans"/>
                <a:cs typeface="Fira Sans"/>
                <a:sym typeface="Fira Sans"/>
              </a:endParaRPr>
            </a:p>
          </p:txBody>
        </p:sp>
      </p:grpSp>
      <p:grpSp>
        <p:nvGrpSpPr>
          <p:cNvPr id="1220" name="Google Shape;1220;p27"/>
          <p:cNvGrpSpPr/>
          <p:nvPr/>
        </p:nvGrpSpPr>
        <p:grpSpPr>
          <a:xfrm>
            <a:off x="125375" y="844441"/>
            <a:ext cx="1729322" cy="2366726"/>
            <a:chOff x="61595" y="4014219"/>
            <a:chExt cx="1677000" cy="1040091"/>
          </a:xfrm>
        </p:grpSpPr>
        <p:sp>
          <p:nvSpPr>
            <p:cNvPr id="1221" name="Google Shape;1221;p27"/>
            <p:cNvSpPr txBox="1"/>
            <p:nvPr/>
          </p:nvSpPr>
          <p:spPr>
            <a:xfrm>
              <a:off x="61595" y="4014219"/>
              <a:ext cx="1677000" cy="2004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4"/>
                  </a:solidFill>
                  <a:latin typeface="Fira Sans"/>
                  <a:ea typeface="Fira Sans"/>
                  <a:cs typeface="Fira Sans"/>
                  <a:sym typeface="Fira Sans"/>
                </a:rPr>
                <a:t>Cyber Security</a:t>
              </a:r>
              <a:r>
                <a:rPr b="1" lang="en">
                  <a:solidFill>
                    <a:schemeClr val="accent4"/>
                  </a:solidFill>
                  <a:latin typeface="Fira Sans"/>
                  <a:ea typeface="Fira Sans"/>
                  <a:cs typeface="Fira Sans"/>
                  <a:sym typeface="Fira Sans"/>
                </a:rPr>
                <a:t> </a:t>
              </a:r>
              <a:r>
                <a:rPr b="1" lang="en">
                  <a:solidFill>
                    <a:schemeClr val="accent4"/>
                  </a:solidFill>
                  <a:latin typeface="Fira Sans"/>
                  <a:ea typeface="Fira Sans"/>
                  <a:cs typeface="Fira Sans"/>
                  <a:sym typeface="Fira Sans"/>
                </a:rPr>
                <a:t>Enhancements</a:t>
              </a:r>
              <a:endParaRPr b="1">
                <a:solidFill>
                  <a:schemeClr val="accent4"/>
                </a:solidFill>
                <a:latin typeface="Fira Sans"/>
                <a:ea typeface="Fira Sans"/>
                <a:cs typeface="Fira Sans"/>
                <a:sym typeface="Fira Sans"/>
              </a:endParaRPr>
            </a:p>
          </p:txBody>
        </p:sp>
        <p:sp>
          <p:nvSpPr>
            <p:cNvPr id="1222" name="Google Shape;1222;p27"/>
            <p:cNvSpPr txBox="1"/>
            <p:nvPr/>
          </p:nvSpPr>
          <p:spPr>
            <a:xfrm>
              <a:off x="61595" y="4249709"/>
              <a:ext cx="1677000" cy="804600"/>
            </a:xfrm>
            <a:prstGeom prst="rect">
              <a:avLst/>
            </a:prstGeom>
            <a:noFill/>
            <a:ln>
              <a:noFill/>
            </a:ln>
          </p:spPr>
          <p:txBody>
            <a:bodyPr anchorCtr="0" anchor="ctr" bIns="91425" lIns="0" spcFirstLastPara="1" rIns="0" wrap="square" tIns="91425">
              <a:noAutofit/>
            </a:bodyPr>
            <a:lstStyle/>
            <a:p>
              <a:pPr indent="-273050" lvl="0" marL="457200" rtl="0" algn="l">
                <a:spcBef>
                  <a:spcPts val="0"/>
                </a:spcBef>
                <a:spcAft>
                  <a:spcPts val="0"/>
                </a:spcAft>
                <a:buClr>
                  <a:schemeClr val="dk1"/>
                </a:buClr>
                <a:buSzPts val="700"/>
                <a:buFont typeface="Fira Sans"/>
                <a:buChar char="-"/>
              </a:pPr>
              <a:r>
                <a:rPr lang="en" sz="700">
                  <a:solidFill>
                    <a:schemeClr val="dk1"/>
                  </a:solidFill>
                  <a:latin typeface="Fira Sans"/>
                  <a:ea typeface="Fira Sans"/>
                  <a:cs typeface="Fira Sans"/>
                  <a:sym typeface="Fira Sans"/>
                </a:rPr>
                <a:t>Advanced </a:t>
              </a:r>
              <a:r>
                <a:rPr lang="en" sz="700">
                  <a:solidFill>
                    <a:schemeClr val="dk1"/>
                  </a:solidFill>
                  <a:latin typeface="Fira Sans"/>
                  <a:ea typeface="Fira Sans"/>
                  <a:cs typeface="Fira Sans"/>
                  <a:sym typeface="Fira Sans"/>
                </a:rPr>
                <a:t>Persistent</a:t>
              </a:r>
              <a:r>
                <a:rPr lang="en" sz="700">
                  <a:solidFill>
                    <a:schemeClr val="dk1"/>
                  </a:solidFill>
                  <a:latin typeface="Fira Sans"/>
                  <a:ea typeface="Fira Sans"/>
                  <a:cs typeface="Fira Sans"/>
                  <a:sym typeface="Fira Sans"/>
                </a:rPr>
                <a:t> Threat (APT) protection system: </a:t>
              </a:r>
              <a:r>
                <a:rPr lang="en" sz="700">
                  <a:solidFill>
                    <a:srgbClr val="0B5394"/>
                  </a:solidFill>
                  <a:latin typeface="Fira Sans"/>
                  <a:ea typeface="Fira Sans"/>
                  <a:cs typeface="Fira Sans"/>
                  <a:sym typeface="Fira Sans"/>
                </a:rPr>
                <a:t>detects more unnoticed complications </a:t>
              </a:r>
              <a:endParaRPr sz="700">
                <a:solidFill>
                  <a:srgbClr val="0B5394"/>
                </a:solidFill>
                <a:latin typeface="Fira Sans"/>
                <a:ea typeface="Fira Sans"/>
                <a:cs typeface="Fira Sans"/>
                <a:sym typeface="Fira Sans"/>
              </a:endParaRPr>
            </a:p>
            <a:p>
              <a:pPr indent="0" lvl="0" marL="457200" rtl="0" algn="l">
                <a:spcBef>
                  <a:spcPts val="0"/>
                </a:spcBef>
                <a:spcAft>
                  <a:spcPts val="0"/>
                </a:spcAft>
                <a:buNone/>
              </a:pPr>
              <a:r>
                <a:t/>
              </a:r>
              <a:endParaRPr sz="700">
                <a:solidFill>
                  <a:schemeClr val="dk1"/>
                </a:solidFill>
                <a:latin typeface="Fira Sans"/>
                <a:ea typeface="Fira Sans"/>
                <a:cs typeface="Fira Sans"/>
                <a:sym typeface="Fira Sans"/>
              </a:endParaRPr>
            </a:p>
            <a:p>
              <a:pPr indent="-273050" lvl="0" marL="457200" rtl="0" algn="l">
                <a:spcBef>
                  <a:spcPts val="0"/>
                </a:spcBef>
                <a:spcAft>
                  <a:spcPts val="0"/>
                </a:spcAft>
                <a:buClr>
                  <a:schemeClr val="dk1"/>
                </a:buClr>
                <a:buSzPts val="700"/>
                <a:buFont typeface="Fira Sans"/>
                <a:buChar char="-"/>
              </a:pPr>
              <a:r>
                <a:rPr lang="en" sz="700">
                  <a:solidFill>
                    <a:schemeClr val="dk1"/>
                  </a:solidFill>
                  <a:latin typeface="Fira Sans"/>
                  <a:ea typeface="Fira Sans"/>
                  <a:cs typeface="Fira Sans"/>
                  <a:sym typeface="Fira Sans"/>
                </a:rPr>
                <a:t>Encrypt using the Secure Socket Layer (SSL)/ Transport Layer Security (TLS): </a:t>
              </a:r>
              <a:r>
                <a:rPr lang="en" sz="700">
                  <a:solidFill>
                    <a:srgbClr val="0B5394"/>
                  </a:solidFill>
                  <a:latin typeface="Fira Sans"/>
                  <a:ea typeface="Fira Sans"/>
                  <a:cs typeface="Fira Sans"/>
                  <a:sym typeface="Fira Sans"/>
                </a:rPr>
                <a:t>protects both data in MADA Pay and data traveling to other systems</a:t>
              </a:r>
              <a:r>
                <a:rPr lang="en" sz="700">
                  <a:solidFill>
                    <a:schemeClr val="dk1"/>
                  </a:solidFill>
                  <a:latin typeface="Fira Sans"/>
                  <a:ea typeface="Fira Sans"/>
                  <a:cs typeface="Fira Sans"/>
                  <a:sym typeface="Fira Sans"/>
                </a:rPr>
                <a:t> </a:t>
              </a:r>
              <a:endParaRPr sz="700">
                <a:solidFill>
                  <a:schemeClr val="dk1"/>
                </a:solidFill>
                <a:latin typeface="Fira Sans"/>
                <a:ea typeface="Fira Sans"/>
                <a:cs typeface="Fira Sans"/>
                <a:sym typeface="Fira Sans"/>
              </a:endParaRPr>
            </a:p>
            <a:p>
              <a:pPr indent="0" lvl="0" marL="457200" rtl="0" algn="l">
                <a:spcBef>
                  <a:spcPts val="0"/>
                </a:spcBef>
                <a:spcAft>
                  <a:spcPts val="0"/>
                </a:spcAft>
                <a:buNone/>
              </a:pPr>
              <a:r>
                <a:t/>
              </a:r>
              <a:endParaRPr sz="700">
                <a:solidFill>
                  <a:schemeClr val="dk1"/>
                </a:solidFill>
                <a:latin typeface="Fira Sans"/>
                <a:ea typeface="Fira Sans"/>
                <a:cs typeface="Fira Sans"/>
                <a:sym typeface="Fira Sans"/>
              </a:endParaRPr>
            </a:p>
            <a:p>
              <a:pPr indent="-266700" lvl="0" marL="457200" rtl="0" algn="l">
                <a:spcBef>
                  <a:spcPts val="0"/>
                </a:spcBef>
                <a:spcAft>
                  <a:spcPts val="0"/>
                </a:spcAft>
                <a:buClr>
                  <a:schemeClr val="dk1"/>
                </a:buClr>
                <a:buSzPts val="600"/>
                <a:buFont typeface="Fira Sans"/>
                <a:buChar char="-"/>
              </a:pPr>
              <a:r>
                <a:rPr lang="en" sz="700">
                  <a:solidFill>
                    <a:schemeClr val="dk1"/>
                  </a:solidFill>
                  <a:latin typeface="Fira Sans"/>
                  <a:ea typeface="Fira Sans"/>
                  <a:cs typeface="Fira Sans"/>
                  <a:sym typeface="Fira Sans"/>
                </a:rPr>
                <a:t>Tokenization on all the payment</a:t>
              </a:r>
              <a:r>
                <a:rPr lang="en" sz="600">
                  <a:solidFill>
                    <a:schemeClr val="dk1"/>
                  </a:solidFill>
                  <a:latin typeface="Fira Sans"/>
                  <a:ea typeface="Fira Sans"/>
                  <a:cs typeface="Fira Sans"/>
                  <a:sym typeface="Fira Sans"/>
                </a:rPr>
                <a:t> details </a:t>
              </a:r>
              <a:r>
                <a:rPr lang="en" sz="700">
                  <a:solidFill>
                    <a:schemeClr val="dk1"/>
                  </a:solidFill>
                  <a:latin typeface="Fira Sans"/>
                  <a:ea typeface="Fira Sans"/>
                  <a:cs typeface="Fira Sans"/>
                  <a:sym typeface="Fira Sans"/>
                </a:rPr>
                <a:t>coming from the</a:t>
              </a:r>
              <a:r>
                <a:rPr lang="en" sz="600">
                  <a:solidFill>
                    <a:schemeClr val="dk1"/>
                  </a:solidFill>
                  <a:latin typeface="Fira Sans"/>
                  <a:ea typeface="Fira Sans"/>
                  <a:cs typeface="Fira Sans"/>
                  <a:sym typeface="Fira Sans"/>
                </a:rPr>
                <a:t> </a:t>
              </a:r>
              <a:r>
                <a:rPr lang="en" sz="700">
                  <a:solidFill>
                    <a:schemeClr val="dk1"/>
                  </a:solidFill>
                  <a:latin typeface="Fira Sans"/>
                  <a:ea typeface="Fira Sans"/>
                  <a:cs typeface="Fira Sans"/>
                  <a:sym typeface="Fira Sans"/>
                </a:rPr>
                <a:t>client</a:t>
              </a:r>
              <a:r>
                <a:rPr lang="en" sz="600">
                  <a:solidFill>
                    <a:schemeClr val="dk1"/>
                  </a:solidFill>
                  <a:latin typeface="Fira Sans"/>
                  <a:ea typeface="Fira Sans"/>
                  <a:cs typeface="Fira Sans"/>
                  <a:sym typeface="Fira Sans"/>
                </a:rPr>
                <a:t>  </a:t>
              </a:r>
              <a:r>
                <a:rPr lang="en" sz="700">
                  <a:solidFill>
                    <a:srgbClr val="0B5394"/>
                  </a:solidFill>
                  <a:latin typeface="Fira Sans"/>
                  <a:ea typeface="Fira Sans"/>
                  <a:cs typeface="Fira Sans"/>
                  <a:sym typeface="Fira Sans"/>
                </a:rPr>
                <a:t>by changing the data into unique id symbol which</a:t>
              </a:r>
              <a:r>
                <a:rPr lang="en" sz="600">
                  <a:solidFill>
                    <a:schemeClr val="dk1"/>
                  </a:solidFill>
                  <a:latin typeface="Fira Sans"/>
                  <a:ea typeface="Fira Sans"/>
                  <a:cs typeface="Fira Sans"/>
                  <a:sym typeface="Fira Sans"/>
                </a:rPr>
                <a:t> </a:t>
              </a:r>
              <a:r>
                <a:rPr lang="en" sz="700">
                  <a:solidFill>
                    <a:srgbClr val="0B5394"/>
                  </a:solidFill>
                  <a:latin typeface="Fira Sans"/>
                  <a:ea typeface="Fira Sans"/>
                  <a:cs typeface="Fira Sans"/>
                  <a:sym typeface="Fira Sans"/>
                </a:rPr>
                <a:t>protects integrity </a:t>
              </a:r>
              <a:endParaRPr sz="700">
                <a:solidFill>
                  <a:srgbClr val="0B5394"/>
                </a:solidFill>
                <a:latin typeface="Fira Sans"/>
                <a:ea typeface="Fira Sans"/>
                <a:cs typeface="Fira Sans"/>
                <a:sym typeface="Fira Sans"/>
              </a:endParaRPr>
            </a:p>
          </p:txBody>
        </p:sp>
      </p:grpSp>
      <p:grpSp>
        <p:nvGrpSpPr>
          <p:cNvPr id="1223" name="Google Shape;1223;p27"/>
          <p:cNvGrpSpPr/>
          <p:nvPr/>
        </p:nvGrpSpPr>
        <p:grpSpPr>
          <a:xfrm>
            <a:off x="193950" y="3357933"/>
            <a:ext cx="1592175" cy="1720137"/>
            <a:chOff x="442706" y="1104781"/>
            <a:chExt cx="1592175" cy="858052"/>
          </a:xfrm>
        </p:grpSpPr>
        <p:sp>
          <p:nvSpPr>
            <p:cNvPr id="1224" name="Google Shape;1224;p27"/>
            <p:cNvSpPr txBox="1"/>
            <p:nvPr/>
          </p:nvSpPr>
          <p:spPr>
            <a:xfrm>
              <a:off x="442781" y="1104781"/>
              <a:ext cx="1592100" cy="2856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2"/>
                  </a:solidFill>
                  <a:latin typeface="Fira Sans"/>
                  <a:ea typeface="Fira Sans"/>
                  <a:cs typeface="Fira Sans"/>
                  <a:sym typeface="Fira Sans"/>
                </a:rPr>
                <a:t>Authentication and Access Control </a:t>
              </a:r>
              <a:endParaRPr b="1">
                <a:solidFill>
                  <a:schemeClr val="accent2"/>
                </a:solidFill>
                <a:latin typeface="Fira Sans"/>
                <a:ea typeface="Fira Sans"/>
                <a:cs typeface="Fira Sans"/>
                <a:sym typeface="Fira Sans"/>
              </a:endParaRPr>
            </a:p>
          </p:txBody>
        </p:sp>
        <p:sp>
          <p:nvSpPr>
            <p:cNvPr id="1225" name="Google Shape;1225;p27"/>
            <p:cNvSpPr txBox="1"/>
            <p:nvPr/>
          </p:nvSpPr>
          <p:spPr>
            <a:xfrm>
              <a:off x="442706" y="1369733"/>
              <a:ext cx="1592100" cy="593100"/>
            </a:xfrm>
            <a:prstGeom prst="rect">
              <a:avLst/>
            </a:prstGeom>
            <a:noFill/>
            <a:ln>
              <a:noFill/>
            </a:ln>
          </p:spPr>
          <p:txBody>
            <a:bodyPr anchorCtr="0" anchor="ctr" bIns="91425" lIns="0" spcFirstLastPara="1" rIns="0" wrap="square" tIns="91425">
              <a:noAutofit/>
            </a:bodyPr>
            <a:lstStyle/>
            <a:p>
              <a:pPr indent="-273050" lvl="0" marL="457200" rtl="0" algn="l">
                <a:spcBef>
                  <a:spcPts val="0"/>
                </a:spcBef>
                <a:spcAft>
                  <a:spcPts val="0"/>
                </a:spcAft>
                <a:buClr>
                  <a:schemeClr val="dk1"/>
                </a:buClr>
                <a:buSzPts val="700"/>
                <a:buFont typeface="Fira Sans"/>
                <a:buChar char="-"/>
              </a:pPr>
              <a:r>
                <a:rPr lang="en" sz="700">
                  <a:solidFill>
                    <a:schemeClr val="dk1"/>
                  </a:solidFill>
                  <a:latin typeface="Fira Sans"/>
                  <a:ea typeface="Fira Sans"/>
                  <a:cs typeface="Fira Sans"/>
                  <a:sym typeface="Fira Sans"/>
                </a:rPr>
                <a:t>Biometric authentication between customers and employees on secure systems </a:t>
              </a:r>
              <a:endParaRPr sz="700">
                <a:solidFill>
                  <a:schemeClr val="dk1"/>
                </a:solidFill>
                <a:latin typeface="Fira Sans"/>
                <a:ea typeface="Fira Sans"/>
                <a:cs typeface="Fira Sans"/>
                <a:sym typeface="Fira Sans"/>
              </a:endParaRPr>
            </a:p>
            <a:p>
              <a:pPr indent="-273050" lvl="0" marL="457200" rtl="0" algn="l">
                <a:spcBef>
                  <a:spcPts val="0"/>
                </a:spcBef>
                <a:spcAft>
                  <a:spcPts val="0"/>
                </a:spcAft>
                <a:buClr>
                  <a:schemeClr val="dk1"/>
                </a:buClr>
                <a:buSzPts val="700"/>
                <a:buFont typeface="Fira Sans"/>
                <a:buChar char="-"/>
              </a:pPr>
              <a:r>
                <a:rPr lang="en" sz="700">
                  <a:solidFill>
                    <a:schemeClr val="dk1"/>
                  </a:solidFill>
                  <a:latin typeface="Fira Sans"/>
                  <a:ea typeface="Fira Sans"/>
                  <a:cs typeface="Fira Sans"/>
                  <a:sym typeface="Fira Sans"/>
                </a:rPr>
                <a:t>Notifies works about PoLP (principle of least privilege)</a:t>
              </a:r>
              <a:endParaRPr sz="700">
                <a:solidFill>
                  <a:schemeClr val="dk1"/>
                </a:solidFill>
                <a:latin typeface="Fira Sans"/>
                <a:ea typeface="Fira Sans"/>
                <a:cs typeface="Fira Sans"/>
                <a:sym typeface="Fira Sans"/>
              </a:endParaRPr>
            </a:p>
          </p:txBody>
        </p:sp>
      </p:grpSp>
      <p:grpSp>
        <p:nvGrpSpPr>
          <p:cNvPr id="1226" name="Google Shape;1226;p27"/>
          <p:cNvGrpSpPr/>
          <p:nvPr/>
        </p:nvGrpSpPr>
        <p:grpSpPr>
          <a:xfrm>
            <a:off x="7341565" y="3365869"/>
            <a:ext cx="1592136" cy="1504539"/>
            <a:chOff x="7405300" y="3750826"/>
            <a:chExt cx="1296000" cy="1504539"/>
          </a:xfrm>
        </p:grpSpPr>
        <p:sp>
          <p:nvSpPr>
            <p:cNvPr id="1227" name="Google Shape;1227;p27"/>
            <p:cNvSpPr txBox="1"/>
            <p:nvPr/>
          </p:nvSpPr>
          <p:spPr>
            <a:xfrm>
              <a:off x="7405300" y="3750826"/>
              <a:ext cx="1296000" cy="463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accent1"/>
                  </a:solidFill>
                  <a:latin typeface="Fira Sans"/>
                  <a:ea typeface="Fira Sans"/>
                  <a:cs typeface="Fira Sans"/>
                  <a:sym typeface="Fira Sans"/>
                </a:rPr>
                <a:t>Data</a:t>
              </a:r>
              <a:r>
                <a:rPr b="1" lang="en">
                  <a:solidFill>
                    <a:schemeClr val="accent1"/>
                  </a:solidFill>
                  <a:latin typeface="Fira Sans"/>
                  <a:ea typeface="Fira Sans"/>
                  <a:cs typeface="Fira Sans"/>
                  <a:sym typeface="Fira Sans"/>
                </a:rPr>
                <a:t> Protection and Privacy </a:t>
              </a:r>
              <a:endParaRPr b="1">
                <a:solidFill>
                  <a:schemeClr val="accent1"/>
                </a:solidFill>
                <a:latin typeface="Fira Sans"/>
                <a:ea typeface="Fira Sans"/>
                <a:cs typeface="Fira Sans"/>
                <a:sym typeface="Fira Sans"/>
              </a:endParaRPr>
            </a:p>
          </p:txBody>
        </p:sp>
        <p:sp>
          <p:nvSpPr>
            <p:cNvPr id="1228" name="Google Shape;1228;p27"/>
            <p:cNvSpPr txBox="1"/>
            <p:nvPr/>
          </p:nvSpPr>
          <p:spPr>
            <a:xfrm>
              <a:off x="7405300" y="4259964"/>
              <a:ext cx="1296000" cy="995400"/>
            </a:xfrm>
            <a:prstGeom prst="rect">
              <a:avLst/>
            </a:prstGeom>
            <a:noFill/>
            <a:ln>
              <a:noFill/>
            </a:ln>
          </p:spPr>
          <p:txBody>
            <a:bodyPr anchorCtr="0" anchor="ctr" bIns="91425" lIns="0" spcFirstLastPara="1" rIns="0" wrap="square" tIns="91425">
              <a:noAutofit/>
            </a:bodyPr>
            <a:lstStyle/>
            <a:p>
              <a:pPr indent="-273050" lvl="0" marL="457200" rtl="0" algn="l">
                <a:spcBef>
                  <a:spcPts val="0"/>
                </a:spcBef>
                <a:spcAft>
                  <a:spcPts val="0"/>
                </a:spcAft>
                <a:buClr>
                  <a:schemeClr val="dk1"/>
                </a:buClr>
                <a:buSzPts val="700"/>
                <a:buFont typeface="Fira Sans"/>
                <a:buChar char="-"/>
              </a:pPr>
              <a:r>
                <a:rPr lang="en" sz="700">
                  <a:solidFill>
                    <a:schemeClr val="dk1"/>
                  </a:solidFill>
                  <a:latin typeface="Fira Sans"/>
                  <a:ea typeface="Fira Sans"/>
                  <a:cs typeface="Fira Sans"/>
                  <a:sym typeface="Fira Sans"/>
                </a:rPr>
                <a:t>End-to-End encryption for any data stored and transmitted </a:t>
              </a:r>
              <a:endParaRPr sz="700">
                <a:solidFill>
                  <a:schemeClr val="dk1"/>
                </a:solidFill>
                <a:latin typeface="Fira Sans"/>
                <a:ea typeface="Fira Sans"/>
                <a:cs typeface="Fira Sans"/>
                <a:sym typeface="Fira Sans"/>
              </a:endParaRPr>
            </a:p>
            <a:p>
              <a:pPr indent="-273050" lvl="0" marL="457200" rtl="0" algn="l">
                <a:spcBef>
                  <a:spcPts val="0"/>
                </a:spcBef>
                <a:spcAft>
                  <a:spcPts val="0"/>
                </a:spcAft>
                <a:buClr>
                  <a:schemeClr val="dk1"/>
                </a:buClr>
                <a:buSzPts val="700"/>
                <a:buFont typeface="Fira Sans"/>
                <a:buChar char="-"/>
              </a:pPr>
              <a:r>
                <a:rPr lang="en" sz="700">
                  <a:solidFill>
                    <a:schemeClr val="dk1"/>
                  </a:solidFill>
                  <a:latin typeface="Fira Sans"/>
                  <a:ea typeface="Fira Sans"/>
                  <a:cs typeface="Fira Sans"/>
                  <a:sym typeface="Fira Sans"/>
                </a:rPr>
                <a:t>Data masking for (PII) that are used in </a:t>
              </a:r>
              <a:r>
                <a:rPr lang="en" sz="700">
                  <a:solidFill>
                    <a:schemeClr val="dk1"/>
                  </a:solidFill>
                  <a:latin typeface="Fira Sans"/>
                  <a:ea typeface="Fira Sans"/>
                  <a:cs typeface="Fira Sans"/>
                  <a:sym typeface="Fira Sans"/>
                </a:rPr>
                <a:t>insecure</a:t>
              </a:r>
              <a:r>
                <a:rPr lang="en" sz="700">
                  <a:solidFill>
                    <a:schemeClr val="dk1"/>
                  </a:solidFill>
                  <a:latin typeface="Fira Sans"/>
                  <a:ea typeface="Fira Sans"/>
                  <a:cs typeface="Fira Sans"/>
                  <a:sym typeface="Fira Sans"/>
                </a:rPr>
                <a:t> environments </a:t>
              </a:r>
              <a:endParaRPr sz="700">
                <a:solidFill>
                  <a:schemeClr val="dk1"/>
                </a:solidFill>
                <a:latin typeface="Fira Sans"/>
                <a:ea typeface="Fira Sans"/>
                <a:cs typeface="Fira Sans"/>
                <a:sym typeface="Fira Sans"/>
              </a:endParaRPr>
            </a:p>
          </p:txBody>
        </p:sp>
      </p:grpSp>
      <p:sp>
        <p:nvSpPr>
          <p:cNvPr id="1229" name="Google Shape;1229;p27"/>
          <p:cNvSpPr txBox="1"/>
          <p:nvPr/>
        </p:nvSpPr>
        <p:spPr>
          <a:xfrm>
            <a:off x="998663" y="844446"/>
            <a:ext cx="7198800" cy="46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Fira Sans"/>
                <a:ea typeface="Fira Sans"/>
                <a:cs typeface="Fira Sans"/>
                <a:sym typeface="Fira Sans"/>
              </a:rPr>
              <a:t>3.1 </a:t>
            </a:r>
            <a:r>
              <a:rPr lang="en" sz="1800">
                <a:solidFill>
                  <a:schemeClr val="dk1"/>
                </a:solidFill>
                <a:latin typeface="Fira Sans"/>
                <a:ea typeface="Fira Sans"/>
                <a:cs typeface="Fira Sans"/>
                <a:sym typeface="Fira Sans"/>
              </a:rPr>
              <a:t>Development</a:t>
            </a:r>
            <a:r>
              <a:rPr lang="en" sz="1800">
                <a:solidFill>
                  <a:schemeClr val="dk1"/>
                </a:solidFill>
                <a:latin typeface="Fira Sans"/>
                <a:ea typeface="Fira Sans"/>
                <a:cs typeface="Fira Sans"/>
                <a:sym typeface="Fira Sans"/>
              </a:rPr>
              <a:t> of Mitigation Measures </a:t>
            </a:r>
            <a:endParaRPr sz="1800">
              <a:solidFill>
                <a:schemeClr val="dk1"/>
              </a:solidFill>
              <a:latin typeface="Fira Sans"/>
              <a:ea typeface="Fira Sans"/>
              <a:cs typeface="Fira Sans"/>
              <a:sym typeface="Fira Sans"/>
            </a:endParaRPr>
          </a:p>
        </p:txBody>
      </p:sp>
      <p:grpSp>
        <p:nvGrpSpPr>
          <p:cNvPr id="1230" name="Google Shape;1230;p27"/>
          <p:cNvGrpSpPr/>
          <p:nvPr/>
        </p:nvGrpSpPr>
        <p:grpSpPr>
          <a:xfrm>
            <a:off x="4783225" y="3742275"/>
            <a:ext cx="2506088" cy="951450"/>
            <a:chOff x="4783225" y="3742275"/>
            <a:chExt cx="2506088" cy="951450"/>
          </a:xfrm>
        </p:grpSpPr>
        <p:cxnSp>
          <p:nvCxnSpPr>
            <p:cNvPr id="1231" name="Google Shape;1231;p27"/>
            <p:cNvCxnSpPr/>
            <p:nvPr/>
          </p:nvCxnSpPr>
          <p:spPr>
            <a:xfrm>
              <a:off x="4783225" y="3742275"/>
              <a:ext cx="1419300" cy="561900"/>
            </a:xfrm>
            <a:prstGeom prst="curvedConnector3">
              <a:avLst>
                <a:gd fmla="val 50000" name="adj1"/>
              </a:avLst>
            </a:prstGeom>
            <a:noFill/>
            <a:ln cap="flat" cmpd="sng" w="28575">
              <a:solidFill>
                <a:schemeClr val="lt2"/>
              </a:solidFill>
              <a:prstDash val="solid"/>
              <a:round/>
              <a:headEnd len="med" w="med" type="none"/>
              <a:tailEnd len="med" w="med" type="none"/>
            </a:ln>
          </p:spPr>
        </p:cxnSp>
        <p:grpSp>
          <p:nvGrpSpPr>
            <p:cNvPr id="1232" name="Google Shape;1232;p27"/>
            <p:cNvGrpSpPr/>
            <p:nvPr/>
          </p:nvGrpSpPr>
          <p:grpSpPr>
            <a:xfrm>
              <a:off x="6123688" y="3809975"/>
              <a:ext cx="1165625" cy="883750"/>
              <a:chOff x="6123688" y="3809975"/>
              <a:chExt cx="1165625" cy="883750"/>
            </a:xfrm>
          </p:grpSpPr>
          <p:sp>
            <p:nvSpPr>
              <p:cNvPr id="1233" name="Google Shape;1233;p27"/>
              <p:cNvSpPr/>
              <p:nvPr/>
            </p:nvSpPr>
            <p:spPr>
              <a:xfrm>
                <a:off x="6123688" y="3809975"/>
                <a:ext cx="1165625" cy="883750"/>
              </a:xfrm>
              <a:custGeom>
                <a:rect b="b" l="l" r="r" t="t"/>
                <a:pathLst>
                  <a:path extrusionOk="0" h="35350" w="46625">
                    <a:moveTo>
                      <a:pt x="35132" y="1"/>
                    </a:moveTo>
                    <a:cubicBezTo>
                      <a:pt x="29354" y="1"/>
                      <a:pt x="24032" y="4727"/>
                      <a:pt x="18074" y="5245"/>
                    </a:cubicBezTo>
                    <a:cubicBezTo>
                      <a:pt x="17663" y="5280"/>
                      <a:pt x="17248" y="5294"/>
                      <a:pt x="16830" y="5294"/>
                    </a:cubicBezTo>
                    <a:cubicBezTo>
                      <a:pt x="14361" y="5294"/>
                      <a:pt x="11804" y="4778"/>
                      <a:pt x="9386" y="4778"/>
                    </a:cubicBezTo>
                    <a:cubicBezTo>
                      <a:pt x="7704" y="4778"/>
                      <a:pt x="6090" y="5028"/>
                      <a:pt x="4620" y="5876"/>
                    </a:cubicBezTo>
                    <a:cubicBezTo>
                      <a:pt x="845" y="8055"/>
                      <a:pt x="0" y="13460"/>
                      <a:pt x="1738" y="17473"/>
                    </a:cubicBezTo>
                    <a:cubicBezTo>
                      <a:pt x="3477" y="21473"/>
                      <a:pt x="7108" y="24295"/>
                      <a:pt x="10775" y="26641"/>
                    </a:cubicBezTo>
                    <a:cubicBezTo>
                      <a:pt x="14133" y="28784"/>
                      <a:pt x="17300" y="31748"/>
                      <a:pt x="20657" y="33713"/>
                    </a:cubicBezTo>
                    <a:cubicBezTo>
                      <a:pt x="22763" y="34953"/>
                      <a:pt x="25637" y="35349"/>
                      <a:pt x="28419" y="35349"/>
                    </a:cubicBezTo>
                    <a:cubicBezTo>
                      <a:pt x="30072" y="35349"/>
                      <a:pt x="31692" y="35209"/>
                      <a:pt x="33099" y="35023"/>
                    </a:cubicBezTo>
                    <a:cubicBezTo>
                      <a:pt x="35124" y="34749"/>
                      <a:pt x="37267" y="34165"/>
                      <a:pt x="38564" y="32594"/>
                    </a:cubicBezTo>
                    <a:cubicBezTo>
                      <a:pt x="41505" y="29022"/>
                      <a:pt x="38231" y="23402"/>
                      <a:pt x="39922" y="19092"/>
                    </a:cubicBezTo>
                    <a:cubicBezTo>
                      <a:pt x="40660" y="17235"/>
                      <a:pt x="42232" y="15854"/>
                      <a:pt x="43256" y="14151"/>
                    </a:cubicBezTo>
                    <a:cubicBezTo>
                      <a:pt x="46625" y="8555"/>
                      <a:pt x="43351" y="1328"/>
                      <a:pt x="36933" y="161"/>
                    </a:cubicBezTo>
                    <a:cubicBezTo>
                      <a:pt x="36327" y="51"/>
                      <a:pt x="35727" y="1"/>
                      <a:pt x="351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6582963" y="4431025"/>
                <a:ext cx="197975" cy="133375"/>
              </a:xfrm>
              <a:custGeom>
                <a:rect b="b" l="l" r="r" t="t"/>
                <a:pathLst>
                  <a:path extrusionOk="0" h="5335" w="7919">
                    <a:moveTo>
                      <a:pt x="691" y="1"/>
                    </a:moveTo>
                    <a:cubicBezTo>
                      <a:pt x="703" y="13"/>
                      <a:pt x="703" y="36"/>
                      <a:pt x="703" y="60"/>
                    </a:cubicBezTo>
                    <a:cubicBezTo>
                      <a:pt x="810" y="465"/>
                      <a:pt x="858" y="882"/>
                      <a:pt x="858" y="1299"/>
                    </a:cubicBezTo>
                    <a:cubicBezTo>
                      <a:pt x="858" y="2406"/>
                      <a:pt x="536" y="3501"/>
                      <a:pt x="215" y="4573"/>
                    </a:cubicBezTo>
                    <a:cubicBezTo>
                      <a:pt x="155" y="4787"/>
                      <a:pt x="96" y="5013"/>
                      <a:pt x="36" y="5228"/>
                    </a:cubicBezTo>
                    <a:cubicBezTo>
                      <a:pt x="24" y="5263"/>
                      <a:pt x="12" y="5299"/>
                      <a:pt x="0" y="5335"/>
                    </a:cubicBezTo>
                    <a:lnTo>
                      <a:pt x="7918" y="5335"/>
                    </a:lnTo>
                    <a:cubicBezTo>
                      <a:pt x="7918" y="5299"/>
                      <a:pt x="7906" y="5263"/>
                      <a:pt x="7906" y="5228"/>
                    </a:cubicBezTo>
                    <a:cubicBezTo>
                      <a:pt x="7870" y="5013"/>
                      <a:pt x="7823" y="4787"/>
                      <a:pt x="7775" y="4573"/>
                    </a:cubicBezTo>
                    <a:cubicBezTo>
                      <a:pt x="7525" y="3477"/>
                      <a:pt x="7216" y="2394"/>
                      <a:pt x="7156" y="1299"/>
                    </a:cubicBezTo>
                    <a:cubicBezTo>
                      <a:pt x="7132" y="882"/>
                      <a:pt x="7156" y="465"/>
                      <a:pt x="7228" y="60"/>
                    </a:cubicBezTo>
                    <a:cubicBezTo>
                      <a:pt x="7239" y="36"/>
                      <a:pt x="7239" y="25"/>
                      <a:pt x="72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7"/>
              <p:cNvSpPr/>
              <p:nvPr/>
            </p:nvSpPr>
            <p:spPr>
              <a:xfrm>
                <a:off x="6583863" y="4545325"/>
                <a:ext cx="196775" cy="16400"/>
              </a:xfrm>
              <a:custGeom>
                <a:rect b="b" l="l" r="r" t="t"/>
                <a:pathLst>
                  <a:path extrusionOk="0" h="656" w="7871">
                    <a:moveTo>
                      <a:pt x="179" y="1"/>
                    </a:moveTo>
                    <a:cubicBezTo>
                      <a:pt x="119" y="215"/>
                      <a:pt x="60" y="441"/>
                      <a:pt x="0" y="656"/>
                    </a:cubicBezTo>
                    <a:lnTo>
                      <a:pt x="7870" y="656"/>
                    </a:lnTo>
                    <a:cubicBezTo>
                      <a:pt x="7823" y="429"/>
                      <a:pt x="7775" y="215"/>
                      <a:pt x="77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7"/>
              <p:cNvSpPr/>
              <p:nvPr/>
            </p:nvSpPr>
            <p:spPr>
              <a:xfrm>
                <a:off x="6600513" y="4432525"/>
                <a:ext cx="163150" cy="30975"/>
              </a:xfrm>
              <a:custGeom>
                <a:rect b="b" l="l" r="r" t="t"/>
                <a:pathLst>
                  <a:path extrusionOk="0" h="1239" w="6526">
                    <a:moveTo>
                      <a:pt x="1" y="0"/>
                    </a:moveTo>
                    <a:cubicBezTo>
                      <a:pt x="108" y="405"/>
                      <a:pt x="156" y="822"/>
                      <a:pt x="156" y="1239"/>
                    </a:cubicBezTo>
                    <a:lnTo>
                      <a:pt x="6454" y="1239"/>
                    </a:lnTo>
                    <a:cubicBezTo>
                      <a:pt x="6430" y="822"/>
                      <a:pt x="6454" y="405"/>
                      <a:pt x="6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6283513" y="3854775"/>
                <a:ext cx="799250" cy="585500"/>
              </a:xfrm>
              <a:custGeom>
                <a:rect b="b" l="l" r="r" t="t"/>
                <a:pathLst>
                  <a:path extrusionOk="0" h="23420" w="31970">
                    <a:moveTo>
                      <a:pt x="1418" y="0"/>
                    </a:moveTo>
                    <a:cubicBezTo>
                      <a:pt x="644" y="0"/>
                      <a:pt x="1" y="643"/>
                      <a:pt x="1" y="1429"/>
                    </a:cubicBezTo>
                    <a:lnTo>
                      <a:pt x="1" y="22229"/>
                    </a:lnTo>
                    <a:cubicBezTo>
                      <a:pt x="1" y="22884"/>
                      <a:pt x="537" y="23420"/>
                      <a:pt x="1191" y="23420"/>
                    </a:cubicBezTo>
                    <a:lnTo>
                      <a:pt x="30778" y="23420"/>
                    </a:lnTo>
                    <a:cubicBezTo>
                      <a:pt x="31433" y="23420"/>
                      <a:pt x="31969" y="22884"/>
                      <a:pt x="31969" y="22229"/>
                    </a:cubicBezTo>
                    <a:lnTo>
                      <a:pt x="31969" y="1429"/>
                    </a:lnTo>
                    <a:cubicBezTo>
                      <a:pt x="31969" y="643"/>
                      <a:pt x="31326" y="0"/>
                      <a:pt x="305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7"/>
              <p:cNvSpPr/>
              <p:nvPr/>
            </p:nvSpPr>
            <p:spPr>
              <a:xfrm>
                <a:off x="6324888" y="3905075"/>
                <a:ext cx="725125" cy="495925"/>
              </a:xfrm>
              <a:custGeom>
                <a:rect b="b" l="l" r="r" t="t"/>
                <a:pathLst>
                  <a:path extrusionOk="0" h="19837" w="29005">
                    <a:moveTo>
                      <a:pt x="1" y="0"/>
                    </a:moveTo>
                    <a:lnTo>
                      <a:pt x="1" y="19836"/>
                    </a:lnTo>
                    <a:lnTo>
                      <a:pt x="29004" y="19836"/>
                    </a:lnTo>
                    <a:lnTo>
                      <a:pt x="290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7"/>
              <p:cNvSpPr/>
              <p:nvPr/>
            </p:nvSpPr>
            <p:spPr>
              <a:xfrm>
                <a:off x="6548738" y="4548300"/>
                <a:ext cx="260475" cy="16100"/>
              </a:xfrm>
              <a:custGeom>
                <a:rect b="b" l="l" r="r" t="t"/>
                <a:pathLst>
                  <a:path extrusionOk="0" h="644" w="10419">
                    <a:moveTo>
                      <a:pt x="634" y="0"/>
                    </a:moveTo>
                    <a:cubicBezTo>
                      <a:pt x="286" y="0"/>
                      <a:pt x="0" y="294"/>
                      <a:pt x="0" y="644"/>
                    </a:cubicBezTo>
                    <a:lnTo>
                      <a:pt x="10418" y="644"/>
                    </a:lnTo>
                    <a:cubicBezTo>
                      <a:pt x="10418" y="287"/>
                      <a:pt x="10132" y="1"/>
                      <a:pt x="9775" y="1"/>
                    </a:cubicBezTo>
                    <a:lnTo>
                      <a:pt x="655" y="1"/>
                    </a:lnTo>
                    <a:cubicBezTo>
                      <a:pt x="648" y="1"/>
                      <a:pt x="641" y="0"/>
                      <a:pt x="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7"/>
              <p:cNvSpPr/>
              <p:nvPr/>
            </p:nvSpPr>
            <p:spPr>
              <a:xfrm>
                <a:off x="6283513" y="3864300"/>
                <a:ext cx="581950" cy="506925"/>
              </a:xfrm>
              <a:custGeom>
                <a:rect b="b" l="l" r="r" t="t"/>
                <a:pathLst>
                  <a:path extrusionOk="0" h="20277" w="23278">
                    <a:moveTo>
                      <a:pt x="453" y="0"/>
                    </a:moveTo>
                    <a:cubicBezTo>
                      <a:pt x="167" y="274"/>
                      <a:pt x="1" y="643"/>
                      <a:pt x="1" y="1048"/>
                    </a:cubicBezTo>
                    <a:lnTo>
                      <a:pt x="1" y="15717"/>
                    </a:lnTo>
                    <a:lnTo>
                      <a:pt x="15372" y="15717"/>
                    </a:lnTo>
                    <a:lnTo>
                      <a:pt x="19206" y="20277"/>
                    </a:lnTo>
                    <a:lnTo>
                      <a:pt x="19206" y="15717"/>
                    </a:lnTo>
                    <a:lnTo>
                      <a:pt x="20956" y="15717"/>
                    </a:lnTo>
                    <a:cubicBezTo>
                      <a:pt x="22242" y="15705"/>
                      <a:pt x="23277" y="14669"/>
                      <a:pt x="23277" y="13383"/>
                    </a:cubicBezTo>
                    <a:lnTo>
                      <a:pt x="23277" y="2334"/>
                    </a:lnTo>
                    <a:cubicBezTo>
                      <a:pt x="23277" y="2096"/>
                      <a:pt x="23242" y="1846"/>
                      <a:pt x="23170" y="1620"/>
                    </a:cubicBezTo>
                    <a:cubicBezTo>
                      <a:pt x="22861" y="655"/>
                      <a:pt x="21956" y="0"/>
                      <a:pt x="209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6160288" y="3840475"/>
                <a:ext cx="693275" cy="392650"/>
              </a:xfrm>
              <a:custGeom>
                <a:rect b="b" l="l" r="r" t="t"/>
                <a:pathLst>
                  <a:path extrusionOk="0" h="15706" w="27731">
                    <a:moveTo>
                      <a:pt x="1251" y="1"/>
                    </a:moveTo>
                    <a:cubicBezTo>
                      <a:pt x="548" y="1"/>
                      <a:pt x="1" y="560"/>
                      <a:pt x="1" y="1251"/>
                    </a:cubicBezTo>
                    <a:lnTo>
                      <a:pt x="1" y="14455"/>
                    </a:lnTo>
                    <a:cubicBezTo>
                      <a:pt x="1" y="15146"/>
                      <a:pt x="548" y="15705"/>
                      <a:pt x="1251" y="15705"/>
                    </a:cubicBezTo>
                    <a:lnTo>
                      <a:pt x="26480" y="15705"/>
                    </a:lnTo>
                    <a:cubicBezTo>
                      <a:pt x="27171" y="15705"/>
                      <a:pt x="27730" y="15146"/>
                      <a:pt x="27730" y="14455"/>
                    </a:cubicBezTo>
                    <a:lnTo>
                      <a:pt x="27730" y="1251"/>
                    </a:lnTo>
                    <a:cubicBezTo>
                      <a:pt x="27730" y="560"/>
                      <a:pt x="27171" y="1"/>
                      <a:pt x="264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6616588" y="4171725"/>
                <a:ext cx="135175" cy="175700"/>
              </a:xfrm>
              <a:custGeom>
                <a:rect b="b" l="l" r="r" t="t"/>
                <a:pathLst>
                  <a:path extrusionOk="0" h="7028" w="5407">
                    <a:moveTo>
                      <a:pt x="5286" y="1"/>
                    </a:moveTo>
                    <a:cubicBezTo>
                      <a:pt x="4481" y="1"/>
                      <a:pt x="1" y="586"/>
                      <a:pt x="1" y="586"/>
                    </a:cubicBezTo>
                    <a:lnTo>
                      <a:pt x="5406" y="7027"/>
                    </a:lnTo>
                    <a:lnTo>
                      <a:pt x="5406" y="14"/>
                    </a:lnTo>
                    <a:cubicBezTo>
                      <a:pt x="5397" y="5"/>
                      <a:pt x="5355" y="1"/>
                      <a:pt x="52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7"/>
              <p:cNvSpPr/>
              <p:nvPr/>
            </p:nvSpPr>
            <p:spPr>
              <a:xfrm>
                <a:off x="6232013" y="3894950"/>
                <a:ext cx="169400" cy="280725"/>
              </a:xfrm>
              <a:custGeom>
                <a:rect b="b" l="l" r="r" t="t"/>
                <a:pathLst>
                  <a:path extrusionOk="0" h="11229" w="6776">
                    <a:moveTo>
                      <a:pt x="3382" y="596"/>
                    </a:moveTo>
                    <a:cubicBezTo>
                      <a:pt x="4573" y="596"/>
                      <a:pt x="5549" y="1572"/>
                      <a:pt x="5549" y="2763"/>
                    </a:cubicBezTo>
                    <a:lnTo>
                      <a:pt x="5549" y="4466"/>
                    </a:lnTo>
                    <a:lnTo>
                      <a:pt x="1215" y="4466"/>
                    </a:lnTo>
                    <a:lnTo>
                      <a:pt x="1215" y="2763"/>
                    </a:lnTo>
                    <a:cubicBezTo>
                      <a:pt x="1215" y="1572"/>
                      <a:pt x="2192" y="596"/>
                      <a:pt x="3382" y="596"/>
                    </a:cubicBezTo>
                    <a:close/>
                    <a:moveTo>
                      <a:pt x="3382" y="1"/>
                    </a:moveTo>
                    <a:cubicBezTo>
                      <a:pt x="1858" y="1"/>
                      <a:pt x="620" y="1239"/>
                      <a:pt x="620" y="2763"/>
                    </a:cubicBezTo>
                    <a:lnTo>
                      <a:pt x="620" y="4466"/>
                    </a:lnTo>
                    <a:lnTo>
                      <a:pt x="406" y="4466"/>
                    </a:lnTo>
                    <a:cubicBezTo>
                      <a:pt x="180" y="4466"/>
                      <a:pt x="1" y="4644"/>
                      <a:pt x="1" y="4858"/>
                    </a:cubicBezTo>
                    <a:lnTo>
                      <a:pt x="1" y="8776"/>
                    </a:lnTo>
                    <a:cubicBezTo>
                      <a:pt x="1" y="10133"/>
                      <a:pt x="1108" y="11228"/>
                      <a:pt x="2466" y="11228"/>
                    </a:cubicBezTo>
                    <a:lnTo>
                      <a:pt x="4323" y="11228"/>
                    </a:lnTo>
                    <a:cubicBezTo>
                      <a:pt x="5668" y="11228"/>
                      <a:pt x="6776" y="10133"/>
                      <a:pt x="6776" y="8776"/>
                    </a:cubicBezTo>
                    <a:lnTo>
                      <a:pt x="6776" y="4870"/>
                    </a:lnTo>
                    <a:cubicBezTo>
                      <a:pt x="6776" y="4644"/>
                      <a:pt x="6597" y="4466"/>
                      <a:pt x="6371" y="4466"/>
                    </a:cubicBezTo>
                    <a:lnTo>
                      <a:pt x="6145" y="4466"/>
                    </a:lnTo>
                    <a:lnTo>
                      <a:pt x="6145" y="2763"/>
                    </a:lnTo>
                    <a:cubicBezTo>
                      <a:pt x="6145" y="1239"/>
                      <a:pt x="4906" y="1"/>
                      <a:pt x="33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7"/>
              <p:cNvSpPr/>
              <p:nvPr/>
            </p:nvSpPr>
            <p:spPr>
              <a:xfrm>
                <a:off x="6240063" y="3888400"/>
                <a:ext cx="138425" cy="204225"/>
              </a:xfrm>
              <a:custGeom>
                <a:rect b="b" l="l" r="r" t="t"/>
                <a:pathLst>
                  <a:path extrusionOk="0" h="8169" w="5537">
                    <a:moveTo>
                      <a:pt x="2775" y="608"/>
                    </a:moveTo>
                    <a:cubicBezTo>
                      <a:pt x="3965" y="608"/>
                      <a:pt x="4930" y="1572"/>
                      <a:pt x="4942" y="2763"/>
                    </a:cubicBezTo>
                    <a:lnTo>
                      <a:pt x="4942" y="5406"/>
                    </a:lnTo>
                    <a:cubicBezTo>
                      <a:pt x="4942" y="6597"/>
                      <a:pt x="3965" y="7561"/>
                      <a:pt x="2775" y="7561"/>
                    </a:cubicBezTo>
                    <a:cubicBezTo>
                      <a:pt x="1572" y="7561"/>
                      <a:pt x="608" y="6597"/>
                      <a:pt x="608" y="5406"/>
                    </a:cubicBezTo>
                    <a:lnTo>
                      <a:pt x="608" y="2763"/>
                    </a:lnTo>
                    <a:cubicBezTo>
                      <a:pt x="608" y="1572"/>
                      <a:pt x="1572" y="608"/>
                      <a:pt x="2775" y="608"/>
                    </a:cubicBezTo>
                    <a:close/>
                    <a:moveTo>
                      <a:pt x="2775" y="1"/>
                    </a:moveTo>
                    <a:cubicBezTo>
                      <a:pt x="1239" y="1"/>
                      <a:pt x="12" y="1239"/>
                      <a:pt x="0" y="2763"/>
                    </a:cubicBezTo>
                    <a:lnTo>
                      <a:pt x="0" y="5406"/>
                    </a:lnTo>
                    <a:cubicBezTo>
                      <a:pt x="0" y="6930"/>
                      <a:pt x="1239" y="8168"/>
                      <a:pt x="2775" y="8168"/>
                    </a:cubicBezTo>
                    <a:cubicBezTo>
                      <a:pt x="4299" y="8168"/>
                      <a:pt x="5537" y="6930"/>
                      <a:pt x="5537" y="5406"/>
                    </a:cubicBezTo>
                    <a:lnTo>
                      <a:pt x="5537" y="2763"/>
                    </a:lnTo>
                    <a:cubicBezTo>
                      <a:pt x="5537" y="1239"/>
                      <a:pt x="4299" y="1"/>
                      <a:pt x="27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7"/>
              <p:cNvSpPr/>
              <p:nvPr/>
            </p:nvSpPr>
            <p:spPr>
              <a:xfrm>
                <a:off x="6224888" y="4000025"/>
                <a:ext cx="169075" cy="169100"/>
              </a:xfrm>
              <a:custGeom>
                <a:rect b="b" l="l" r="r" t="t"/>
                <a:pathLst>
                  <a:path extrusionOk="0" h="6764" w="6763">
                    <a:moveTo>
                      <a:pt x="405" y="1"/>
                    </a:moveTo>
                    <a:cubicBezTo>
                      <a:pt x="179" y="1"/>
                      <a:pt x="0" y="179"/>
                      <a:pt x="0" y="405"/>
                    </a:cubicBezTo>
                    <a:lnTo>
                      <a:pt x="0" y="4311"/>
                    </a:lnTo>
                    <a:cubicBezTo>
                      <a:pt x="0" y="5668"/>
                      <a:pt x="1096" y="6763"/>
                      <a:pt x="2453" y="6763"/>
                    </a:cubicBezTo>
                    <a:lnTo>
                      <a:pt x="4310" y="6763"/>
                    </a:lnTo>
                    <a:cubicBezTo>
                      <a:pt x="5668" y="6763"/>
                      <a:pt x="6763" y="5668"/>
                      <a:pt x="6763" y="4311"/>
                    </a:cubicBezTo>
                    <a:lnTo>
                      <a:pt x="6763" y="405"/>
                    </a:lnTo>
                    <a:cubicBezTo>
                      <a:pt x="6763" y="179"/>
                      <a:pt x="6596" y="12"/>
                      <a:pt x="63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7"/>
              <p:cNvSpPr/>
              <p:nvPr/>
            </p:nvSpPr>
            <p:spPr>
              <a:xfrm>
                <a:off x="6240063" y="3994375"/>
                <a:ext cx="15200" cy="5675"/>
              </a:xfrm>
              <a:custGeom>
                <a:rect b="b" l="l" r="r" t="t"/>
                <a:pathLst>
                  <a:path extrusionOk="0" h="227" w="608">
                    <a:moveTo>
                      <a:pt x="0" y="0"/>
                    </a:moveTo>
                    <a:lnTo>
                      <a:pt x="0" y="227"/>
                    </a:lnTo>
                    <a:lnTo>
                      <a:pt x="608" y="227"/>
                    </a:lnTo>
                    <a:lnTo>
                      <a:pt x="60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6363588" y="3994375"/>
                <a:ext cx="14900" cy="5675"/>
              </a:xfrm>
              <a:custGeom>
                <a:rect b="b" l="l" r="r" t="t"/>
                <a:pathLst>
                  <a:path extrusionOk="0" h="227" w="596">
                    <a:moveTo>
                      <a:pt x="1" y="0"/>
                    </a:moveTo>
                    <a:lnTo>
                      <a:pt x="1" y="227"/>
                    </a:lnTo>
                    <a:lnTo>
                      <a:pt x="596" y="227"/>
                    </a:lnTo>
                    <a:lnTo>
                      <a:pt x="59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6279938" y="4039450"/>
                <a:ext cx="55700" cy="90675"/>
              </a:xfrm>
              <a:custGeom>
                <a:rect b="b" l="l" r="r" t="t"/>
                <a:pathLst>
                  <a:path extrusionOk="0" h="3627" w="2228">
                    <a:moveTo>
                      <a:pt x="1203" y="1"/>
                    </a:moveTo>
                    <a:cubicBezTo>
                      <a:pt x="1041" y="1"/>
                      <a:pt x="874" y="40"/>
                      <a:pt x="715" y="126"/>
                    </a:cubicBezTo>
                    <a:cubicBezTo>
                      <a:pt x="37" y="495"/>
                      <a:pt x="1" y="1460"/>
                      <a:pt x="656" y="1876"/>
                    </a:cubicBezTo>
                    <a:lnTo>
                      <a:pt x="560" y="3627"/>
                    </a:lnTo>
                    <a:lnTo>
                      <a:pt x="1858" y="3627"/>
                    </a:lnTo>
                    <a:lnTo>
                      <a:pt x="1763" y="1876"/>
                    </a:lnTo>
                    <a:cubicBezTo>
                      <a:pt x="2049" y="1698"/>
                      <a:pt x="2227" y="1364"/>
                      <a:pt x="2227" y="1019"/>
                    </a:cubicBezTo>
                    <a:cubicBezTo>
                      <a:pt x="2227" y="426"/>
                      <a:pt x="1738" y="1"/>
                      <a:pt x="12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6274588" y="4039325"/>
                <a:ext cx="36925" cy="90800"/>
              </a:xfrm>
              <a:custGeom>
                <a:rect b="b" l="l" r="r" t="t"/>
                <a:pathLst>
                  <a:path extrusionOk="0" h="3632" w="1477">
                    <a:moveTo>
                      <a:pt x="1417" y="0"/>
                    </a:moveTo>
                    <a:cubicBezTo>
                      <a:pt x="393" y="0"/>
                      <a:pt x="1" y="1334"/>
                      <a:pt x="858" y="1893"/>
                    </a:cubicBezTo>
                    <a:lnTo>
                      <a:pt x="763" y="3632"/>
                    </a:lnTo>
                    <a:lnTo>
                      <a:pt x="882" y="3632"/>
                    </a:lnTo>
                    <a:lnTo>
                      <a:pt x="989" y="1893"/>
                    </a:lnTo>
                    <a:cubicBezTo>
                      <a:pt x="691" y="1703"/>
                      <a:pt x="513" y="1369"/>
                      <a:pt x="524" y="1024"/>
                    </a:cubicBezTo>
                    <a:cubicBezTo>
                      <a:pt x="513" y="488"/>
                      <a:pt x="941" y="36"/>
                      <a:pt x="14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6436813" y="4019075"/>
                <a:ext cx="388475" cy="105400"/>
              </a:xfrm>
              <a:custGeom>
                <a:rect b="b" l="l" r="r" t="t"/>
                <a:pathLst>
                  <a:path extrusionOk="0" h="4216" w="15539">
                    <a:moveTo>
                      <a:pt x="2108" y="1"/>
                    </a:moveTo>
                    <a:cubicBezTo>
                      <a:pt x="941" y="1"/>
                      <a:pt x="0" y="941"/>
                      <a:pt x="0" y="2108"/>
                    </a:cubicBezTo>
                    <a:cubicBezTo>
                      <a:pt x="0" y="3275"/>
                      <a:pt x="941" y="4215"/>
                      <a:pt x="2108" y="4215"/>
                    </a:cubicBezTo>
                    <a:lnTo>
                      <a:pt x="13431" y="4215"/>
                    </a:lnTo>
                    <a:cubicBezTo>
                      <a:pt x="14598" y="4215"/>
                      <a:pt x="15538" y="3275"/>
                      <a:pt x="15538" y="2108"/>
                    </a:cubicBezTo>
                    <a:cubicBezTo>
                      <a:pt x="15538" y="941"/>
                      <a:pt x="14598" y="1"/>
                      <a:pt x="134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6428188" y="4008650"/>
                <a:ext cx="388450" cy="105100"/>
              </a:xfrm>
              <a:custGeom>
                <a:rect b="b" l="l" r="r" t="t"/>
                <a:pathLst>
                  <a:path extrusionOk="0" h="4204" w="15538">
                    <a:moveTo>
                      <a:pt x="2108" y="1"/>
                    </a:moveTo>
                    <a:cubicBezTo>
                      <a:pt x="941" y="1"/>
                      <a:pt x="0" y="941"/>
                      <a:pt x="0" y="2108"/>
                    </a:cubicBezTo>
                    <a:cubicBezTo>
                      <a:pt x="0" y="3263"/>
                      <a:pt x="941" y="4204"/>
                      <a:pt x="2096" y="4204"/>
                    </a:cubicBezTo>
                    <a:lnTo>
                      <a:pt x="13430" y="4204"/>
                    </a:lnTo>
                    <a:cubicBezTo>
                      <a:pt x="14597" y="4204"/>
                      <a:pt x="15538" y="3263"/>
                      <a:pt x="15538" y="2108"/>
                    </a:cubicBezTo>
                    <a:cubicBezTo>
                      <a:pt x="15538" y="941"/>
                      <a:pt x="14597" y="1"/>
                      <a:pt x="13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6473413" y="4046175"/>
                <a:ext cx="28900" cy="27700"/>
              </a:xfrm>
              <a:custGeom>
                <a:rect b="b" l="l" r="r" t="t"/>
                <a:pathLst>
                  <a:path extrusionOk="0" h="1108" w="1156">
                    <a:moveTo>
                      <a:pt x="406" y="0"/>
                    </a:moveTo>
                    <a:lnTo>
                      <a:pt x="477" y="381"/>
                    </a:lnTo>
                    <a:lnTo>
                      <a:pt x="168" y="131"/>
                    </a:lnTo>
                    <a:lnTo>
                      <a:pt x="1" y="429"/>
                    </a:lnTo>
                    <a:lnTo>
                      <a:pt x="358" y="548"/>
                    </a:lnTo>
                    <a:lnTo>
                      <a:pt x="1" y="667"/>
                    </a:lnTo>
                    <a:lnTo>
                      <a:pt x="180" y="988"/>
                    </a:lnTo>
                    <a:lnTo>
                      <a:pt x="477" y="726"/>
                    </a:lnTo>
                    <a:lnTo>
                      <a:pt x="406" y="1107"/>
                    </a:lnTo>
                    <a:lnTo>
                      <a:pt x="751" y="1107"/>
                    </a:lnTo>
                    <a:lnTo>
                      <a:pt x="680" y="726"/>
                    </a:lnTo>
                    <a:lnTo>
                      <a:pt x="977" y="988"/>
                    </a:lnTo>
                    <a:lnTo>
                      <a:pt x="1156" y="679"/>
                    </a:lnTo>
                    <a:lnTo>
                      <a:pt x="787" y="548"/>
                    </a:lnTo>
                    <a:lnTo>
                      <a:pt x="1156" y="429"/>
                    </a:lnTo>
                    <a:lnTo>
                      <a:pt x="989" y="131"/>
                    </a:lnTo>
                    <a:lnTo>
                      <a:pt x="692"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7"/>
              <p:cNvSpPr/>
              <p:nvPr/>
            </p:nvSpPr>
            <p:spPr>
              <a:xfrm>
                <a:off x="6512713" y="4046175"/>
                <a:ext cx="28600" cy="27700"/>
              </a:xfrm>
              <a:custGeom>
                <a:rect b="b" l="l" r="r" t="t"/>
                <a:pathLst>
                  <a:path extrusionOk="0" h="1108" w="1144">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44" y="679"/>
                    </a:lnTo>
                    <a:lnTo>
                      <a:pt x="786" y="548"/>
                    </a:lnTo>
                    <a:lnTo>
                      <a:pt x="1144" y="429"/>
                    </a:lnTo>
                    <a:lnTo>
                      <a:pt x="989" y="131"/>
                    </a:lnTo>
                    <a:lnTo>
                      <a:pt x="679"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7"/>
              <p:cNvSpPr/>
              <p:nvPr/>
            </p:nvSpPr>
            <p:spPr>
              <a:xfrm>
                <a:off x="6551713" y="4046175"/>
                <a:ext cx="28900" cy="27700"/>
              </a:xfrm>
              <a:custGeom>
                <a:rect b="b" l="l" r="r" t="t"/>
                <a:pathLst>
                  <a:path extrusionOk="0" h="1108" w="1156">
                    <a:moveTo>
                      <a:pt x="405" y="0"/>
                    </a:moveTo>
                    <a:lnTo>
                      <a:pt x="477" y="381"/>
                    </a:lnTo>
                    <a:lnTo>
                      <a:pt x="179" y="131"/>
                    </a:lnTo>
                    <a:lnTo>
                      <a:pt x="12" y="429"/>
                    </a:lnTo>
                    <a:lnTo>
                      <a:pt x="369" y="548"/>
                    </a:lnTo>
                    <a:lnTo>
                      <a:pt x="0" y="667"/>
                    </a:lnTo>
                    <a:lnTo>
                      <a:pt x="191" y="988"/>
                    </a:lnTo>
                    <a:lnTo>
                      <a:pt x="488" y="726"/>
                    </a:lnTo>
                    <a:lnTo>
                      <a:pt x="417" y="1107"/>
                    </a:lnTo>
                    <a:lnTo>
                      <a:pt x="762" y="1107"/>
                    </a:lnTo>
                    <a:lnTo>
                      <a:pt x="691" y="726"/>
                    </a:lnTo>
                    <a:lnTo>
                      <a:pt x="989" y="988"/>
                    </a:lnTo>
                    <a:lnTo>
                      <a:pt x="1155" y="679"/>
                    </a:lnTo>
                    <a:lnTo>
                      <a:pt x="798" y="548"/>
                    </a:lnTo>
                    <a:lnTo>
                      <a:pt x="1155" y="429"/>
                    </a:lnTo>
                    <a:lnTo>
                      <a:pt x="1000" y="131"/>
                    </a:lnTo>
                    <a:lnTo>
                      <a:pt x="691" y="381"/>
                    </a:lnTo>
                    <a:lnTo>
                      <a:pt x="7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6590988" y="4046175"/>
                <a:ext cx="28900" cy="27700"/>
              </a:xfrm>
              <a:custGeom>
                <a:rect b="b" l="l" r="r" t="t"/>
                <a:pathLst>
                  <a:path extrusionOk="0" h="1108" w="1156">
                    <a:moveTo>
                      <a:pt x="406" y="0"/>
                    </a:moveTo>
                    <a:lnTo>
                      <a:pt x="477" y="381"/>
                    </a:lnTo>
                    <a:lnTo>
                      <a:pt x="168" y="131"/>
                    </a:lnTo>
                    <a:lnTo>
                      <a:pt x="1" y="429"/>
                    </a:lnTo>
                    <a:lnTo>
                      <a:pt x="358" y="548"/>
                    </a:lnTo>
                    <a:lnTo>
                      <a:pt x="1" y="667"/>
                    </a:lnTo>
                    <a:lnTo>
                      <a:pt x="180" y="988"/>
                    </a:lnTo>
                    <a:lnTo>
                      <a:pt x="477" y="726"/>
                    </a:lnTo>
                    <a:lnTo>
                      <a:pt x="406" y="1107"/>
                    </a:lnTo>
                    <a:lnTo>
                      <a:pt x="751" y="1107"/>
                    </a:lnTo>
                    <a:lnTo>
                      <a:pt x="680" y="726"/>
                    </a:lnTo>
                    <a:lnTo>
                      <a:pt x="977" y="988"/>
                    </a:lnTo>
                    <a:lnTo>
                      <a:pt x="1156" y="679"/>
                    </a:lnTo>
                    <a:lnTo>
                      <a:pt x="799" y="548"/>
                    </a:lnTo>
                    <a:lnTo>
                      <a:pt x="1156" y="429"/>
                    </a:lnTo>
                    <a:lnTo>
                      <a:pt x="989" y="131"/>
                    </a:lnTo>
                    <a:lnTo>
                      <a:pt x="691"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6630288" y="4046175"/>
                <a:ext cx="28900" cy="27700"/>
              </a:xfrm>
              <a:custGeom>
                <a:rect b="b" l="l" r="r" t="t"/>
                <a:pathLst>
                  <a:path extrusionOk="0" h="1108" w="1156">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55" y="679"/>
                    </a:lnTo>
                    <a:lnTo>
                      <a:pt x="786" y="548"/>
                    </a:lnTo>
                    <a:lnTo>
                      <a:pt x="1155" y="429"/>
                    </a:lnTo>
                    <a:lnTo>
                      <a:pt x="989" y="131"/>
                    </a:lnTo>
                    <a:lnTo>
                      <a:pt x="679"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6669288" y="4046175"/>
                <a:ext cx="28900" cy="27700"/>
              </a:xfrm>
              <a:custGeom>
                <a:rect b="b" l="l" r="r" t="t"/>
                <a:pathLst>
                  <a:path extrusionOk="0" h="1108" w="1156">
                    <a:moveTo>
                      <a:pt x="405" y="0"/>
                    </a:moveTo>
                    <a:lnTo>
                      <a:pt x="477" y="381"/>
                    </a:lnTo>
                    <a:lnTo>
                      <a:pt x="179" y="131"/>
                    </a:lnTo>
                    <a:lnTo>
                      <a:pt x="12" y="429"/>
                    </a:lnTo>
                    <a:lnTo>
                      <a:pt x="369" y="548"/>
                    </a:lnTo>
                    <a:lnTo>
                      <a:pt x="0" y="667"/>
                    </a:lnTo>
                    <a:lnTo>
                      <a:pt x="191" y="988"/>
                    </a:lnTo>
                    <a:lnTo>
                      <a:pt x="488" y="726"/>
                    </a:lnTo>
                    <a:lnTo>
                      <a:pt x="417" y="1107"/>
                    </a:lnTo>
                    <a:lnTo>
                      <a:pt x="750" y="1107"/>
                    </a:lnTo>
                    <a:lnTo>
                      <a:pt x="679" y="726"/>
                    </a:lnTo>
                    <a:lnTo>
                      <a:pt x="977" y="988"/>
                    </a:lnTo>
                    <a:lnTo>
                      <a:pt x="1155" y="679"/>
                    </a:lnTo>
                    <a:lnTo>
                      <a:pt x="798" y="548"/>
                    </a:lnTo>
                    <a:lnTo>
                      <a:pt x="1155" y="429"/>
                    </a:lnTo>
                    <a:lnTo>
                      <a:pt x="988" y="131"/>
                    </a:lnTo>
                    <a:lnTo>
                      <a:pt x="691" y="381"/>
                    </a:lnTo>
                    <a:lnTo>
                      <a:pt x="7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6708563" y="4046175"/>
                <a:ext cx="28900" cy="27700"/>
              </a:xfrm>
              <a:custGeom>
                <a:rect b="b" l="l" r="r" t="t"/>
                <a:pathLst>
                  <a:path extrusionOk="0" h="1108" w="1156">
                    <a:moveTo>
                      <a:pt x="406" y="0"/>
                    </a:moveTo>
                    <a:lnTo>
                      <a:pt x="477" y="381"/>
                    </a:lnTo>
                    <a:lnTo>
                      <a:pt x="168" y="131"/>
                    </a:lnTo>
                    <a:lnTo>
                      <a:pt x="1" y="429"/>
                    </a:lnTo>
                    <a:lnTo>
                      <a:pt x="358" y="548"/>
                    </a:lnTo>
                    <a:lnTo>
                      <a:pt x="1" y="667"/>
                    </a:lnTo>
                    <a:lnTo>
                      <a:pt x="179" y="988"/>
                    </a:lnTo>
                    <a:lnTo>
                      <a:pt x="477" y="726"/>
                    </a:lnTo>
                    <a:lnTo>
                      <a:pt x="406" y="1107"/>
                    </a:lnTo>
                    <a:lnTo>
                      <a:pt x="751" y="1107"/>
                    </a:lnTo>
                    <a:lnTo>
                      <a:pt x="680" y="726"/>
                    </a:lnTo>
                    <a:lnTo>
                      <a:pt x="977" y="988"/>
                    </a:lnTo>
                    <a:lnTo>
                      <a:pt x="1156" y="679"/>
                    </a:lnTo>
                    <a:lnTo>
                      <a:pt x="787" y="548"/>
                    </a:lnTo>
                    <a:lnTo>
                      <a:pt x="1156" y="429"/>
                    </a:lnTo>
                    <a:lnTo>
                      <a:pt x="989" y="131"/>
                    </a:lnTo>
                    <a:lnTo>
                      <a:pt x="691"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6747863" y="4046175"/>
                <a:ext cx="28600" cy="27700"/>
              </a:xfrm>
              <a:custGeom>
                <a:rect b="b" l="l" r="r" t="t"/>
                <a:pathLst>
                  <a:path extrusionOk="0" h="1108" w="1144">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44" y="679"/>
                    </a:lnTo>
                    <a:lnTo>
                      <a:pt x="786" y="548"/>
                    </a:lnTo>
                    <a:lnTo>
                      <a:pt x="1144" y="429"/>
                    </a:lnTo>
                    <a:lnTo>
                      <a:pt x="989" y="131"/>
                    </a:lnTo>
                    <a:lnTo>
                      <a:pt x="679" y="381"/>
                    </a:lnTo>
                    <a:lnTo>
                      <a:pt x="7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0" name="Google Shape;1260;p27"/>
          <p:cNvGrpSpPr/>
          <p:nvPr/>
        </p:nvGrpSpPr>
        <p:grpSpPr>
          <a:xfrm>
            <a:off x="1854688" y="3742275"/>
            <a:ext cx="2515738" cy="951675"/>
            <a:chOff x="1854688" y="3742275"/>
            <a:chExt cx="2515738" cy="951675"/>
          </a:xfrm>
        </p:grpSpPr>
        <p:cxnSp>
          <p:nvCxnSpPr>
            <p:cNvPr id="1261" name="Google Shape;1261;p27"/>
            <p:cNvCxnSpPr/>
            <p:nvPr/>
          </p:nvCxnSpPr>
          <p:spPr>
            <a:xfrm flipH="1">
              <a:off x="2951125" y="3742275"/>
              <a:ext cx="1419300" cy="561900"/>
            </a:xfrm>
            <a:prstGeom prst="curvedConnector3">
              <a:avLst>
                <a:gd fmla="val 50000" name="adj1"/>
              </a:avLst>
            </a:prstGeom>
            <a:noFill/>
            <a:ln cap="flat" cmpd="sng" w="28575">
              <a:solidFill>
                <a:schemeClr val="lt2"/>
              </a:solidFill>
              <a:prstDash val="solid"/>
              <a:round/>
              <a:headEnd len="med" w="med" type="none"/>
              <a:tailEnd len="med" w="med" type="none"/>
            </a:ln>
          </p:spPr>
        </p:cxnSp>
        <p:grpSp>
          <p:nvGrpSpPr>
            <p:cNvPr id="1262" name="Google Shape;1262;p27"/>
            <p:cNvGrpSpPr/>
            <p:nvPr/>
          </p:nvGrpSpPr>
          <p:grpSpPr>
            <a:xfrm>
              <a:off x="1854688" y="3810150"/>
              <a:ext cx="1165950" cy="883800"/>
              <a:chOff x="1854688" y="3810150"/>
              <a:chExt cx="1165950" cy="883800"/>
            </a:xfrm>
          </p:grpSpPr>
          <p:sp>
            <p:nvSpPr>
              <p:cNvPr id="1263" name="Google Shape;1263;p27"/>
              <p:cNvSpPr/>
              <p:nvPr/>
            </p:nvSpPr>
            <p:spPr>
              <a:xfrm>
                <a:off x="1854688" y="3810150"/>
                <a:ext cx="1165950" cy="883800"/>
              </a:xfrm>
              <a:custGeom>
                <a:rect b="b" l="l" r="r" t="t"/>
                <a:pathLst>
                  <a:path extrusionOk="0" h="35352" w="46638">
                    <a:moveTo>
                      <a:pt x="18216" y="0"/>
                    </a:moveTo>
                    <a:cubicBezTo>
                      <a:pt x="16559" y="0"/>
                      <a:pt x="14935" y="142"/>
                      <a:pt x="13526" y="333"/>
                    </a:cubicBezTo>
                    <a:cubicBezTo>
                      <a:pt x="11502" y="607"/>
                      <a:pt x="9359" y="1190"/>
                      <a:pt x="8061" y="2762"/>
                    </a:cubicBezTo>
                    <a:cubicBezTo>
                      <a:pt x="5120" y="6334"/>
                      <a:pt x="8395" y="11953"/>
                      <a:pt x="6704" y="16263"/>
                    </a:cubicBezTo>
                    <a:cubicBezTo>
                      <a:pt x="5978" y="18109"/>
                      <a:pt x="4406" y="19490"/>
                      <a:pt x="3382" y="21204"/>
                    </a:cubicBezTo>
                    <a:cubicBezTo>
                      <a:pt x="1" y="26788"/>
                      <a:pt x="3275" y="34027"/>
                      <a:pt x="9704" y="35194"/>
                    </a:cubicBezTo>
                    <a:cubicBezTo>
                      <a:pt x="10305" y="35302"/>
                      <a:pt x="10900" y="35351"/>
                      <a:pt x="11489" y="35351"/>
                    </a:cubicBezTo>
                    <a:cubicBezTo>
                      <a:pt x="17273" y="35351"/>
                      <a:pt x="22600" y="30618"/>
                      <a:pt x="28564" y="30110"/>
                    </a:cubicBezTo>
                    <a:cubicBezTo>
                      <a:pt x="28985" y="30074"/>
                      <a:pt x="29410" y="30058"/>
                      <a:pt x="29837" y="30058"/>
                    </a:cubicBezTo>
                    <a:cubicBezTo>
                      <a:pt x="32301" y="30058"/>
                      <a:pt x="34849" y="30575"/>
                      <a:pt x="37261" y="30575"/>
                    </a:cubicBezTo>
                    <a:cubicBezTo>
                      <a:pt x="38937" y="30575"/>
                      <a:pt x="40547" y="30325"/>
                      <a:pt x="42018" y="29479"/>
                    </a:cubicBezTo>
                    <a:cubicBezTo>
                      <a:pt x="45792" y="27300"/>
                      <a:pt x="46637" y="21883"/>
                      <a:pt x="44899" y="17883"/>
                    </a:cubicBezTo>
                    <a:cubicBezTo>
                      <a:pt x="43161" y="13882"/>
                      <a:pt x="39529" y="11060"/>
                      <a:pt x="35850" y="8703"/>
                    </a:cubicBezTo>
                    <a:cubicBezTo>
                      <a:pt x="32505" y="6560"/>
                      <a:pt x="29326" y="3595"/>
                      <a:pt x="25980" y="1631"/>
                    </a:cubicBezTo>
                    <a:cubicBezTo>
                      <a:pt x="23875" y="399"/>
                      <a:pt x="20999" y="0"/>
                      <a:pt x="182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7"/>
              <p:cNvSpPr/>
              <p:nvPr/>
            </p:nvSpPr>
            <p:spPr>
              <a:xfrm>
                <a:off x="2041913" y="3954475"/>
                <a:ext cx="798950" cy="537600"/>
              </a:xfrm>
              <a:custGeom>
                <a:rect b="b" l="l" r="r" t="t"/>
                <a:pathLst>
                  <a:path extrusionOk="0" h="21504" w="31958">
                    <a:moveTo>
                      <a:pt x="727" y="1"/>
                    </a:moveTo>
                    <a:cubicBezTo>
                      <a:pt x="322" y="1"/>
                      <a:pt x="1" y="322"/>
                      <a:pt x="1" y="727"/>
                    </a:cubicBezTo>
                    <a:lnTo>
                      <a:pt x="1" y="21504"/>
                    </a:lnTo>
                    <a:lnTo>
                      <a:pt x="31957" y="21504"/>
                    </a:lnTo>
                    <a:lnTo>
                      <a:pt x="31957" y="727"/>
                    </a:lnTo>
                    <a:cubicBezTo>
                      <a:pt x="31957" y="322"/>
                      <a:pt x="31636" y="1"/>
                      <a:pt x="312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7"/>
              <p:cNvSpPr/>
              <p:nvPr/>
            </p:nvSpPr>
            <p:spPr>
              <a:xfrm>
                <a:off x="2078838" y="3995850"/>
                <a:ext cx="725100" cy="496225"/>
              </a:xfrm>
              <a:custGeom>
                <a:rect b="b" l="l" r="r" t="t"/>
                <a:pathLst>
                  <a:path extrusionOk="0" h="19849" w="29004">
                    <a:moveTo>
                      <a:pt x="0" y="1"/>
                    </a:moveTo>
                    <a:lnTo>
                      <a:pt x="0" y="19849"/>
                    </a:lnTo>
                    <a:lnTo>
                      <a:pt x="29004" y="19849"/>
                    </a:lnTo>
                    <a:lnTo>
                      <a:pt x="290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7"/>
              <p:cNvSpPr/>
              <p:nvPr/>
            </p:nvSpPr>
            <p:spPr>
              <a:xfrm>
                <a:off x="1960663" y="4491750"/>
                <a:ext cx="961150" cy="35150"/>
              </a:xfrm>
              <a:custGeom>
                <a:rect b="b" l="l" r="r" t="t"/>
                <a:pathLst>
                  <a:path extrusionOk="0" h="1406" w="38446">
                    <a:moveTo>
                      <a:pt x="0" y="1"/>
                    </a:moveTo>
                    <a:lnTo>
                      <a:pt x="0" y="858"/>
                    </a:lnTo>
                    <a:cubicBezTo>
                      <a:pt x="0" y="1156"/>
                      <a:pt x="429" y="1406"/>
                      <a:pt x="941" y="1406"/>
                    </a:cubicBezTo>
                    <a:lnTo>
                      <a:pt x="37517" y="1406"/>
                    </a:lnTo>
                    <a:cubicBezTo>
                      <a:pt x="38029" y="1406"/>
                      <a:pt x="38446" y="1156"/>
                      <a:pt x="38446" y="858"/>
                    </a:cubicBezTo>
                    <a:lnTo>
                      <a:pt x="384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7"/>
              <p:cNvSpPr/>
              <p:nvPr/>
            </p:nvSpPr>
            <p:spPr>
              <a:xfrm>
                <a:off x="2360713" y="4491750"/>
                <a:ext cx="161050" cy="21750"/>
              </a:xfrm>
              <a:custGeom>
                <a:rect b="b" l="l" r="r" t="t"/>
                <a:pathLst>
                  <a:path extrusionOk="0" h="870" w="6442">
                    <a:moveTo>
                      <a:pt x="0" y="1"/>
                    </a:moveTo>
                    <a:lnTo>
                      <a:pt x="0" y="572"/>
                    </a:lnTo>
                    <a:cubicBezTo>
                      <a:pt x="0" y="739"/>
                      <a:pt x="131" y="870"/>
                      <a:pt x="298" y="870"/>
                    </a:cubicBezTo>
                    <a:lnTo>
                      <a:pt x="6144" y="870"/>
                    </a:lnTo>
                    <a:cubicBezTo>
                      <a:pt x="6311" y="870"/>
                      <a:pt x="6442" y="739"/>
                      <a:pt x="6442" y="572"/>
                    </a:cubicBezTo>
                    <a:lnTo>
                      <a:pt x="64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7"/>
              <p:cNvSpPr/>
              <p:nvPr/>
            </p:nvSpPr>
            <p:spPr>
              <a:xfrm>
                <a:off x="2222588" y="4030375"/>
                <a:ext cx="430750" cy="430900"/>
              </a:xfrm>
              <a:custGeom>
                <a:rect b="b" l="l" r="r" t="t"/>
                <a:pathLst>
                  <a:path extrusionOk="0" h="17236" w="17230">
                    <a:moveTo>
                      <a:pt x="1" y="1"/>
                    </a:moveTo>
                    <a:lnTo>
                      <a:pt x="1" y="1727"/>
                    </a:lnTo>
                    <a:lnTo>
                      <a:pt x="1715" y="1727"/>
                    </a:lnTo>
                    <a:lnTo>
                      <a:pt x="4811" y="8264"/>
                    </a:lnTo>
                    <a:lnTo>
                      <a:pt x="3656" y="10371"/>
                    </a:lnTo>
                    <a:cubicBezTo>
                      <a:pt x="3513" y="10633"/>
                      <a:pt x="3442" y="10919"/>
                      <a:pt x="3442" y="11205"/>
                    </a:cubicBezTo>
                    <a:cubicBezTo>
                      <a:pt x="3442" y="12157"/>
                      <a:pt x="4216" y="12919"/>
                      <a:pt x="5168" y="12931"/>
                    </a:cubicBezTo>
                    <a:lnTo>
                      <a:pt x="15503" y="12931"/>
                    </a:lnTo>
                    <a:lnTo>
                      <a:pt x="15503" y="11205"/>
                    </a:lnTo>
                    <a:lnTo>
                      <a:pt x="5525" y="11205"/>
                    </a:lnTo>
                    <a:cubicBezTo>
                      <a:pt x="5406" y="11205"/>
                      <a:pt x="5311" y="11110"/>
                      <a:pt x="5311" y="10990"/>
                    </a:cubicBezTo>
                    <a:lnTo>
                      <a:pt x="5335" y="10895"/>
                    </a:lnTo>
                    <a:lnTo>
                      <a:pt x="6109" y="9490"/>
                    </a:lnTo>
                    <a:lnTo>
                      <a:pt x="12526" y="9490"/>
                    </a:lnTo>
                    <a:cubicBezTo>
                      <a:pt x="13157" y="9490"/>
                      <a:pt x="13741" y="9145"/>
                      <a:pt x="14038" y="8597"/>
                    </a:cubicBezTo>
                    <a:lnTo>
                      <a:pt x="17122" y="3001"/>
                    </a:lnTo>
                    <a:cubicBezTo>
                      <a:pt x="17193" y="2882"/>
                      <a:pt x="17229" y="2739"/>
                      <a:pt x="17229" y="2597"/>
                    </a:cubicBezTo>
                    <a:cubicBezTo>
                      <a:pt x="17229" y="2120"/>
                      <a:pt x="16836" y="1727"/>
                      <a:pt x="16360" y="1727"/>
                    </a:cubicBezTo>
                    <a:lnTo>
                      <a:pt x="3632" y="1727"/>
                    </a:lnTo>
                    <a:lnTo>
                      <a:pt x="2823" y="13"/>
                    </a:lnTo>
                    <a:lnTo>
                      <a:pt x="1" y="1"/>
                    </a:lnTo>
                    <a:close/>
                    <a:moveTo>
                      <a:pt x="5168" y="13788"/>
                    </a:moveTo>
                    <a:cubicBezTo>
                      <a:pt x="3632" y="13788"/>
                      <a:pt x="2858" y="15646"/>
                      <a:pt x="3942" y="16729"/>
                    </a:cubicBezTo>
                    <a:cubicBezTo>
                      <a:pt x="4291" y="17079"/>
                      <a:pt x="4722" y="17235"/>
                      <a:pt x="5144" y="17235"/>
                    </a:cubicBezTo>
                    <a:cubicBezTo>
                      <a:pt x="6031" y="17235"/>
                      <a:pt x="6883" y="16547"/>
                      <a:pt x="6883" y="15515"/>
                    </a:cubicBezTo>
                    <a:cubicBezTo>
                      <a:pt x="6883" y="14562"/>
                      <a:pt x="6109" y="13788"/>
                      <a:pt x="5168" y="13788"/>
                    </a:cubicBezTo>
                    <a:close/>
                    <a:moveTo>
                      <a:pt x="13776" y="13788"/>
                    </a:moveTo>
                    <a:cubicBezTo>
                      <a:pt x="12240" y="13788"/>
                      <a:pt x="11478" y="15646"/>
                      <a:pt x="12562" y="16729"/>
                    </a:cubicBezTo>
                    <a:cubicBezTo>
                      <a:pt x="12912" y="17079"/>
                      <a:pt x="13342" y="17235"/>
                      <a:pt x="13764" y="17235"/>
                    </a:cubicBezTo>
                    <a:cubicBezTo>
                      <a:pt x="14651" y="17235"/>
                      <a:pt x="15503" y="16547"/>
                      <a:pt x="15503" y="15515"/>
                    </a:cubicBezTo>
                    <a:cubicBezTo>
                      <a:pt x="15503" y="14562"/>
                      <a:pt x="14729" y="13788"/>
                      <a:pt x="13776" y="1378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7"/>
              <p:cNvSpPr/>
              <p:nvPr/>
            </p:nvSpPr>
            <p:spPr>
              <a:xfrm>
                <a:off x="2175263" y="4129200"/>
                <a:ext cx="250350" cy="250350"/>
              </a:xfrm>
              <a:custGeom>
                <a:rect b="b" l="l" r="r" t="t"/>
                <a:pathLst>
                  <a:path extrusionOk="0" h="10014" w="10014">
                    <a:moveTo>
                      <a:pt x="5001" y="1"/>
                    </a:moveTo>
                    <a:cubicBezTo>
                      <a:pt x="2239" y="1"/>
                      <a:pt x="1" y="2239"/>
                      <a:pt x="1" y="5013"/>
                    </a:cubicBezTo>
                    <a:cubicBezTo>
                      <a:pt x="1" y="7776"/>
                      <a:pt x="2239" y="10014"/>
                      <a:pt x="5001" y="10014"/>
                    </a:cubicBezTo>
                    <a:cubicBezTo>
                      <a:pt x="7775" y="10014"/>
                      <a:pt x="10014" y="7776"/>
                      <a:pt x="10014" y="5013"/>
                    </a:cubicBezTo>
                    <a:cubicBezTo>
                      <a:pt x="10014" y="2239"/>
                      <a:pt x="7775" y="1"/>
                      <a:pt x="50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7"/>
              <p:cNvSpPr/>
              <p:nvPr/>
            </p:nvSpPr>
            <p:spPr>
              <a:xfrm>
                <a:off x="2317838" y="4187250"/>
                <a:ext cx="430450" cy="129800"/>
              </a:xfrm>
              <a:custGeom>
                <a:rect b="b" l="l" r="r" t="t"/>
                <a:pathLst>
                  <a:path extrusionOk="0" h="5192" w="17218">
                    <a:moveTo>
                      <a:pt x="1" y="1"/>
                    </a:moveTo>
                    <a:lnTo>
                      <a:pt x="1" y="5192"/>
                    </a:lnTo>
                    <a:lnTo>
                      <a:pt x="14622" y="5192"/>
                    </a:lnTo>
                    <a:cubicBezTo>
                      <a:pt x="16050" y="5192"/>
                      <a:pt x="17205" y="4025"/>
                      <a:pt x="17217" y="2596"/>
                    </a:cubicBezTo>
                    <a:cubicBezTo>
                      <a:pt x="17217" y="1167"/>
                      <a:pt x="16050" y="1"/>
                      <a:pt x="146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7"/>
              <p:cNvSpPr/>
              <p:nvPr/>
            </p:nvSpPr>
            <p:spPr>
              <a:xfrm>
                <a:off x="2246413" y="4157200"/>
                <a:ext cx="115800" cy="191100"/>
              </a:xfrm>
              <a:custGeom>
                <a:rect b="b" l="l" r="r" t="t"/>
                <a:pathLst>
                  <a:path extrusionOk="0" h="7644" w="4632">
                    <a:moveTo>
                      <a:pt x="2310" y="488"/>
                    </a:moveTo>
                    <a:cubicBezTo>
                      <a:pt x="3084" y="488"/>
                      <a:pt x="3727" y="1072"/>
                      <a:pt x="3798" y="1846"/>
                    </a:cubicBezTo>
                    <a:lnTo>
                      <a:pt x="3798" y="3012"/>
                    </a:lnTo>
                    <a:lnTo>
                      <a:pt x="834" y="3012"/>
                    </a:lnTo>
                    <a:lnTo>
                      <a:pt x="834" y="1846"/>
                    </a:lnTo>
                    <a:cubicBezTo>
                      <a:pt x="893" y="1072"/>
                      <a:pt x="1536" y="488"/>
                      <a:pt x="2310" y="488"/>
                    </a:cubicBezTo>
                    <a:close/>
                    <a:moveTo>
                      <a:pt x="2310" y="0"/>
                    </a:moveTo>
                    <a:cubicBezTo>
                      <a:pt x="1286" y="0"/>
                      <a:pt x="453" y="810"/>
                      <a:pt x="417" y="1846"/>
                    </a:cubicBezTo>
                    <a:lnTo>
                      <a:pt x="417" y="3012"/>
                    </a:lnTo>
                    <a:lnTo>
                      <a:pt x="274" y="3012"/>
                    </a:lnTo>
                    <a:cubicBezTo>
                      <a:pt x="119" y="3012"/>
                      <a:pt x="0" y="3131"/>
                      <a:pt x="0" y="3274"/>
                    </a:cubicBezTo>
                    <a:lnTo>
                      <a:pt x="0" y="5953"/>
                    </a:lnTo>
                    <a:cubicBezTo>
                      <a:pt x="0" y="6882"/>
                      <a:pt x="750" y="7644"/>
                      <a:pt x="1679" y="7644"/>
                    </a:cubicBezTo>
                    <a:lnTo>
                      <a:pt x="2953" y="7644"/>
                    </a:lnTo>
                    <a:cubicBezTo>
                      <a:pt x="3882" y="7644"/>
                      <a:pt x="4632" y="6882"/>
                      <a:pt x="4632" y="5953"/>
                    </a:cubicBezTo>
                    <a:lnTo>
                      <a:pt x="4632" y="3274"/>
                    </a:lnTo>
                    <a:cubicBezTo>
                      <a:pt x="4632" y="3137"/>
                      <a:pt x="4523" y="3012"/>
                      <a:pt x="4378" y="3012"/>
                    </a:cubicBezTo>
                    <a:cubicBezTo>
                      <a:pt x="4371" y="3012"/>
                      <a:pt x="4365" y="3012"/>
                      <a:pt x="4358" y="3012"/>
                    </a:cubicBezTo>
                    <a:lnTo>
                      <a:pt x="4215" y="3012"/>
                    </a:lnTo>
                    <a:lnTo>
                      <a:pt x="4215" y="1846"/>
                    </a:lnTo>
                    <a:cubicBezTo>
                      <a:pt x="4179" y="810"/>
                      <a:pt x="3346" y="0"/>
                      <a:pt x="23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7"/>
              <p:cNvSpPr/>
              <p:nvPr/>
            </p:nvSpPr>
            <p:spPr>
              <a:xfrm>
                <a:off x="2425025" y="4225650"/>
                <a:ext cx="40096" cy="52398"/>
              </a:xfrm>
              <a:custGeom>
                <a:rect b="b" l="l" r="r" t="t"/>
                <a:pathLst>
                  <a:path extrusionOk="0" h="2334" w="1786">
                    <a:moveTo>
                      <a:pt x="845" y="0"/>
                    </a:moveTo>
                    <a:cubicBezTo>
                      <a:pt x="572" y="0"/>
                      <a:pt x="369" y="60"/>
                      <a:pt x="226" y="179"/>
                    </a:cubicBezTo>
                    <a:cubicBezTo>
                      <a:pt x="71" y="298"/>
                      <a:pt x="0" y="476"/>
                      <a:pt x="0" y="691"/>
                    </a:cubicBezTo>
                    <a:cubicBezTo>
                      <a:pt x="0" y="869"/>
                      <a:pt x="60" y="1012"/>
                      <a:pt x="155" y="1119"/>
                    </a:cubicBezTo>
                    <a:cubicBezTo>
                      <a:pt x="262" y="1226"/>
                      <a:pt x="429" y="1310"/>
                      <a:pt x="655" y="1357"/>
                    </a:cubicBezTo>
                    <a:lnTo>
                      <a:pt x="881" y="1405"/>
                    </a:lnTo>
                    <a:cubicBezTo>
                      <a:pt x="1024" y="1429"/>
                      <a:pt x="1107" y="1465"/>
                      <a:pt x="1155" y="1512"/>
                    </a:cubicBezTo>
                    <a:cubicBezTo>
                      <a:pt x="1203" y="1548"/>
                      <a:pt x="1226" y="1596"/>
                      <a:pt x="1226" y="1667"/>
                    </a:cubicBezTo>
                    <a:cubicBezTo>
                      <a:pt x="1226" y="1750"/>
                      <a:pt x="1191" y="1810"/>
                      <a:pt x="1119" y="1846"/>
                    </a:cubicBezTo>
                    <a:cubicBezTo>
                      <a:pt x="1060" y="1893"/>
                      <a:pt x="953" y="1917"/>
                      <a:pt x="833" y="1917"/>
                    </a:cubicBezTo>
                    <a:cubicBezTo>
                      <a:pt x="703" y="1917"/>
                      <a:pt x="572" y="1893"/>
                      <a:pt x="441" y="1857"/>
                    </a:cubicBezTo>
                    <a:cubicBezTo>
                      <a:pt x="310" y="1822"/>
                      <a:pt x="167" y="1762"/>
                      <a:pt x="24" y="1679"/>
                    </a:cubicBezTo>
                    <a:lnTo>
                      <a:pt x="24" y="2179"/>
                    </a:lnTo>
                    <a:cubicBezTo>
                      <a:pt x="167" y="2227"/>
                      <a:pt x="310" y="2262"/>
                      <a:pt x="452" y="2298"/>
                    </a:cubicBezTo>
                    <a:cubicBezTo>
                      <a:pt x="595" y="2322"/>
                      <a:pt x="738" y="2334"/>
                      <a:pt x="893" y="2334"/>
                    </a:cubicBezTo>
                    <a:cubicBezTo>
                      <a:pt x="1191" y="2334"/>
                      <a:pt x="1417" y="2274"/>
                      <a:pt x="1560" y="2155"/>
                    </a:cubicBezTo>
                    <a:cubicBezTo>
                      <a:pt x="1715" y="2036"/>
                      <a:pt x="1786" y="1846"/>
                      <a:pt x="1786" y="1596"/>
                    </a:cubicBezTo>
                    <a:cubicBezTo>
                      <a:pt x="1786" y="1405"/>
                      <a:pt x="1726" y="1262"/>
                      <a:pt x="1631" y="1155"/>
                    </a:cubicBezTo>
                    <a:cubicBezTo>
                      <a:pt x="1524" y="1060"/>
                      <a:pt x="1345" y="976"/>
                      <a:pt x="1095" y="929"/>
                    </a:cubicBezTo>
                    <a:lnTo>
                      <a:pt x="845" y="881"/>
                    </a:lnTo>
                    <a:cubicBezTo>
                      <a:pt x="726" y="857"/>
                      <a:pt x="643" y="834"/>
                      <a:pt x="595" y="798"/>
                    </a:cubicBezTo>
                    <a:cubicBezTo>
                      <a:pt x="560" y="762"/>
                      <a:pt x="536" y="714"/>
                      <a:pt x="536" y="655"/>
                    </a:cubicBezTo>
                    <a:cubicBezTo>
                      <a:pt x="536" y="572"/>
                      <a:pt x="560" y="512"/>
                      <a:pt x="631" y="476"/>
                    </a:cubicBezTo>
                    <a:cubicBezTo>
                      <a:pt x="703" y="441"/>
                      <a:pt x="798" y="417"/>
                      <a:pt x="941" y="417"/>
                    </a:cubicBezTo>
                    <a:cubicBezTo>
                      <a:pt x="1048" y="417"/>
                      <a:pt x="1155" y="429"/>
                      <a:pt x="1274" y="464"/>
                    </a:cubicBezTo>
                    <a:cubicBezTo>
                      <a:pt x="1393" y="488"/>
                      <a:pt x="1512" y="524"/>
                      <a:pt x="1631" y="584"/>
                    </a:cubicBezTo>
                    <a:lnTo>
                      <a:pt x="1631" y="107"/>
                    </a:lnTo>
                    <a:cubicBezTo>
                      <a:pt x="1500" y="72"/>
                      <a:pt x="1357" y="48"/>
                      <a:pt x="1226" y="24"/>
                    </a:cubicBezTo>
                    <a:cubicBezTo>
                      <a:pt x="1095" y="0"/>
                      <a:pt x="976" y="0"/>
                      <a:pt x="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7"/>
              <p:cNvSpPr/>
              <p:nvPr/>
            </p:nvSpPr>
            <p:spPr>
              <a:xfrm>
                <a:off x="2476594" y="4226436"/>
                <a:ext cx="36122" cy="50804"/>
              </a:xfrm>
              <a:custGeom>
                <a:rect b="b" l="l" r="r" t="t"/>
                <a:pathLst>
                  <a:path extrusionOk="0" h="2263" w="1609">
                    <a:moveTo>
                      <a:pt x="1" y="1"/>
                    </a:moveTo>
                    <a:lnTo>
                      <a:pt x="1" y="2263"/>
                    </a:lnTo>
                    <a:lnTo>
                      <a:pt x="1608" y="2263"/>
                    </a:lnTo>
                    <a:lnTo>
                      <a:pt x="1608" y="1822"/>
                    </a:lnTo>
                    <a:lnTo>
                      <a:pt x="584" y="1822"/>
                    </a:lnTo>
                    <a:lnTo>
                      <a:pt x="584" y="1299"/>
                    </a:lnTo>
                    <a:lnTo>
                      <a:pt x="1513" y="1299"/>
                    </a:lnTo>
                    <a:lnTo>
                      <a:pt x="1513" y="858"/>
                    </a:lnTo>
                    <a:lnTo>
                      <a:pt x="584" y="858"/>
                    </a:lnTo>
                    <a:lnTo>
                      <a:pt x="584" y="441"/>
                    </a:lnTo>
                    <a:lnTo>
                      <a:pt x="1573" y="441"/>
                    </a:lnTo>
                    <a:lnTo>
                      <a:pt x="15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7"/>
              <p:cNvSpPr/>
              <p:nvPr/>
            </p:nvSpPr>
            <p:spPr>
              <a:xfrm>
                <a:off x="2521248" y="4225650"/>
                <a:ext cx="43059" cy="52398"/>
              </a:xfrm>
              <a:custGeom>
                <a:rect b="b" l="l" r="r" t="t"/>
                <a:pathLst>
                  <a:path extrusionOk="0" h="2334" w="1918">
                    <a:moveTo>
                      <a:pt x="1215" y="0"/>
                    </a:moveTo>
                    <a:cubicBezTo>
                      <a:pt x="846" y="0"/>
                      <a:pt x="548" y="95"/>
                      <a:pt x="322" y="310"/>
                    </a:cubicBezTo>
                    <a:cubicBezTo>
                      <a:pt x="107" y="524"/>
                      <a:pt x="0" y="810"/>
                      <a:pt x="0" y="1167"/>
                    </a:cubicBezTo>
                    <a:cubicBezTo>
                      <a:pt x="0" y="1524"/>
                      <a:pt x="107" y="1810"/>
                      <a:pt x="322" y="2024"/>
                    </a:cubicBezTo>
                    <a:cubicBezTo>
                      <a:pt x="548" y="2227"/>
                      <a:pt x="846" y="2334"/>
                      <a:pt x="1215" y="2334"/>
                    </a:cubicBezTo>
                    <a:cubicBezTo>
                      <a:pt x="1346" y="2334"/>
                      <a:pt x="1465" y="2322"/>
                      <a:pt x="1584" y="2298"/>
                    </a:cubicBezTo>
                    <a:cubicBezTo>
                      <a:pt x="1691" y="2262"/>
                      <a:pt x="1810" y="2227"/>
                      <a:pt x="1917" y="2167"/>
                    </a:cubicBezTo>
                    <a:lnTo>
                      <a:pt x="1917" y="1703"/>
                    </a:lnTo>
                    <a:cubicBezTo>
                      <a:pt x="1810" y="1774"/>
                      <a:pt x="1703" y="1834"/>
                      <a:pt x="1596" y="1857"/>
                    </a:cubicBezTo>
                    <a:cubicBezTo>
                      <a:pt x="1489" y="1893"/>
                      <a:pt x="1381" y="1917"/>
                      <a:pt x="1262" y="1917"/>
                    </a:cubicBezTo>
                    <a:cubicBezTo>
                      <a:pt x="1060" y="1917"/>
                      <a:pt x="893" y="1846"/>
                      <a:pt x="774" y="1715"/>
                    </a:cubicBezTo>
                    <a:cubicBezTo>
                      <a:pt x="655" y="1584"/>
                      <a:pt x="596" y="1405"/>
                      <a:pt x="596" y="1167"/>
                    </a:cubicBezTo>
                    <a:cubicBezTo>
                      <a:pt x="596" y="929"/>
                      <a:pt x="655" y="750"/>
                      <a:pt x="774" y="619"/>
                    </a:cubicBezTo>
                    <a:cubicBezTo>
                      <a:pt x="893" y="488"/>
                      <a:pt x="1060" y="417"/>
                      <a:pt x="1262" y="417"/>
                    </a:cubicBezTo>
                    <a:cubicBezTo>
                      <a:pt x="1381" y="417"/>
                      <a:pt x="1489" y="429"/>
                      <a:pt x="1596" y="464"/>
                    </a:cubicBezTo>
                    <a:cubicBezTo>
                      <a:pt x="1703" y="500"/>
                      <a:pt x="1810" y="560"/>
                      <a:pt x="1917" y="631"/>
                    </a:cubicBezTo>
                    <a:lnTo>
                      <a:pt x="1917" y="167"/>
                    </a:lnTo>
                    <a:cubicBezTo>
                      <a:pt x="1810" y="107"/>
                      <a:pt x="1691" y="72"/>
                      <a:pt x="1584" y="36"/>
                    </a:cubicBezTo>
                    <a:cubicBezTo>
                      <a:pt x="1465" y="12"/>
                      <a:pt x="1346" y="0"/>
                      <a:pt x="1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7"/>
              <p:cNvSpPr/>
              <p:nvPr/>
            </p:nvSpPr>
            <p:spPr>
              <a:xfrm>
                <a:off x="2574973" y="4226436"/>
                <a:ext cx="43867" cy="51613"/>
              </a:xfrm>
              <a:custGeom>
                <a:rect b="b" l="l" r="r" t="t"/>
                <a:pathLst>
                  <a:path extrusionOk="0" h="2299" w="1954">
                    <a:moveTo>
                      <a:pt x="0" y="1"/>
                    </a:moveTo>
                    <a:lnTo>
                      <a:pt x="0" y="1358"/>
                    </a:lnTo>
                    <a:cubicBezTo>
                      <a:pt x="0" y="1668"/>
                      <a:pt x="84" y="1906"/>
                      <a:pt x="250" y="2073"/>
                    </a:cubicBezTo>
                    <a:cubicBezTo>
                      <a:pt x="405" y="2227"/>
                      <a:pt x="643" y="2299"/>
                      <a:pt x="977" y="2299"/>
                    </a:cubicBezTo>
                    <a:cubicBezTo>
                      <a:pt x="1310" y="2299"/>
                      <a:pt x="1548" y="2227"/>
                      <a:pt x="1715" y="2073"/>
                    </a:cubicBezTo>
                    <a:cubicBezTo>
                      <a:pt x="1870" y="1906"/>
                      <a:pt x="1953" y="1668"/>
                      <a:pt x="1953" y="1358"/>
                    </a:cubicBezTo>
                    <a:lnTo>
                      <a:pt x="1953" y="1"/>
                    </a:lnTo>
                    <a:lnTo>
                      <a:pt x="1370" y="1"/>
                    </a:lnTo>
                    <a:lnTo>
                      <a:pt x="1370" y="1358"/>
                    </a:lnTo>
                    <a:cubicBezTo>
                      <a:pt x="1370" y="1537"/>
                      <a:pt x="1334" y="1668"/>
                      <a:pt x="1274" y="1751"/>
                    </a:cubicBezTo>
                    <a:cubicBezTo>
                      <a:pt x="1215" y="1834"/>
                      <a:pt x="1120" y="1870"/>
                      <a:pt x="977" y="1870"/>
                    </a:cubicBezTo>
                    <a:cubicBezTo>
                      <a:pt x="834" y="1870"/>
                      <a:pt x="739" y="1834"/>
                      <a:pt x="679" y="1751"/>
                    </a:cubicBezTo>
                    <a:cubicBezTo>
                      <a:pt x="620" y="1668"/>
                      <a:pt x="584" y="1537"/>
                      <a:pt x="584" y="1358"/>
                    </a:cubicBezTo>
                    <a:lnTo>
                      <a:pt x="5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7"/>
              <p:cNvSpPr/>
              <p:nvPr/>
            </p:nvSpPr>
            <p:spPr>
              <a:xfrm>
                <a:off x="2631639" y="4226436"/>
                <a:ext cx="45731" cy="50804"/>
              </a:xfrm>
              <a:custGeom>
                <a:rect b="b" l="l" r="r" t="t"/>
                <a:pathLst>
                  <a:path extrusionOk="0" h="2263" w="2037">
                    <a:moveTo>
                      <a:pt x="822" y="418"/>
                    </a:moveTo>
                    <a:cubicBezTo>
                      <a:pt x="941" y="418"/>
                      <a:pt x="1036" y="441"/>
                      <a:pt x="1084" y="489"/>
                    </a:cubicBezTo>
                    <a:cubicBezTo>
                      <a:pt x="1132" y="537"/>
                      <a:pt x="1167" y="608"/>
                      <a:pt x="1167" y="715"/>
                    </a:cubicBezTo>
                    <a:cubicBezTo>
                      <a:pt x="1167" y="810"/>
                      <a:pt x="1132" y="894"/>
                      <a:pt x="1084" y="930"/>
                    </a:cubicBezTo>
                    <a:cubicBezTo>
                      <a:pt x="1036" y="977"/>
                      <a:pt x="941" y="1001"/>
                      <a:pt x="822" y="1001"/>
                    </a:cubicBezTo>
                    <a:lnTo>
                      <a:pt x="572" y="1001"/>
                    </a:lnTo>
                    <a:lnTo>
                      <a:pt x="572" y="418"/>
                    </a:lnTo>
                    <a:close/>
                    <a:moveTo>
                      <a:pt x="1" y="1"/>
                    </a:moveTo>
                    <a:lnTo>
                      <a:pt x="1" y="2263"/>
                    </a:lnTo>
                    <a:lnTo>
                      <a:pt x="572" y="2263"/>
                    </a:lnTo>
                    <a:lnTo>
                      <a:pt x="572" y="1406"/>
                    </a:lnTo>
                    <a:lnTo>
                      <a:pt x="739" y="1406"/>
                    </a:lnTo>
                    <a:cubicBezTo>
                      <a:pt x="834" y="1406"/>
                      <a:pt x="917" y="1430"/>
                      <a:pt x="965" y="1465"/>
                    </a:cubicBezTo>
                    <a:cubicBezTo>
                      <a:pt x="1025" y="1501"/>
                      <a:pt x="1084" y="1584"/>
                      <a:pt x="1132" y="1692"/>
                    </a:cubicBezTo>
                    <a:lnTo>
                      <a:pt x="1417" y="2263"/>
                    </a:lnTo>
                    <a:lnTo>
                      <a:pt x="2037" y="2263"/>
                    </a:lnTo>
                    <a:lnTo>
                      <a:pt x="1715" y="1620"/>
                    </a:lnTo>
                    <a:cubicBezTo>
                      <a:pt x="1656" y="1489"/>
                      <a:pt x="1584" y="1394"/>
                      <a:pt x="1525" y="1322"/>
                    </a:cubicBezTo>
                    <a:cubicBezTo>
                      <a:pt x="1465" y="1263"/>
                      <a:pt x="1394" y="1215"/>
                      <a:pt x="1310" y="1203"/>
                    </a:cubicBezTo>
                    <a:cubicBezTo>
                      <a:pt x="1453" y="1156"/>
                      <a:pt x="1560" y="1084"/>
                      <a:pt x="1632" y="989"/>
                    </a:cubicBezTo>
                    <a:cubicBezTo>
                      <a:pt x="1703" y="894"/>
                      <a:pt x="1739" y="775"/>
                      <a:pt x="1739" y="620"/>
                    </a:cubicBezTo>
                    <a:cubicBezTo>
                      <a:pt x="1739" y="406"/>
                      <a:pt x="1679" y="251"/>
                      <a:pt x="1536" y="156"/>
                    </a:cubicBezTo>
                    <a:cubicBezTo>
                      <a:pt x="1394" y="48"/>
                      <a:pt x="1179" y="1"/>
                      <a:pt x="8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7"/>
              <p:cNvSpPr/>
              <p:nvPr/>
            </p:nvSpPr>
            <p:spPr>
              <a:xfrm>
                <a:off x="2685094" y="4226436"/>
                <a:ext cx="35853" cy="50804"/>
              </a:xfrm>
              <a:custGeom>
                <a:rect b="b" l="l" r="r" t="t"/>
                <a:pathLst>
                  <a:path extrusionOk="0" h="2263" w="1597">
                    <a:moveTo>
                      <a:pt x="1" y="1"/>
                    </a:moveTo>
                    <a:lnTo>
                      <a:pt x="1" y="2263"/>
                    </a:lnTo>
                    <a:lnTo>
                      <a:pt x="1596" y="2263"/>
                    </a:lnTo>
                    <a:lnTo>
                      <a:pt x="1596" y="1822"/>
                    </a:lnTo>
                    <a:lnTo>
                      <a:pt x="572" y="1822"/>
                    </a:lnTo>
                    <a:lnTo>
                      <a:pt x="572" y="1299"/>
                    </a:lnTo>
                    <a:lnTo>
                      <a:pt x="1501" y="1299"/>
                    </a:lnTo>
                    <a:lnTo>
                      <a:pt x="1501" y="858"/>
                    </a:lnTo>
                    <a:lnTo>
                      <a:pt x="572" y="858"/>
                    </a:lnTo>
                    <a:lnTo>
                      <a:pt x="572" y="441"/>
                    </a:lnTo>
                    <a:lnTo>
                      <a:pt x="1561" y="441"/>
                    </a:lnTo>
                    <a:lnTo>
                      <a:pt x="15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7"/>
              <p:cNvSpPr/>
              <p:nvPr/>
            </p:nvSpPr>
            <p:spPr>
              <a:xfrm>
                <a:off x="2249988" y="4153025"/>
                <a:ext cx="96150" cy="141100"/>
              </a:xfrm>
              <a:custGeom>
                <a:rect b="b" l="l" r="r" t="t"/>
                <a:pathLst>
                  <a:path extrusionOk="0" h="5644" w="3846">
                    <a:moveTo>
                      <a:pt x="1929" y="536"/>
                    </a:moveTo>
                    <a:cubicBezTo>
                      <a:pt x="2703" y="536"/>
                      <a:pt x="3346" y="1120"/>
                      <a:pt x="3417" y="1893"/>
                    </a:cubicBezTo>
                    <a:lnTo>
                      <a:pt x="3417" y="3703"/>
                    </a:lnTo>
                    <a:cubicBezTo>
                      <a:pt x="3489" y="4572"/>
                      <a:pt x="2798" y="5322"/>
                      <a:pt x="1929" y="5322"/>
                    </a:cubicBezTo>
                    <a:cubicBezTo>
                      <a:pt x="1060" y="5322"/>
                      <a:pt x="369" y="4572"/>
                      <a:pt x="453" y="3703"/>
                    </a:cubicBezTo>
                    <a:lnTo>
                      <a:pt x="453" y="1893"/>
                    </a:lnTo>
                    <a:cubicBezTo>
                      <a:pt x="512" y="1120"/>
                      <a:pt x="1155" y="536"/>
                      <a:pt x="1929" y="536"/>
                    </a:cubicBezTo>
                    <a:close/>
                    <a:moveTo>
                      <a:pt x="1929" y="0"/>
                    </a:moveTo>
                    <a:cubicBezTo>
                      <a:pt x="881" y="0"/>
                      <a:pt x="24" y="846"/>
                      <a:pt x="24" y="1893"/>
                    </a:cubicBezTo>
                    <a:lnTo>
                      <a:pt x="24" y="3703"/>
                    </a:lnTo>
                    <a:cubicBezTo>
                      <a:pt x="0" y="4763"/>
                      <a:pt x="857" y="5644"/>
                      <a:pt x="1917" y="5644"/>
                    </a:cubicBezTo>
                    <a:cubicBezTo>
                      <a:pt x="2989" y="5644"/>
                      <a:pt x="3846" y="4763"/>
                      <a:pt x="3822" y="3703"/>
                    </a:cubicBezTo>
                    <a:lnTo>
                      <a:pt x="3822" y="1893"/>
                    </a:lnTo>
                    <a:cubicBezTo>
                      <a:pt x="3810" y="846"/>
                      <a:pt x="2965" y="0"/>
                      <a:pt x="19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7"/>
              <p:cNvSpPr/>
              <p:nvPr/>
            </p:nvSpPr>
            <p:spPr>
              <a:xfrm>
                <a:off x="2240163" y="4229225"/>
                <a:ext cx="116100" cy="115800"/>
              </a:xfrm>
              <a:custGeom>
                <a:rect b="b" l="l" r="r" t="t"/>
                <a:pathLst>
                  <a:path extrusionOk="0" h="4632" w="4644">
                    <a:moveTo>
                      <a:pt x="274" y="0"/>
                    </a:moveTo>
                    <a:cubicBezTo>
                      <a:pt x="119" y="0"/>
                      <a:pt x="0" y="119"/>
                      <a:pt x="0" y="274"/>
                    </a:cubicBezTo>
                    <a:lnTo>
                      <a:pt x="0" y="2953"/>
                    </a:lnTo>
                    <a:cubicBezTo>
                      <a:pt x="0" y="3882"/>
                      <a:pt x="750" y="4632"/>
                      <a:pt x="1679" y="4632"/>
                    </a:cubicBezTo>
                    <a:lnTo>
                      <a:pt x="2953" y="4632"/>
                    </a:lnTo>
                    <a:cubicBezTo>
                      <a:pt x="3882" y="4632"/>
                      <a:pt x="4644" y="3882"/>
                      <a:pt x="4644" y="2953"/>
                    </a:cubicBezTo>
                    <a:lnTo>
                      <a:pt x="4644" y="274"/>
                    </a:lnTo>
                    <a:cubicBezTo>
                      <a:pt x="4644" y="119"/>
                      <a:pt x="4513" y="0"/>
                      <a:pt x="4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7"/>
              <p:cNvSpPr/>
              <p:nvPr/>
            </p:nvSpPr>
            <p:spPr>
              <a:xfrm>
                <a:off x="2250563" y="4225350"/>
                <a:ext cx="10450" cy="4200"/>
              </a:xfrm>
              <a:custGeom>
                <a:rect b="b" l="l" r="r" t="t"/>
                <a:pathLst>
                  <a:path extrusionOk="0" h="168" w="418">
                    <a:moveTo>
                      <a:pt x="1" y="1"/>
                    </a:moveTo>
                    <a:lnTo>
                      <a:pt x="1" y="167"/>
                    </a:lnTo>
                    <a:lnTo>
                      <a:pt x="418" y="167"/>
                    </a:lnTo>
                    <a:lnTo>
                      <a:pt x="41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7"/>
              <p:cNvSpPr/>
              <p:nvPr/>
            </p:nvSpPr>
            <p:spPr>
              <a:xfrm>
                <a:off x="2335113" y="4225350"/>
                <a:ext cx="10450" cy="4200"/>
              </a:xfrm>
              <a:custGeom>
                <a:rect b="b" l="l" r="r" t="t"/>
                <a:pathLst>
                  <a:path extrusionOk="0" h="168" w="418">
                    <a:moveTo>
                      <a:pt x="0" y="1"/>
                    </a:moveTo>
                    <a:lnTo>
                      <a:pt x="0" y="167"/>
                    </a:lnTo>
                    <a:lnTo>
                      <a:pt x="417" y="167"/>
                    </a:lnTo>
                    <a:lnTo>
                      <a:pt x="41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7"/>
              <p:cNvSpPr/>
              <p:nvPr/>
            </p:nvSpPr>
            <p:spPr>
              <a:xfrm>
                <a:off x="2268288" y="4263450"/>
                <a:ext cx="73600" cy="48550"/>
              </a:xfrm>
              <a:custGeom>
                <a:rect b="b" l="l" r="r" t="t"/>
                <a:pathLst>
                  <a:path extrusionOk="0" h="1942" w="2944">
                    <a:moveTo>
                      <a:pt x="2682" y="0"/>
                    </a:moveTo>
                    <a:cubicBezTo>
                      <a:pt x="2639" y="0"/>
                      <a:pt x="2594" y="18"/>
                      <a:pt x="2554" y="60"/>
                    </a:cubicBezTo>
                    <a:lnTo>
                      <a:pt x="1149" y="1489"/>
                    </a:lnTo>
                    <a:lnTo>
                      <a:pt x="399" y="727"/>
                    </a:lnTo>
                    <a:cubicBezTo>
                      <a:pt x="358" y="688"/>
                      <a:pt x="312" y="672"/>
                      <a:pt x="268" y="672"/>
                    </a:cubicBezTo>
                    <a:cubicBezTo>
                      <a:pt x="123" y="672"/>
                      <a:pt x="0" y="852"/>
                      <a:pt x="137" y="989"/>
                    </a:cubicBezTo>
                    <a:lnTo>
                      <a:pt x="1030" y="1882"/>
                    </a:lnTo>
                    <a:cubicBezTo>
                      <a:pt x="1054" y="1917"/>
                      <a:pt x="1102" y="1941"/>
                      <a:pt x="1161" y="1941"/>
                    </a:cubicBezTo>
                    <a:cubicBezTo>
                      <a:pt x="1209" y="1941"/>
                      <a:pt x="1257" y="1917"/>
                      <a:pt x="1292" y="1882"/>
                    </a:cubicBezTo>
                    <a:lnTo>
                      <a:pt x="2816" y="310"/>
                    </a:lnTo>
                    <a:cubicBezTo>
                      <a:pt x="2943" y="183"/>
                      <a:pt x="2821" y="0"/>
                      <a:pt x="26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7"/>
              <p:cNvSpPr/>
              <p:nvPr/>
            </p:nvSpPr>
            <p:spPr>
              <a:xfrm>
                <a:off x="2267113" y="4260175"/>
                <a:ext cx="73575" cy="48550"/>
              </a:xfrm>
              <a:custGeom>
                <a:rect b="b" l="l" r="r" t="t"/>
                <a:pathLst>
                  <a:path extrusionOk="0" h="1942" w="2943">
                    <a:moveTo>
                      <a:pt x="2681" y="0"/>
                    </a:moveTo>
                    <a:cubicBezTo>
                      <a:pt x="2638" y="0"/>
                      <a:pt x="2593" y="18"/>
                      <a:pt x="2554" y="60"/>
                    </a:cubicBezTo>
                    <a:lnTo>
                      <a:pt x="1149" y="1489"/>
                    </a:lnTo>
                    <a:lnTo>
                      <a:pt x="399" y="739"/>
                    </a:lnTo>
                    <a:cubicBezTo>
                      <a:pt x="357" y="697"/>
                      <a:pt x="310" y="679"/>
                      <a:pt x="265" y="679"/>
                    </a:cubicBezTo>
                    <a:cubicBezTo>
                      <a:pt x="121" y="679"/>
                      <a:pt x="0" y="864"/>
                      <a:pt x="137" y="1001"/>
                    </a:cubicBezTo>
                    <a:lnTo>
                      <a:pt x="1030" y="1894"/>
                    </a:lnTo>
                    <a:cubicBezTo>
                      <a:pt x="1065" y="1918"/>
                      <a:pt x="1113" y="1941"/>
                      <a:pt x="1161" y="1941"/>
                    </a:cubicBezTo>
                    <a:cubicBezTo>
                      <a:pt x="1208" y="1941"/>
                      <a:pt x="1256" y="1918"/>
                      <a:pt x="1292" y="1882"/>
                    </a:cubicBezTo>
                    <a:lnTo>
                      <a:pt x="2816" y="322"/>
                    </a:lnTo>
                    <a:cubicBezTo>
                      <a:pt x="2943" y="186"/>
                      <a:pt x="2820" y="0"/>
                      <a:pt x="26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28"/>
          <p:cNvSpPr txBox="1"/>
          <p:nvPr>
            <p:ph type="title"/>
          </p:nvPr>
        </p:nvSpPr>
        <p:spPr>
          <a:xfrm>
            <a:off x="0" y="123925"/>
            <a:ext cx="8229600" cy="862500"/>
          </a:xfrm>
          <a:prstGeom prst="rect">
            <a:avLst/>
          </a:prstGeom>
        </p:spPr>
        <p:txBody>
          <a:bodyPr anchorCtr="0" anchor="t" bIns="91425" lIns="91425" spcFirstLastPara="1" rIns="91425" wrap="square" tIns="91425">
            <a:noAutofit/>
          </a:bodyPr>
          <a:lstStyle/>
          <a:p>
            <a:pPr indent="457200" lvl="0" marL="0" rtl="0" algn="ctr">
              <a:lnSpc>
                <a:spcPct val="150000"/>
              </a:lnSpc>
              <a:spcBef>
                <a:spcPts val="1800"/>
              </a:spcBef>
              <a:spcAft>
                <a:spcPts val="600"/>
              </a:spcAft>
              <a:buClr>
                <a:schemeClr val="dk1"/>
              </a:buClr>
              <a:buSzPts val="1100"/>
              <a:buFont typeface="Arial"/>
              <a:buNone/>
            </a:pPr>
            <a:r>
              <a:rPr lang="en" sz="2400">
                <a:solidFill>
                  <a:srgbClr val="000000"/>
                </a:solidFill>
                <a:latin typeface="Arial"/>
                <a:ea typeface="Arial"/>
                <a:cs typeface="Arial"/>
                <a:sym typeface="Arial"/>
              </a:rPr>
              <a:t>3. Risk Mitigation cont. </a:t>
            </a:r>
            <a:endParaRPr sz="2400">
              <a:solidFill>
                <a:srgbClr val="000000"/>
              </a:solidFill>
              <a:latin typeface="Arial"/>
              <a:ea typeface="Arial"/>
              <a:cs typeface="Arial"/>
              <a:sym typeface="Arial"/>
            </a:endParaRPr>
          </a:p>
        </p:txBody>
      </p:sp>
      <p:sp>
        <p:nvSpPr>
          <p:cNvPr id="1289" name="Google Shape;1289;p28"/>
          <p:cNvSpPr/>
          <p:nvPr/>
        </p:nvSpPr>
        <p:spPr>
          <a:xfrm>
            <a:off x="52337" y="1367468"/>
            <a:ext cx="3230254" cy="3230254"/>
          </a:xfrm>
          <a:custGeom>
            <a:rect b="b" l="l" r="r" t="t"/>
            <a:pathLst>
              <a:path extrusionOk="0" fill="none" h="83642" w="83642">
                <a:moveTo>
                  <a:pt x="83642" y="41815"/>
                </a:moveTo>
                <a:cubicBezTo>
                  <a:pt x="83642" y="64913"/>
                  <a:pt x="64913" y="83642"/>
                  <a:pt x="41815" y="83642"/>
                </a:cubicBezTo>
                <a:cubicBezTo>
                  <a:pt x="18717" y="83642"/>
                  <a:pt x="1" y="64913"/>
                  <a:pt x="1" y="41815"/>
                </a:cubicBezTo>
                <a:cubicBezTo>
                  <a:pt x="1" y="18717"/>
                  <a:pt x="18717" y="0"/>
                  <a:pt x="41815" y="0"/>
                </a:cubicBezTo>
                <a:cubicBezTo>
                  <a:pt x="64913" y="0"/>
                  <a:pt x="83642" y="18717"/>
                  <a:pt x="83642" y="41815"/>
                </a:cubicBezTo>
                <a:close/>
              </a:path>
            </a:pathLst>
          </a:custGeom>
          <a:solidFill>
            <a:schemeClr val="accent6"/>
          </a:solidFill>
          <a:ln cap="flat" cmpd="sng" w="640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8"/>
          <p:cNvSpPr/>
          <p:nvPr/>
        </p:nvSpPr>
        <p:spPr>
          <a:xfrm>
            <a:off x="990370" y="4114894"/>
            <a:ext cx="1381322" cy="104853"/>
          </a:xfrm>
          <a:custGeom>
            <a:rect b="b" l="l" r="r" t="t"/>
            <a:pathLst>
              <a:path extrusionOk="0" h="2715" w="35767">
                <a:moveTo>
                  <a:pt x="0" y="0"/>
                </a:moveTo>
                <a:lnTo>
                  <a:pt x="0" y="2715"/>
                </a:lnTo>
                <a:lnTo>
                  <a:pt x="35767" y="2715"/>
                </a:lnTo>
                <a:lnTo>
                  <a:pt x="357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8"/>
          <p:cNvSpPr/>
          <p:nvPr/>
        </p:nvSpPr>
        <p:spPr>
          <a:xfrm>
            <a:off x="233502" y="2679311"/>
            <a:ext cx="2887231" cy="1389161"/>
          </a:xfrm>
          <a:custGeom>
            <a:rect b="b" l="l" r="r" t="t"/>
            <a:pathLst>
              <a:path extrusionOk="0" h="35970" w="7476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8"/>
          <p:cNvSpPr/>
          <p:nvPr/>
        </p:nvSpPr>
        <p:spPr>
          <a:xfrm>
            <a:off x="1112215" y="2748287"/>
            <a:ext cx="1129828" cy="372490"/>
          </a:xfrm>
          <a:custGeom>
            <a:rect b="b" l="l" r="r" t="t"/>
            <a:pathLst>
              <a:path extrusionOk="0" h="9645" w="29255">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8"/>
          <p:cNvSpPr/>
          <p:nvPr/>
        </p:nvSpPr>
        <p:spPr>
          <a:xfrm>
            <a:off x="966464" y="1219862"/>
            <a:ext cx="1421332" cy="1697349"/>
          </a:xfrm>
          <a:custGeom>
            <a:rect b="b" l="l" r="r" t="t"/>
            <a:pathLst>
              <a:path extrusionOk="0" h="43950" w="36803">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8"/>
          <p:cNvSpPr/>
          <p:nvPr/>
        </p:nvSpPr>
        <p:spPr>
          <a:xfrm>
            <a:off x="1137510" y="1700372"/>
            <a:ext cx="1078772" cy="1045212"/>
          </a:xfrm>
          <a:custGeom>
            <a:rect b="b" l="l" r="r" t="t"/>
            <a:pathLst>
              <a:path extrusionOk="0" h="27064" w="27933">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8"/>
          <p:cNvSpPr/>
          <p:nvPr/>
        </p:nvSpPr>
        <p:spPr>
          <a:xfrm>
            <a:off x="1213823" y="1637383"/>
            <a:ext cx="909115" cy="862346"/>
          </a:xfrm>
          <a:custGeom>
            <a:rect b="b" l="l" r="r" t="t"/>
            <a:pathLst>
              <a:path extrusionOk="0" h="22329" w="2354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8"/>
          <p:cNvSpPr/>
          <p:nvPr/>
        </p:nvSpPr>
        <p:spPr>
          <a:xfrm>
            <a:off x="1210617" y="1548171"/>
            <a:ext cx="933021" cy="604712"/>
          </a:xfrm>
          <a:custGeom>
            <a:rect b="b" l="l" r="r" t="t"/>
            <a:pathLst>
              <a:path extrusionOk="0" h="15658" w="24159">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8"/>
          <p:cNvSpPr/>
          <p:nvPr/>
        </p:nvSpPr>
        <p:spPr>
          <a:xfrm>
            <a:off x="1226452" y="1884473"/>
            <a:ext cx="890770" cy="265242"/>
          </a:xfrm>
          <a:custGeom>
            <a:rect b="b" l="l" r="r" t="t"/>
            <a:pathLst>
              <a:path extrusionOk="0" h="6868" w="23065">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8"/>
          <p:cNvSpPr/>
          <p:nvPr/>
        </p:nvSpPr>
        <p:spPr>
          <a:xfrm>
            <a:off x="1313693" y="1944064"/>
            <a:ext cx="285981" cy="138221"/>
          </a:xfrm>
          <a:custGeom>
            <a:rect b="b" l="l" r="r" t="t"/>
            <a:pathLst>
              <a:path extrusionOk="0" h="3579" w="7405">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8"/>
          <p:cNvSpPr/>
          <p:nvPr/>
        </p:nvSpPr>
        <p:spPr>
          <a:xfrm>
            <a:off x="1739398" y="1944064"/>
            <a:ext cx="286445" cy="138221"/>
          </a:xfrm>
          <a:custGeom>
            <a:rect b="b" l="l" r="r" t="t"/>
            <a:pathLst>
              <a:path extrusionOk="0" h="3579" w="7417">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8"/>
          <p:cNvSpPr/>
          <p:nvPr/>
        </p:nvSpPr>
        <p:spPr>
          <a:xfrm>
            <a:off x="1468558" y="2445738"/>
            <a:ext cx="420804" cy="124009"/>
          </a:xfrm>
          <a:custGeom>
            <a:rect b="b" l="l" r="r" t="t"/>
            <a:pathLst>
              <a:path extrusionOk="0" h="3211" w="10896">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8"/>
          <p:cNvSpPr/>
          <p:nvPr/>
        </p:nvSpPr>
        <p:spPr>
          <a:xfrm>
            <a:off x="1468558" y="2511469"/>
            <a:ext cx="420804" cy="233999"/>
          </a:xfrm>
          <a:custGeom>
            <a:rect b="b" l="l" r="r" t="t"/>
            <a:pathLst>
              <a:path extrusionOk="0" h="6059" w="10896">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8"/>
          <p:cNvSpPr/>
          <p:nvPr/>
        </p:nvSpPr>
        <p:spPr>
          <a:xfrm>
            <a:off x="745289" y="3303295"/>
            <a:ext cx="1840668" cy="83728"/>
          </a:xfrm>
          <a:custGeom>
            <a:rect b="b" l="l" r="r" t="t"/>
            <a:pathLst>
              <a:path extrusionOk="0" h="2168" w="47661">
                <a:moveTo>
                  <a:pt x="1548" y="1"/>
                </a:moveTo>
                <a:lnTo>
                  <a:pt x="0" y="2108"/>
                </a:lnTo>
                <a:lnTo>
                  <a:pt x="47661" y="2167"/>
                </a:lnTo>
                <a:lnTo>
                  <a:pt x="46054" y="108"/>
                </a:lnTo>
                <a:lnTo>
                  <a:pt x="15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8"/>
          <p:cNvSpPr/>
          <p:nvPr/>
        </p:nvSpPr>
        <p:spPr>
          <a:xfrm>
            <a:off x="745289" y="3384667"/>
            <a:ext cx="1840668" cy="730690"/>
          </a:xfrm>
          <a:custGeom>
            <a:rect b="b" l="l" r="r" t="t"/>
            <a:pathLst>
              <a:path extrusionOk="0" h="18920" w="47661">
                <a:moveTo>
                  <a:pt x="0" y="1"/>
                </a:moveTo>
                <a:lnTo>
                  <a:pt x="6299" y="18920"/>
                </a:lnTo>
                <a:lnTo>
                  <a:pt x="42113" y="18920"/>
                </a:lnTo>
                <a:lnTo>
                  <a:pt x="47661" y="6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8"/>
          <p:cNvSpPr/>
          <p:nvPr/>
        </p:nvSpPr>
        <p:spPr>
          <a:xfrm>
            <a:off x="1479140" y="3615962"/>
            <a:ext cx="398249" cy="268139"/>
          </a:xfrm>
          <a:custGeom>
            <a:rect b="b" l="l" r="r" t="t"/>
            <a:pathLst>
              <a:path extrusionOk="0" h="6943" w="10312">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8"/>
          <p:cNvSpPr/>
          <p:nvPr/>
        </p:nvSpPr>
        <p:spPr>
          <a:xfrm>
            <a:off x="1522355" y="2298132"/>
            <a:ext cx="295713" cy="16259"/>
          </a:xfrm>
          <a:custGeom>
            <a:rect b="b" l="l" r="r" t="t"/>
            <a:pathLst>
              <a:path extrusionOk="0" h="421" w="7657">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8"/>
          <p:cNvSpPr/>
          <p:nvPr/>
        </p:nvSpPr>
        <p:spPr>
          <a:xfrm>
            <a:off x="1593609" y="2351505"/>
            <a:ext cx="154943" cy="27575"/>
          </a:xfrm>
          <a:custGeom>
            <a:rect b="b" l="l" r="r" t="t"/>
            <a:pathLst>
              <a:path extrusionOk="0" h="714" w="4012">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8"/>
          <p:cNvSpPr/>
          <p:nvPr/>
        </p:nvSpPr>
        <p:spPr>
          <a:xfrm>
            <a:off x="1577543" y="2162035"/>
            <a:ext cx="180742" cy="50592"/>
          </a:xfrm>
          <a:custGeom>
            <a:rect b="b" l="l" r="r" t="t"/>
            <a:pathLst>
              <a:path extrusionOk="0" h="1310" w="468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8"/>
          <p:cNvSpPr/>
          <p:nvPr/>
        </p:nvSpPr>
        <p:spPr>
          <a:xfrm>
            <a:off x="2077358" y="2077419"/>
            <a:ext cx="138453" cy="273043"/>
          </a:xfrm>
          <a:custGeom>
            <a:rect b="b" l="l" r="r" t="t"/>
            <a:pathLst>
              <a:path extrusionOk="0" h="7070" w="3585">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8"/>
          <p:cNvSpPr/>
          <p:nvPr/>
        </p:nvSpPr>
        <p:spPr>
          <a:xfrm>
            <a:off x="2114163" y="2132761"/>
            <a:ext cx="102111" cy="162590"/>
          </a:xfrm>
          <a:custGeom>
            <a:rect b="b" l="l" r="r" t="t"/>
            <a:pathLst>
              <a:path extrusionOk="0" h="4210" w="2644">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8"/>
          <p:cNvSpPr/>
          <p:nvPr/>
        </p:nvSpPr>
        <p:spPr>
          <a:xfrm>
            <a:off x="1137974" y="2075565"/>
            <a:ext cx="144400" cy="274974"/>
          </a:xfrm>
          <a:custGeom>
            <a:rect b="b" l="l" r="r" t="t"/>
            <a:pathLst>
              <a:path extrusionOk="0" h="7120" w="3739">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8"/>
          <p:cNvSpPr/>
          <p:nvPr/>
        </p:nvSpPr>
        <p:spPr>
          <a:xfrm>
            <a:off x="1137510" y="2132607"/>
            <a:ext cx="103038" cy="162938"/>
          </a:xfrm>
          <a:custGeom>
            <a:rect b="b" l="l" r="r" t="t"/>
            <a:pathLst>
              <a:path extrusionOk="0" h="4219" w="2668">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8"/>
          <p:cNvSpPr/>
          <p:nvPr/>
        </p:nvSpPr>
        <p:spPr>
          <a:xfrm>
            <a:off x="1887002" y="2747823"/>
            <a:ext cx="59359" cy="59359"/>
          </a:xfrm>
          <a:custGeom>
            <a:rect b="b" l="l" r="r" t="t"/>
            <a:pathLst>
              <a:path extrusionOk="0" h="1537" w="1537">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8"/>
          <p:cNvSpPr/>
          <p:nvPr/>
        </p:nvSpPr>
        <p:spPr>
          <a:xfrm>
            <a:off x="1422601" y="2747823"/>
            <a:ext cx="59359" cy="59359"/>
          </a:xfrm>
          <a:custGeom>
            <a:rect b="b" l="l" r="r" t="t"/>
            <a:pathLst>
              <a:path extrusionOk="0" h="1537" w="1537">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8"/>
          <p:cNvSpPr/>
          <p:nvPr/>
        </p:nvSpPr>
        <p:spPr>
          <a:xfrm>
            <a:off x="1916430" y="2777715"/>
            <a:ext cx="39" cy="381681"/>
          </a:xfrm>
          <a:custGeom>
            <a:rect b="b" l="l" r="r" t="t"/>
            <a:pathLst>
              <a:path extrusionOk="0" h="9883" w="1">
                <a:moveTo>
                  <a:pt x="1" y="1"/>
                </a:moveTo>
                <a:lnTo>
                  <a:pt x="1" y="9883"/>
                </a:lnTo>
              </a:path>
            </a:pathLst>
          </a:custGeom>
          <a:solidFill>
            <a:srgbClr val="2517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8"/>
          <p:cNvSpPr/>
          <p:nvPr/>
        </p:nvSpPr>
        <p:spPr>
          <a:xfrm>
            <a:off x="1916430" y="2777715"/>
            <a:ext cx="39" cy="381681"/>
          </a:xfrm>
          <a:custGeom>
            <a:rect b="b" l="l" r="r" t="t"/>
            <a:pathLst>
              <a:path extrusionOk="0" fill="none" h="9883" w="1">
                <a:moveTo>
                  <a:pt x="1" y="1"/>
                </a:moveTo>
                <a:lnTo>
                  <a:pt x="1" y="9883"/>
                </a:lnTo>
              </a:path>
            </a:pathLst>
          </a:custGeom>
          <a:noFill/>
          <a:ln cap="rnd" cmpd="sng" w="7150">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8"/>
          <p:cNvSpPr/>
          <p:nvPr/>
        </p:nvSpPr>
        <p:spPr>
          <a:xfrm>
            <a:off x="1452492" y="2777715"/>
            <a:ext cx="39" cy="381681"/>
          </a:xfrm>
          <a:custGeom>
            <a:rect b="b" l="l" r="r" t="t"/>
            <a:pathLst>
              <a:path extrusionOk="0" h="9883" w="1">
                <a:moveTo>
                  <a:pt x="0" y="1"/>
                </a:moveTo>
                <a:lnTo>
                  <a:pt x="0" y="9883"/>
                </a:lnTo>
              </a:path>
            </a:pathLst>
          </a:custGeom>
          <a:solidFill>
            <a:srgbClr val="2517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8"/>
          <p:cNvSpPr/>
          <p:nvPr/>
        </p:nvSpPr>
        <p:spPr>
          <a:xfrm>
            <a:off x="1452492" y="2777715"/>
            <a:ext cx="39" cy="381681"/>
          </a:xfrm>
          <a:custGeom>
            <a:rect b="b" l="l" r="r" t="t"/>
            <a:pathLst>
              <a:path extrusionOk="0" fill="none" h="9883" w="1">
                <a:moveTo>
                  <a:pt x="0" y="1"/>
                </a:moveTo>
                <a:lnTo>
                  <a:pt x="0" y="9883"/>
                </a:lnTo>
              </a:path>
            </a:pathLst>
          </a:custGeom>
          <a:noFill/>
          <a:ln cap="rnd" cmpd="sng" w="7150">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8"/>
          <p:cNvSpPr/>
          <p:nvPr/>
        </p:nvSpPr>
        <p:spPr>
          <a:xfrm>
            <a:off x="1890207" y="3150630"/>
            <a:ext cx="52948" cy="80059"/>
          </a:xfrm>
          <a:custGeom>
            <a:rect b="b" l="l" r="r" t="t"/>
            <a:pathLst>
              <a:path extrusionOk="0" h="2073" w="1371">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8"/>
          <p:cNvSpPr/>
          <p:nvPr/>
        </p:nvSpPr>
        <p:spPr>
          <a:xfrm>
            <a:off x="1425806" y="3150630"/>
            <a:ext cx="52909" cy="80059"/>
          </a:xfrm>
          <a:custGeom>
            <a:rect b="b" l="l" r="r" t="t"/>
            <a:pathLst>
              <a:path extrusionOk="0" h="2073" w="137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8"/>
          <p:cNvSpPr/>
          <p:nvPr/>
        </p:nvSpPr>
        <p:spPr>
          <a:xfrm>
            <a:off x="497428" y="1868678"/>
            <a:ext cx="2283060" cy="2283021"/>
          </a:xfrm>
          <a:custGeom>
            <a:rect b="b" l="l" r="r" t="t"/>
            <a:pathLst>
              <a:path extrusionOk="0" fill="none" h="59115" w="59116">
                <a:moveTo>
                  <a:pt x="1" y="0"/>
                </a:moveTo>
                <a:lnTo>
                  <a:pt x="59115" y="59115"/>
                </a:lnTo>
              </a:path>
            </a:pathLst>
          </a:custGeom>
          <a:solidFill>
            <a:schemeClr val="accent6"/>
          </a:solidFill>
          <a:ln cap="flat" cmpd="sng" w="640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8"/>
          <p:cNvSpPr txBox="1"/>
          <p:nvPr/>
        </p:nvSpPr>
        <p:spPr>
          <a:xfrm>
            <a:off x="3589350" y="986425"/>
            <a:ext cx="5422800" cy="40362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b="1" lang="en" sz="1000">
                <a:solidFill>
                  <a:schemeClr val="dk1"/>
                </a:solidFill>
              </a:rPr>
              <a:t>3.2 Assessment of Residual Risk: </a:t>
            </a:r>
            <a:endParaRPr b="1" sz="1000">
              <a:solidFill>
                <a:schemeClr val="dk1"/>
              </a:solidFill>
            </a:endParaRPr>
          </a:p>
          <a:p>
            <a:pPr indent="-292100" lvl="0" marL="457200" rtl="0" algn="l">
              <a:lnSpc>
                <a:spcPct val="150000"/>
              </a:lnSpc>
              <a:spcBef>
                <a:spcPts val="1200"/>
              </a:spcBef>
              <a:spcAft>
                <a:spcPts val="0"/>
              </a:spcAft>
              <a:buClr>
                <a:schemeClr val="dk1"/>
              </a:buClr>
              <a:buSzPts val="1000"/>
              <a:buAutoNum type="arabicPeriod"/>
            </a:pPr>
            <a:r>
              <a:rPr lang="en" sz="1000">
                <a:solidFill>
                  <a:schemeClr val="dk1"/>
                </a:solidFill>
              </a:rPr>
              <a:t>Quantitative risk assessment: </a:t>
            </a:r>
            <a:endParaRPr sz="1000">
              <a:solidFill>
                <a:schemeClr val="dk1"/>
              </a:solidFill>
            </a:endParaRPr>
          </a:p>
          <a:p>
            <a:pPr indent="-292100" lvl="1" marL="914400" rtl="0" algn="l">
              <a:lnSpc>
                <a:spcPct val="150000"/>
              </a:lnSpc>
              <a:spcBef>
                <a:spcPts val="0"/>
              </a:spcBef>
              <a:spcAft>
                <a:spcPts val="0"/>
              </a:spcAft>
              <a:buClr>
                <a:schemeClr val="dk1"/>
              </a:buClr>
              <a:buSzPts val="1000"/>
              <a:buAutoNum type="alphaLcPeriod"/>
            </a:pPr>
            <a:r>
              <a:rPr lang="en" sz="1000">
                <a:solidFill>
                  <a:schemeClr val="dk1"/>
                </a:solidFill>
              </a:rPr>
              <a:t>Calculating possible financial outcomes of the mitigated risk</a:t>
            </a:r>
            <a:endParaRPr sz="1000">
              <a:solidFill>
                <a:schemeClr val="dk1"/>
              </a:solidFill>
            </a:endParaRPr>
          </a:p>
          <a:p>
            <a:pPr indent="-292100" lvl="1" marL="914400" rtl="0" algn="l">
              <a:lnSpc>
                <a:spcPct val="150000"/>
              </a:lnSpc>
              <a:spcBef>
                <a:spcPts val="0"/>
              </a:spcBef>
              <a:spcAft>
                <a:spcPts val="0"/>
              </a:spcAft>
              <a:buClr>
                <a:schemeClr val="dk1"/>
              </a:buClr>
              <a:buSzPts val="1000"/>
              <a:buAutoNum type="alphaLcPeriod"/>
            </a:pPr>
            <a:r>
              <a:rPr lang="en" sz="1000">
                <a:solidFill>
                  <a:schemeClr val="dk1"/>
                </a:solidFill>
              </a:rPr>
              <a:t>Adjust the mitigation options based on the outcomes </a:t>
            </a:r>
            <a:endParaRPr sz="1000">
              <a:solidFill>
                <a:schemeClr val="dk1"/>
              </a:solidFill>
            </a:endParaRPr>
          </a:p>
          <a:p>
            <a:pPr indent="-292100" lvl="0" marL="457200" rtl="0" algn="l">
              <a:lnSpc>
                <a:spcPct val="150000"/>
              </a:lnSpc>
              <a:spcBef>
                <a:spcPts val="0"/>
              </a:spcBef>
              <a:spcAft>
                <a:spcPts val="0"/>
              </a:spcAft>
              <a:buClr>
                <a:schemeClr val="dk1"/>
              </a:buClr>
              <a:buSzPts val="1000"/>
              <a:buAutoNum type="arabicPeriod"/>
            </a:pPr>
            <a:r>
              <a:rPr lang="en" sz="1000">
                <a:solidFill>
                  <a:schemeClr val="dk1"/>
                </a:solidFill>
              </a:rPr>
              <a:t>Qualitative risk assessment: </a:t>
            </a:r>
            <a:endParaRPr sz="1000">
              <a:solidFill>
                <a:schemeClr val="dk1"/>
              </a:solidFill>
            </a:endParaRPr>
          </a:p>
          <a:p>
            <a:pPr indent="-292100" lvl="1" marL="914400" rtl="0" algn="l">
              <a:lnSpc>
                <a:spcPct val="150000"/>
              </a:lnSpc>
              <a:spcBef>
                <a:spcPts val="0"/>
              </a:spcBef>
              <a:spcAft>
                <a:spcPts val="0"/>
              </a:spcAft>
              <a:buClr>
                <a:schemeClr val="dk1"/>
              </a:buClr>
              <a:buSzPts val="1000"/>
              <a:buAutoNum type="alphaLcPeriod"/>
            </a:pPr>
            <a:r>
              <a:rPr lang="en" sz="1000">
                <a:solidFill>
                  <a:schemeClr val="dk1"/>
                </a:solidFill>
              </a:rPr>
              <a:t>using expert reviews on the leftover risks and use the responses to adjust the process  </a:t>
            </a:r>
            <a:endParaRPr sz="1000">
              <a:solidFill>
                <a:schemeClr val="dk1"/>
              </a:solidFill>
            </a:endParaRPr>
          </a:p>
          <a:p>
            <a:pPr indent="0" lvl="0" marL="0" rtl="0" algn="l">
              <a:spcBef>
                <a:spcPts val="1200"/>
              </a:spcBef>
              <a:spcAft>
                <a:spcPts val="0"/>
              </a:spcAft>
              <a:buNone/>
            </a:pPr>
            <a:r>
              <a:rPr b="1" lang="en" sz="1000">
                <a:solidFill>
                  <a:schemeClr val="dk1"/>
                </a:solidFill>
              </a:rPr>
              <a:t>3.3 Making Risk Decisions: </a:t>
            </a:r>
            <a:endParaRPr b="1" sz="1000">
              <a:solidFill>
                <a:schemeClr val="dk1"/>
              </a:solidFill>
            </a:endParaRPr>
          </a:p>
          <a:p>
            <a:pPr indent="0" lvl="0" marL="0" rtl="0" algn="l">
              <a:spcBef>
                <a:spcPts val="0"/>
              </a:spcBef>
              <a:spcAft>
                <a:spcPts val="0"/>
              </a:spcAft>
              <a:buNone/>
            </a:pPr>
            <a:r>
              <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Establish the risk register which will identify all the risks, the purpose of mitigation, and those responsible for risk management </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Write escalation protocols to guarantee the risk with the impact or likelihood will be escalated quickly to senior </a:t>
            </a:r>
            <a:r>
              <a:rPr lang="en" sz="1000">
                <a:solidFill>
                  <a:schemeClr val="dk1"/>
                </a:solidFill>
              </a:rPr>
              <a:t>management's</a:t>
            </a:r>
            <a:r>
              <a:rPr lang="en" sz="1000">
                <a:solidFill>
                  <a:schemeClr val="dk1"/>
                </a:solidFill>
              </a:rPr>
              <a:t> attention for decisions-making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b="1" lang="en" sz="1000">
                <a:solidFill>
                  <a:schemeClr val="dk1"/>
                </a:solidFill>
              </a:rPr>
              <a:t>3.4 Implementation of Mitigation Measures: </a:t>
            </a:r>
            <a:endParaRPr b="1" sz="1000">
              <a:solidFill>
                <a:schemeClr val="dk1"/>
              </a:solidFill>
            </a:endParaRPr>
          </a:p>
          <a:p>
            <a:pPr indent="-292100" lvl="0" marL="457200" rtl="0" algn="l">
              <a:lnSpc>
                <a:spcPct val="100000"/>
              </a:lnSpc>
              <a:spcBef>
                <a:spcPts val="1200"/>
              </a:spcBef>
              <a:spcAft>
                <a:spcPts val="0"/>
              </a:spcAft>
              <a:buClr>
                <a:schemeClr val="dk1"/>
              </a:buClr>
              <a:buSzPts val="1000"/>
              <a:buAutoNum type="arabicPeriod"/>
            </a:pPr>
            <a:r>
              <a:rPr lang="en" sz="1000">
                <a:solidFill>
                  <a:schemeClr val="dk1"/>
                </a:solidFill>
              </a:rPr>
              <a:t>Develop and provide continuous training on cybersecurity by using phishing simulation s and security newsletters </a:t>
            </a:r>
            <a:endParaRPr sz="1000">
              <a:solidFill>
                <a:schemeClr val="dk1"/>
              </a:solidFill>
            </a:endParaRPr>
          </a:p>
          <a:p>
            <a:pPr indent="-279400" lvl="0" marL="457200" rtl="0" algn="l">
              <a:lnSpc>
                <a:spcPct val="100000"/>
              </a:lnSpc>
              <a:spcBef>
                <a:spcPts val="0"/>
              </a:spcBef>
              <a:spcAft>
                <a:spcPts val="0"/>
              </a:spcAft>
              <a:buClr>
                <a:schemeClr val="dk1"/>
              </a:buClr>
              <a:buSzPts val="800"/>
              <a:buAutoNum type="arabicPeriod"/>
            </a:pPr>
            <a:r>
              <a:rPr lang="en" sz="1000">
                <a:solidFill>
                  <a:schemeClr val="dk1"/>
                </a:solidFill>
              </a:rPr>
              <a:t>Develop Incident Response Plan (IRP) with details of: who does what, means of</a:t>
            </a:r>
            <a:r>
              <a:rPr lang="en" sz="900">
                <a:solidFill>
                  <a:schemeClr val="dk1"/>
                </a:solidFill>
              </a:rPr>
              <a:t> </a:t>
            </a:r>
            <a:r>
              <a:rPr lang="en" sz="1000">
                <a:solidFill>
                  <a:schemeClr val="dk1"/>
                </a:solidFill>
              </a:rPr>
              <a:t>communications, stages of recovery</a:t>
            </a:r>
            <a:endParaRPr sz="1000">
              <a:solidFill>
                <a:schemeClr val="dk1"/>
              </a:solidFill>
            </a:endParaRPr>
          </a:p>
        </p:txBody>
      </p:sp>
      <p:grpSp>
        <p:nvGrpSpPr>
          <p:cNvPr id="1322" name="Google Shape;1322;p28"/>
          <p:cNvGrpSpPr/>
          <p:nvPr/>
        </p:nvGrpSpPr>
        <p:grpSpPr>
          <a:xfrm>
            <a:off x="2633451" y="4328906"/>
            <a:ext cx="681701" cy="464172"/>
            <a:chOff x="1848726" y="3371631"/>
            <a:chExt cx="681701" cy="464172"/>
          </a:xfrm>
        </p:grpSpPr>
        <p:sp>
          <p:nvSpPr>
            <p:cNvPr id="1323" name="Google Shape;1323;p28"/>
            <p:cNvSpPr/>
            <p:nvPr/>
          </p:nvSpPr>
          <p:spPr>
            <a:xfrm>
              <a:off x="1848726" y="3527418"/>
              <a:ext cx="566042" cy="308385"/>
            </a:xfrm>
            <a:custGeom>
              <a:rect b="b" l="l" r="r" t="t"/>
              <a:pathLst>
                <a:path extrusionOk="0" h="10444" w="19170">
                  <a:moveTo>
                    <a:pt x="18437" y="0"/>
                  </a:moveTo>
                  <a:cubicBezTo>
                    <a:pt x="18423" y="0"/>
                    <a:pt x="18409" y="1"/>
                    <a:pt x="18395" y="2"/>
                  </a:cubicBezTo>
                  <a:lnTo>
                    <a:pt x="786" y="2"/>
                  </a:lnTo>
                  <a:cubicBezTo>
                    <a:pt x="357" y="2"/>
                    <a:pt x="0" y="323"/>
                    <a:pt x="0" y="728"/>
                  </a:cubicBezTo>
                  <a:lnTo>
                    <a:pt x="0" y="9705"/>
                  </a:lnTo>
                  <a:cubicBezTo>
                    <a:pt x="0" y="10110"/>
                    <a:pt x="357" y="10443"/>
                    <a:pt x="786" y="10443"/>
                  </a:cubicBezTo>
                  <a:lnTo>
                    <a:pt x="18384" y="10443"/>
                  </a:lnTo>
                  <a:cubicBezTo>
                    <a:pt x="18812" y="10443"/>
                    <a:pt x="19169" y="10098"/>
                    <a:pt x="19169" y="9705"/>
                  </a:cubicBezTo>
                  <a:lnTo>
                    <a:pt x="19169" y="728"/>
                  </a:lnTo>
                  <a:cubicBezTo>
                    <a:pt x="19169" y="336"/>
                    <a:pt x="18846" y="0"/>
                    <a:pt x="18437" y="0"/>
                  </a:cubicBezTo>
                  <a:close/>
                </a:path>
              </a:pathLst>
            </a:custGeom>
            <a:solidFill>
              <a:srgbClr val="383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8"/>
            <p:cNvSpPr/>
            <p:nvPr/>
          </p:nvSpPr>
          <p:spPr>
            <a:xfrm>
              <a:off x="1907427" y="3590016"/>
              <a:ext cx="146988" cy="176515"/>
            </a:xfrm>
            <a:custGeom>
              <a:rect b="b" l="l" r="r" t="t"/>
              <a:pathLst>
                <a:path extrusionOk="0" h="5978" w="4978">
                  <a:moveTo>
                    <a:pt x="298" y="1"/>
                  </a:moveTo>
                  <a:cubicBezTo>
                    <a:pt x="144" y="1"/>
                    <a:pt x="1" y="144"/>
                    <a:pt x="1" y="299"/>
                  </a:cubicBezTo>
                  <a:lnTo>
                    <a:pt x="1" y="5680"/>
                  </a:lnTo>
                  <a:cubicBezTo>
                    <a:pt x="1" y="5835"/>
                    <a:pt x="144" y="5978"/>
                    <a:pt x="298" y="5978"/>
                  </a:cubicBezTo>
                  <a:lnTo>
                    <a:pt x="4680" y="5978"/>
                  </a:lnTo>
                  <a:cubicBezTo>
                    <a:pt x="4846" y="5978"/>
                    <a:pt x="4977" y="5835"/>
                    <a:pt x="4977" y="5680"/>
                  </a:cubicBezTo>
                  <a:lnTo>
                    <a:pt x="4977" y="299"/>
                  </a:lnTo>
                  <a:cubicBezTo>
                    <a:pt x="4977" y="144"/>
                    <a:pt x="4846" y="1"/>
                    <a:pt x="4680" y="1"/>
                  </a:cubicBezTo>
                  <a:close/>
                </a:path>
              </a:pathLst>
            </a:custGeom>
            <a:solidFill>
              <a:srgbClr val="4D52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8"/>
            <p:cNvSpPr/>
            <p:nvPr/>
          </p:nvSpPr>
          <p:spPr>
            <a:xfrm>
              <a:off x="1956649" y="3615351"/>
              <a:ext cx="48543" cy="48189"/>
            </a:xfrm>
            <a:custGeom>
              <a:rect b="b" l="l" r="r" t="t"/>
              <a:pathLst>
                <a:path extrusionOk="0" h="1632" w="1644">
                  <a:moveTo>
                    <a:pt x="822" y="0"/>
                  </a:moveTo>
                  <a:cubicBezTo>
                    <a:pt x="370" y="0"/>
                    <a:pt x="1" y="357"/>
                    <a:pt x="1" y="810"/>
                  </a:cubicBezTo>
                  <a:cubicBezTo>
                    <a:pt x="1" y="1262"/>
                    <a:pt x="370" y="1631"/>
                    <a:pt x="822" y="1631"/>
                  </a:cubicBezTo>
                  <a:cubicBezTo>
                    <a:pt x="1274" y="1631"/>
                    <a:pt x="1644" y="1262"/>
                    <a:pt x="1644" y="810"/>
                  </a:cubicBezTo>
                  <a:cubicBezTo>
                    <a:pt x="1644" y="357"/>
                    <a:pt x="1274" y="0"/>
                    <a:pt x="822" y="0"/>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8"/>
            <p:cNvSpPr/>
            <p:nvPr/>
          </p:nvSpPr>
          <p:spPr>
            <a:xfrm>
              <a:off x="1940822" y="3675114"/>
              <a:ext cx="80551" cy="66821"/>
            </a:xfrm>
            <a:custGeom>
              <a:rect b="b" l="l" r="r" t="t"/>
              <a:pathLst>
                <a:path extrusionOk="0" h="2263" w="2728">
                  <a:moveTo>
                    <a:pt x="584" y="0"/>
                  </a:moveTo>
                  <a:cubicBezTo>
                    <a:pt x="275" y="0"/>
                    <a:pt x="1" y="250"/>
                    <a:pt x="1" y="572"/>
                  </a:cubicBezTo>
                  <a:lnTo>
                    <a:pt x="1" y="1989"/>
                  </a:lnTo>
                  <a:cubicBezTo>
                    <a:pt x="1" y="2143"/>
                    <a:pt x="120" y="2262"/>
                    <a:pt x="275" y="2262"/>
                  </a:cubicBezTo>
                  <a:lnTo>
                    <a:pt x="2465" y="2262"/>
                  </a:lnTo>
                  <a:cubicBezTo>
                    <a:pt x="2608" y="2262"/>
                    <a:pt x="2727" y="2143"/>
                    <a:pt x="2727" y="1989"/>
                  </a:cubicBezTo>
                  <a:lnTo>
                    <a:pt x="2727" y="572"/>
                  </a:lnTo>
                  <a:cubicBezTo>
                    <a:pt x="2727" y="262"/>
                    <a:pt x="2477" y="0"/>
                    <a:pt x="2144" y="0"/>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8"/>
            <p:cNvSpPr/>
            <p:nvPr/>
          </p:nvSpPr>
          <p:spPr>
            <a:xfrm>
              <a:off x="2110281" y="3591079"/>
              <a:ext cx="146279" cy="20079"/>
            </a:xfrm>
            <a:custGeom>
              <a:rect b="b" l="l" r="r" t="t"/>
              <a:pathLst>
                <a:path extrusionOk="0" h="680" w="4954">
                  <a:moveTo>
                    <a:pt x="334" y="1"/>
                  </a:moveTo>
                  <a:cubicBezTo>
                    <a:pt x="143" y="1"/>
                    <a:pt x="1" y="144"/>
                    <a:pt x="1" y="346"/>
                  </a:cubicBezTo>
                  <a:cubicBezTo>
                    <a:pt x="1" y="536"/>
                    <a:pt x="143" y="679"/>
                    <a:pt x="334" y="679"/>
                  </a:cubicBezTo>
                  <a:lnTo>
                    <a:pt x="4608" y="679"/>
                  </a:lnTo>
                  <a:cubicBezTo>
                    <a:pt x="4787" y="679"/>
                    <a:pt x="4954" y="536"/>
                    <a:pt x="4954" y="346"/>
                  </a:cubicBezTo>
                  <a:cubicBezTo>
                    <a:pt x="4954" y="144"/>
                    <a:pt x="4799" y="1"/>
                    <a:pt x="4608" y="1"/>
                  </a:cubicBezTo>
                  <a:close/>
                </a:path>
              </a:pathLst>
            </a:custGeom>
            <a:solidFill>
              <a:srgbClr val="4D52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8"/>
            <p:cNvSpPr/>
            <p:nvPr/>
          </p:nvSpPr>
          <p:spPr>
            <a:xfrm>
              <a:off x="2109926" y="3631148"/>
              <a:ext cx="246466" cy="20079"/>
            </a:xfrm>
            <a:custGeom>
              <a:rect b="b" l="l" r="r" t="t"/>
              <a:pathLst>
                <a:path extrusionOk="0" h="680" w="8347">
                  <a:moveTo>
                    <a:pt x="346" y="1"/>
                  </a:moveTo>
                  <a:cubicBezTo>
                    <a:pt x="155" y="1"/>
                    <a:pt x="1" y="144"/>
                    <a:pt x="1" y="334"/>
                  </a:cubicBezTo>
                  <a:cubicBezTo>
                    <a:pt x="1" y="537"/>
                    <a:pt x="155" y="680"/>
                    <a:pt x="346" y="680"/>
                  </a:cubicBezTo>
                  <a:lnTo>
                    <a:pt x="8002" y="680"/>
                  </a:lnTo>
                  <a:cubicBezTo>
                    <a:pt x="8180" y="680"/>
                    <a:pt x="8323" y="537"/>
                    <a:pt x="8347" y="334"/>
                  </a:cubicBezTo>
                  <a:cubicBezTo>
                    <a:pt x="8347" y="144"/>
                    <a:pt x="8192" y="1"/>
                    <a:pt x="8002" y="1"/>
                  </a:cubicBezTo>
                  <a:close/>
                </a:path>
              </a:pathLst>
            </a:custGeom>
            <a:solidFill>
              <a:srgbClr val="4D52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8"/>
            <p:cNvSpPr/>
            <p:nvPr/>
          </p:nvSpPr>
          <p:spPr>
            <a:xfrm>
              <a:off x="2109926" y="3670892"/>
              <a:ext cx="246466" cy="20404"/>
            </a:xfrm>
            <a:custGeom>
              <a:rect b="b" l="l" r="r" t="t"/>
              <a:pathLst>
                <a:path extrusionOk="0" h="691" w="8347">
                  <a:moveTo>
                    <a:pt x="346" y="0"/>
                  </a:moveTo>
                  <a:cubicBezTo>
                    <a:pt x="155" y="0"/>
                    <a:pt x="1" y="155"/>
                    <a:pt x="1" y="346"/>
                  </a:cubicBezTo>
                  <a:cubicBezTo>
                    <a:pt x="1" y="536"/>
                    <a:pt x="155" y="691"/>
                    <a:pt x="346" y="691"/>
                  </a:cubicBezTo>
                  <a:lnTo>
                    <a:pt x="8002" y="691"/>
                  </a:lnTo>
                  <a:cubicBezTo>
                    <a:pt x="8180" y="691"/>
                    <a:pt x="8323" y="536"/>
                    <a:pt x="8347" y="346"/>
                  </a:cubicBezTo>
                  <a:cubicBezTo>
                    <a:pt x="8347" y="155"/>
                    <a:pt x="8192" y="0"/>
                    <a:pt x="8002" y="0"/>
                  </a:cubicBezTo>
                  <a:close/>
                </a:path>
              </a:pathLst>
            </a:custGeom>
            <a:solidFill>
              <a:srgbClr val="4D52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8"/>
            <p:cNvSpPr/>
            <p:nvPr/>
          </p:nvSpPr>
          <p:spPr>
            <a:xfrm>
              <a:off x="2109926" y="3710961"/>
              <a:ext cx="246466" cy="20433"/>
            </a:xfrm>
            <a:custGeom>
              <a:rect b="b" l="l" r="r" t="t"/>
              <a:pathLst>
                <a:path extrusionOk="0" h="692" w="8347">
                  <a:moveTo>
                    <a:pt x="346" y="1"/>
                  </a:moveTo>
                  <a:cubicBezTo>
                    <a:pt x="155" y="1"/>
                    <a:pt x="1" y="155"/>
                    <a:pt x="1" y="346"/>
                  </a:cubicBezTo>
                  <a:cubicBezTo>
                    <a:pt x="1" y="536"/>
                    <a:pt x="155" y="691"/>
                    <a:pt x="346" y="691"/>
                  </a:cubicBezTo>
                  <a:lnTo>
                    <a:pt x="8002" y="691"/>
                  </a:lnTo>
                  <a:cubicBezTo>
                    <a:pt x="8180" y="691"/>
                    <a:pt x="8323" y="536"/>
                    <a:pt x="8347" y="346"/>
                  </a:cubicBezTo>
                  <a:cubicBezTo>
                    <a:pt x="8347" y="155"/>
                    <a:pt x="8192" y="1"/>
                    <a:pt x="8002" y="1"/>
                  </a:cubicBezTo>
                  <a:close/>
                </a:path>
              </a:pathLst>
            </a:custGeom>
            <a:solidFill>
              <a:srgbClr val="4D52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8"/>
            <p:cNvSpPr/>
            <p:nvPr/>
          </p:nvSpPr>
          <p:spPr>
            <a:xfrm>
              <a:off x="2109926" y="3751059"/>
              <a:ext cx="246466" cy="20049"/>
            </a:xfrm>
            <a:custGeom>
              <a:rect b="b" l="l" r="r" t="t"/>
              <a:pathLst>
                <a:path extrusionOk="0" h="679" w="8347">
                  <a:moveTo>
                    <a:pt x="346" y="0"/>
                  </a:moveTo>
                  <a:cubicBezTo>
                    <a:pt x="155" y="0"/>
                    <a:pt x="1" y="143"/>
                    <a:pt x="1" y="345"/>
                  </a:cubicBezTo>
                  <a:cubicBezTo>
                    <a:pt x="1" y="536"/>
                    <a:pt x="155" y="679"/>
                    <a:pt x="346" y="679"/>
                  </a:cubicBezTo>
                  <a:lnTo>
                    <a:pt x="8002" y="679"/>
                  </a:lnTo>
                  <a:cubicBezTo>
                    <a:pt x="8180" y="679"/>
                    <a:pt x="8323" y="536"/>
                    <a:pt x="8347" y="345"/>
                  </a:cubicBezTo>
                  <a:cubicBezTo>
                    <a:pt x="8347" y="143"/>
                    <a:pt x="8192" y="0"/>
                    <a:pt x="8002" y="0"/>
                  </a:cubicBezTo>
                  <a:close/>
                </a:path>
              </a:pathLst>
            </a:custGeom>
            <a:solidFill>
              <a:srgbClr val="4D52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8"/>
            <p:cNvSpPr/>
            <p:nvPr/>
          </p:nvSpPr>
          <p:spPr>
            <a:xfrm>
              <a:off x="2299080" y="3371631"/>
              <a:ext cx="231348" cy="296131"/>
            </a:xfrm>
            <a:custGeom>
              <a:rect b="b" l="l" r="r" t="t"/>
              <a:pathLst>
                <a:path extrusionOk="0" h="10029" w="7835">
                  <a:moveTo>
                    <a:pt x="3923" y="0"/>
                  </a:moveTo>
                  <a:cubicBezTo>
                    <a:pt x="3769" y="0"/>
                    <a:pt x="3614" y="57"/>
                    <a:pt x="3489" y="170"/>
                  </a:cubicBezTo>
                  <a:cubicBezTo>
                    <a:pt x="2965" y="622"/>
                    <a:pt x="1977" y="1337"/>
                    <a:pt x="488" y="1777"/>
                  </a:cubicBezTo>
                  <a:cubicBezTo>
                    <a:pt x="191" y="1861"/>
                    <a:pt x="0" y="2111"/>
                    <a:pt x="0" y="2408"/>
                  </a:cubicBezTo>
                  <a:lnTo>
                    <a:pt x="0" y="5004"/>
                  </a:lnTo>
                  <a:cubicBezTo>
                    <a:pt x="12" y="5421"/>
                    <a:pt x="107" y="5837"/>
                    <a:pt x="250" y="6218"/>
                  </a:cubicBezTo>
                  <a:cubicBezTo>
                    <a:pt x="1107" y="8409"/>
                    <a:pt x="3810" y="9969"/>
                    <a:pt x="3917" y="10028"/>
                  </a:cubicBezTo>
                  <a:cubicBezTo>
                    <a:pt x="4036" y="9969"/>
                    <a:pt x="7787" y="7814"/>
                    <a:pt x="7835" y="5004"/>
                  </a:cubicBezTo>
                  <a:lnTo>
                    <a:pt x="7835" y="2420"/>
                  </a:lnTo>
                  <a:cubicBezTo>
                    <a:pt x="7835" y="2122"/>
                    <a:pt x="7632" y="1849"/>
                    <a:pt x="7358" y="1777"/>
                  </a:cubicBezTo>
                  <a:cubicBezTo>
                    <a:pt x="7061" y="1682"/>
                    <a:pt x="6787" y="1599"/>
                    <a:pt x="6537" y="1491"/>
                  </a:cubicBezTo>
                  <a:cubicBezTo>
                    <a:pt x="5489" y="1075"/>
                    <a:pt x="4775" y="539"/>
                    <a:pt x="4358" y="170"/>
                  </a:cubicBezTo>
                  <a:cubicBezTo>
                    <a:pt x="4233" y="57"/>
                    <a:pt x="4078" y="0"/>
                    <a:pt x="39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8"/>
            <p:cNvSpPr/>
            <p:nvPr/>
          </p:nvSpPr>
          <p:spPr>
            <a:xfrm>
              <a:off x="2357072" y="3432516"/>
              <a:ext cx="115334" cy="166328"/>
            </a:xfrm>
            <a:custGeom>
              <a:rect b="b" l="l" r="r" t="t"/>
              <a:pathLst>
                <a:path extrusionOk="0" h="5633" w="3906">
                  <a:moveTo>
                    <a:pt x="1965" y="203"/>
                  </a:moveTo>
                  <a:cubicBezTo>
                    <a:pt x="2572" y="203"/>
                    <a:pt x="3084" y="692"/>
                    <a:pt x="3084" y="1323"/>
                  </a:cubicBezTo>
                  <a:lnTo>
                    <a:pt x="3084" y="1989"/>
                  </a:lnTo>
                  <a:lnTo>
                    <a:pt x="846" y="1989"/>
                  </a:lnTo>
                  <a:lnTo>
                    <a:pt x="846" y="1323"/>
                  </a:lnTo>
                  <a:cubicBezTo>
                    <a:pt x="846" y="715"/>
                    <a:pt x="1358" y="203"/>
                    <a:pt x="1965" y="203"/>
                  </a:cubicBezTo>
                  <a:close/>
                  <a:moveTo>
                    <a:pt x="1953" y="1"/>
                  </a:moveTo>
                  <a:cubicBezTo>
                    <a:pt x="1227" y="1"/>
                    <a:pt x="632" y="596"/>
                    <a:pt x="632" y="1323"/>
                  </a:cubicBezTo>
                  <a:lnTo>
                    <a:pt x="632" y="1989"/>
                  </a:lnTo>
                  <a:lnTo>
                    <a:pt x="513" y="1989"/>
                  </a:lnTo>
                  <a:cubicBezTo>
                    <a:pt x="227" y="1989"/>
                    <a:pt x="1" y="2216"/>
                    <a:pt x="1" y="2501"/>
                  </a:cubicBezTo>
                  <a:lnTo>
                    <a:pt x="1" y="5133"/>
                  </a:lnTo>
                  <a:cubicBezTo>
                    <a:pt x="1" y="5418"/>
                    <a:pt x="227" y="5633"/>
                    <a:pt x="513" y="5633"/>
                  </a:cubicBezTo>
                  <a:lnTo>
                    <a:pt x="3394" y="5633"/>
                  </a:lnTo>
                  <a:cubicBezTo>
                    <a:pt x="3680" y="5633"/>
                    <a:pt x="3894" y="5418"/>
                    <a:pt x="3894" y="5133"/>
                  </a:cubicBezTo>
                  <a:lnTo>
                    <a:pt x="3894" y="2501"/>
                  </a:lnTo>
                  <a:cubicBezTo>
                    <a:pt x="3906" y="2216"/>
                    <a:pt x="3680" y="1989"/>
                    <a:pt x="3394" y="1989"/>
                  </a:cubicBezTo>
                  <a:lnTo>
                    <a:pt x="3275" y="1989"/>
                  </a:lnTo>
                  <a:lnTo>
                    <a:pt x="3275" y="1323"/>
                  </a:lnTo>
                  <a:cubicBezTo>
                    <a:pt x="3275" y="596"/>
                    <a:pt x="2680" y="1"/>
                    <a:pt x="1953"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8"/>
            <p:cNvSpPr/>
            <p:nvPr/>
          </p:nvSpPr>
          <p:spPr>
            <a:xfrm>
              <a:off x="2400684" y="3520420"/>
              <a:ext cx="28848" cy="56634"/>
            </a:xfrm>
            <a:custGeom>
              <a:rect b="b" l="l" r="r" t="t"/>
              <a:pathLst>
                <a:path extrusionOk="0" h="1918" w="977">
                  <a:moveTo>
                    <a:pt x="488" y="1"/>
                  </a:moveTo>
                  <a:cubicBezTo>
                    <a:pt x="214" y="1"/>
                    <a:pt x="0" y="215"/>
                    <a:pt x="0" y="489"/>
                  </a:cubicBezTo>
                  <a:cubicBezTo>
                    <a:pt x="0" y="655"/>
                    <a:pt x="72" y="786"/>
                    <a:pt x="191" y="870"/>
                  </a:cubicBezTo>
                  <a:lnTo>
                    <a:pt x="0" y="1917"/>
                  </a:lnTo>
                  <a:lnTo>
                    <a:pt x="976" y="1917"/>
                  </a:lnTo>
                  <a:lnTo>
                    <a:pt x="786" y="870"/>
                  </a:lnTo>
                  <a:cubicBezTo>
                    <a:pt x="893" y="786"/>
                    <a:pt x="976" y="632"/>
                    <a:pt x="976" y="489"/>
                  </a:cubicBezTo>
                  <a:cubicBezTo>
                    <a:pt x="976" y="215"/>
                    <a:pt x="750" y="1"/>
                    <a:pt x="488" y="1"/>
                  </a:cubicBez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28"/>
          <p:cNvGrpSpPr/>
          <p:nvPr/>
        </p:nvGrpSpPr>
        <p:grpSpPr>
          <a:xfrm>
            <a:off x="8111393" y="-53794"/>
            <a:ext cx="1573896" cy="1126171"/>
            <a:chOff x="2874288" y="1572950"/>
            <a:chExt cx="3360871" cy="2758870"/>
          </a:xfrm>
        </p:grpSpPr>
        <p:sp>
          <p:nvSpPr>
            <p:cNvPr id="1336" name="Google Shape;1336;p28"/>
            <p:cNvSpPr/>
            <p:nvPr/>
          </p:nvSpPr>
          <p:spPr>
            <a:xfrm>
              <a:off x="2874288" y="1848875"/>
              <a:ext cx="3360871" cy="2282562"/>
            </a:xfrm>
            <a:custGeom>
              <a:rect b="b" l="l" r="r" t="t"/>
              <a:pathLst>
                <a:path extrusionOk="0" h="57615" w="84833">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8"/>
            <p:cNvSpPr/>
            <p:nvPr/>
          </p:nvSpPr>
          <p:spPr>
            <a:xfrm>
              <a:off x="2874288" y="3930851"/>
              <a:ext cx="3360871" cy="400969"/>
            </a:xfrm>
            <a:custGeom>
              <a:rect b="b" l="l" r="r" t="t"/>
              <a:pathLst>
                <a:path extrusionOk="0" h="10121" w="84833">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8"/>
            <p:cNvSpPr/>
            <p:nvPr/>
          </p:nvSpPr>
          <p:spPr>
            <a:xfrm>
              <a:off x="2874288" y="2124800"/>
              <a:ext cx="2059001" cy="2195800"/>
            </a:xfrm>
            <a:custGeom>
              <a:rect b="b" l="l" r="r" t="t"/>
              <a:pathLst>
                <a:path extrusionOk="0" h="55425" w="51972">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8"/>
            <p:cNvSpPr/>
            <p:nvPr/>
          </p:nvSpPr>
          <p:spPr>
            <a:xfrm>
              <a:off x="3261059" y="2124800"/>
              <a:ext cx="1500037" cy="1918913"/>
            </a:xfrm>
            <a:custGeom>
              <a:rect b="b" l="l" r="r" t="t"/>
              <a:pathLst>
                <a:path extrusionOk="0" h="48436" w="37863">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8"/>
            <p:cNvSpPr/>
            <p:nvPr/>
          </p:nvSpPr>
          <p:spPr>
            <a:xfrm>
              <a:off x="3976128" y="1963959"/>
              <a:ext cx="69846" cy="2014193"/>
            </a:xfrm>
            <a:custGeom>
              <a:rect b="b" l="l" r="r" t="t"/>
              <a:pathLst>
                <a:path extrusionOk="0" h="50841" w="1763">
                  <a:moveTo>
                    <a:pt x="1" y="1"/>
                  </a:moveTo>
                  <a:lnTo>
                    <a:pt x="1763" y="1"/>
                  </a:lnTo>
                  <a:lnTo>
                    <a:pt x="1763" y="50840"/>
                  </a:lnTo>
                  <a:lnTo>
                    <a:pt x="1" y="5084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8"/>
            <p:cNvSpPr/>
            <p:nvPr/>
          </p:nvSpPr>
          <p:spPr>
            <a:xfrm>
              <a:off x="4378468" y="2284254"/>
              <a:ext cx="1268433" cy="1108022"/>
            </a:xfrm>
            <a:custGeom>
              <a:rect b="b" l="l" r="r" t="t"/>
              <a:pathLst>
                <a:path extrusionOk="0" h="27968" w="32017">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8"/>
            <p:cNvSpPr/>
            <p:nvPr/>
          </p:nvSpPr>
          <p:spPr>
            <a:xfrm>
              <a:off x="5297282" y="2284254"/>
              <a:ext cx="493911" cy="1108498"/>
            </a:xfrm>
            <a:custGeom>
              <a:rect b="b" l="l" r="r" t="t"/>
              <a:pathLst>
                <a:path extrusionOk="0" h="27980" w="12467">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8"/>
            <p:cNvSpPr/>
            <p:nvPr/>
          </p:nvSpPr>
          <p:spPr>
            <a:xfrm>
              <a:off x="3779910" y="2935144"/>
              <a:ext cx="786843" cy="1108537"/>
            </a:xfrm>
            <a:custGeom>
              <a:rect b="b" l="l" r="r" t="t"/>
              <a:pathLst>
                <a:path extrusionOk="0" h="27981" w="19861">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8"/>
            <p:cNvSpPr/>
            <p:nvPr/>
          </p:nvSpPr>
          <p:spPr>
            <a:xfrm>
              <a:off x="3593596" y="2935144"/>
              <a:ext cx="372682" cy="1108537"/>
            </a:xfrm>
            <a:custGeom>
              <a:rect b="b" l="l" r="r" t="t"/>
              <a:pathLst>
                <a:path extrusionOk="0" h="27981" w="9407">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8"/>
            <p:cNvSpPr/>
            <p:nvPr/>
          </p:nvSpPr>
          <p:spPr>
            <a:xfrm>
              <a:off x="3966224" y="3360619"/>
              <a:ext cx="1150492" cy="332074"/>
            </a:xfrm>
            <a:custGeom>
              <a:rect b="b" l="l" r="r" t="t"/>
              <a:pathLst>
                <a:path extrusionOk="0" h="8382" w="2904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8"/>
            <p:cNvSpPr/>
            <p:nvPr/>
          </p:nvSpPr>
          <p:spPr>
            <a:xfrm>
              <a:off x="3966224" y="3692680"/>
              <a:ext cx="1150492" cy="350496"/>
            </a:xfrm>
            <a:custGeom>
              <a:rect b="b" l="l" r="r" t="t"/>
              <a:pathLst>
                <a:path extrusionOk="0" h="8847" w="2904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8"/>
            <p:cNvSpPr/>
            <p:nvPr/>
          </p:nvSpPr>
          <p:spPr>
            <a:xfrm>
              <a:off x="4909124" y="3211069"/>
              <a:ext cx="259455" cy="149596"/>
            </a:xfrm>
            <a:custGeom>
              <a:rect b="b" l="l" r="r" t="t"/>
              <a:pathLst>
                <a:path extrusionOk="0" h="3776" w="6549">
                  <a:moveTo>
                    <a:pt x="0" y="1"/>
                  </a:moveTo>
                  <a:lnTo>
                    <a:pt x="0" y="3775"/>
                  </a:lnTo>
                  <a:lnTo>
                    <a:pt x="6549" y="3775"/>
                  </a:lnTo>
                  <a:lnTo>
                    <a:pt x="6549" y="1"/>
                  </a:lnTo>
                  <a:close/>
                </a:path>
              </a:pathLst>
            </a:custGeom>
            <a:solidFill>
              <a:srgbClr val="763B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8"/>
            <p:cNvSpPr/>
            <p:nvPr/>
          </p:nvSpPr>
          <p:spPr>
            <a:xfrm>
              <a:off x="4553452" y="2567548"/>
              <a:ext cx="320347" cy="384924"/>
            </a:xfrm>
            <a:custGeom>
              <a:rect b="b" l="l" r="r" t="t"/>
              <a:pathLst>
                <a:path extrusionOk="0" h="9716" w="8086">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8"/>
            <p:cNvSpPr/>
            <p:nvPr/>
          </p:nvSpPr>
          <p:spPr>
            <a:xfrm>
              <a:off x="4265285" y="2811582"/>
              <a:ext cx="553338" cy="155697"/>
            </a:xfrm>
            <a:custGeom>
              <a:rect b="b" l="l" r="r" t="t"/>
              <a:pathLst>
                <a:path extrusionOk="0" h="3930" w="13967">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8"/>
            <p:cNvSpPr/>
            <p:nvPr/>
          </p:nvSpPr>
          <p:spPr>
            <a:xfrm>
              <a:off x="4179913" y="2811582"/>
              <a:ext cx="216985" cy="207120"/>
            </a:xfrm>
            <a:custGeom>
              <a:rect b="b" l="l" r="r" t="t"/>
              <a:pathLst>
                <a:path extrusionOk="0" h="5228" w="5477">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8"/>
            <p:cNvSpPr/>
            <p:nvPr/>
          </p:nvSpPr>
          <p:spPr>
            <a:xfrm>
              <a:off x="4226580" y="2915336"/>
              <a:ext cx="21750" cy="103798"/>
            </a:xfrm>
            <a:custGeom>
              <a:rect b="b" l="l" r="r" t="t"/>
              <a:pathLst>
                <a:path extrusionOk="0" h="2620" w="549">
                  <a:moveTo>
                    <a:pt x="1" y="1"/>
                  </a:moveTo>
                  <a:lnTo>
                    <a:pt x="1" y="2620"/>
                  </a:lnTo>
                  <a:lnTo>
                    <a:pt x="548" y="2620"/>
                  </a:lnTo>
                  <a:lnTo>
                    <a:pt x="548" y="1"/>
                  </a:lnTo>
                  <a:close/>
                </a:path>
              </a:pathLst>
            </a:custGeom>
            <a:solidFill>
              <a:srgbClr val="FFA1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8"/>
            <p:cNvSpPr/>
            <p:nvPr/>
          </p:nvSpPr>
          <p:spPr>
            <a:xfrm>
              <a:off x="4277051" y="2915336"/>
              <a:ext cx="21750" cy="103798"/>
            </a:xfrm>
            <a:custGeom>
              <a:rect b="b" l="l" r="r" t="t"/>
              <a:pathLst>
                <a:path extrusionOk="0" h="2620" w="549">
                  <a:moveTo>
                    <a:pt x="1" y="1"/>
                  </a:moveTo>
                  <a:lnTo>
                    <a:pt x="1" y="2620"/>
                  </a:lnTo>
                  <a:lnTo>
                    <a:pt x="548" y="2620"/>
                  </a:lnTo>
                  <a:lnTo>
                    <a:pt x="548" y="1"/>
                  </a:lnTo>
                  <a:close/>
                </a:path>
              </a:pathLst>
            </a:custGeom>
            <a:solidFill>
              <a:srgbClr val="FFA1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8"/>
            <p:cNvSpPr/>
            <p:nvPr/>
          </p:nvSpPr>
          <p:spPr>
            <a:xfrm>
              <a:off x="4328473" y="2915336"/>
              <a:ext cx="21750" cy="103798"/>
            </a:xfrm>
            <a:custGeom>
              <a:rect b="b" l="l" r="r" t="t"/>
              <a:pathLst>
                <a:path extrusionOk="0" h="2620" w="549">
                  <a:moveTo>
                    <a:pt x="1" y="1"/>
                  </a:moveTo>
                  <a:lnTo>
                    <a:pt x="1" y="2620"/>
                  </a:lnTo>
                  <a:lnTo>
                    <a:pt x="548" y="2620"/>
                  </a:lnTo>
                  <a:lnTo>
                    <a:pt x="548" y="1"/>
                  </a:lnTo>
                  <a:close/>
                </a:path>
              </a:pathLst>
            </a:custGeom>
            <a:solidFill>
              <a:srgbClr val="FFA1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8"/>
            <p:cNvSpPr/>
            <p:nvPr/>
          </p:nvSpPr>
          <p:spPr>
            <a:xfrm>
              <a:off x="3932273" y="3071264"/>
              <a:ext cx="809465" cy="289604"/>
            </a:xfrm>
            <a:custGeom>
              <a:rect b="b" l="l" r="r" t="t"/>
              <a:pathLst>
                <a:path extrusionOk="0" h="7310" w="20432">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8"/>
            <p:cNvSpPr/>
            <p:nvPr/>
          </p:nvSpPr>
          <p:spPr>
            <a:xfrm>
              <a:off x="4693534" y="2398863"/>
              <a:ext cx="475053" cy="812278"/>
            </a:xfrm>
            <a:custGeom>
              <a:rect b="b" l="l" r="r" t="t"/>
              <a:pathLst>
                <a:path extrusionOk="0" h="20503" w="11991">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8"/>
            <p:cNvSpPr/>
            <p:nvPr/>
          </p:nvSpPr>
          <p:spPr>
            <a:xfrm>
              <a:off x="4646391" y="2344035"/>
              <a:ext cx="308066" cy="287187"/>
            </a:xfrm>
            <a:custGeom>
              <a:rect b="b" l="l" r="r" t="t"/>
              <a:pathLst>
                <a:path extrusionOk="0" h="7249" w="7776">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8"/>
            <p:cNvSpPr/>
            <p:nvPr/>
          </p:nvSpPr>
          <p:spPr>
            <a:xfrm>
              <a:off x="4562445" y="2263495"/>
              <a:ext cx="354260" cy="337303"/>
            </a:xfrm>
            <a:custGeom>
              <a:rect b="b" l="l" r="r" t="t"/>
              <a:pathLst>
                <a:path extrusionOk="0" h="8514" w="8942">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8"/>
            <p:cNvSpPr/>
            <p:nvPr/>
          </p:nvSpPr>
          <p:spPr>
            <a:xfrm>
              <a:off x="4475171" y="2088472"/>
              <a:ext cx="483056" cy="364679"/>
            </a:xfrm>
            <a:custGeom>
              <a:rect b="b" l="l" r="r" t="t"/>
              <a:pathLst>
                <a:path extrusionOk="0" h="9205" w="12193">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8"/>
            <p:cNvSpPr/>
            <p:nvPr/>
          </p:nvSpPr>
          <p:spPr>
            <a:xfrm>
              <a:off x="3962460" y="2766776"/>
              <a:ext cx="536342" cy="336828"/>
            </a:xfrm>
            <a:custGeom>
              <a:rect b="b" l="l" r="r" t="t"/>
              <a:pathLst>
                <a:path extrusionOk="0" h="8502" w="13538">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8"/>
            <p:cNvSpPr/>
            <p:nvPr/>
          </p:nvSpPr>
          <p:spPr>
            <a:xfrm>
              <a:off x="4474220" y="3067699"/>
              <a:ext cx="258068" cy="35893"/>
            </a:xfrm>
            <a:custGeom>
              <a:rect b="b" l="l" r="r" t="t"/>
              <a:pathLst>
                <a:path extrusionOk="0" h="906" w="6514">
                  <a:moveTo>
                    <a:pt x="1" y="0"/>
                  </a:moveTo>
                  <a:lnTo>
                    <a:pt x="1" y="905"/>
                  </a:lnTo>
                  <a:lnTo>
                    <a:pt x="6513" y="905"/>
                  </a:lnTo>
                  <a:lnTo>
                    <a:pt x="6513" y="0"/>
                  </a:lnTo>
                  <a:close/>
                </a:path>
              </a:pathLst>
            </a:custGeom>
            <a:solidFill>
              <a:srgbClr val="D7D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8"/>
            <p:cNvSpPr/>
            <p:nvPr/>
          </p:nvSpPr>
          <p:spPr>
            <a:xfrm>
              <a:off x="3937463" y="2766776"/>
              <a:ext cx="536817" cy="336828"/>
            </a:xfrm>
            <a:custGeom>
              <a:rect b="b" l="l" r="r" t="t"/>
              <a:pathLst>
                <a:path extrusionOk="0" h="8502" w="1355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8"/>
            <p:cNvSpPr/>
            <p:nvPr/>
          </p:nvSpPr>
          <p:spPr>
            <a:xfrm>
              <a:off x="4125163" y="2915336"/>
              <a:ext cx="155697" cy="39657"/>
            </a:xfrm>
            <a:custGeom>
              <a:rect b="b" l="l" r="r" t="t"/>
              <a:pathLst>
                <a:path extrusionOk="0" h="1001" w="3930">
                  <a:moveTo>
                    <a:pt x="1" y="1"/>
                  </a:moveTo>
                  <a:lnTo>
                    <a:pt x="334" y="1001"/>
                  </a:lnTo>
                  <a:lnTo>
                    <a:pt x="3930" y="1001"/>
                  </a:lnTo>
                  <a:lnTo>
                    <a:pt x="3585" y="1"/>
                  </a:lnTo>
                  <a:close/>
                </a:path>
              </a:pathLst>
            </a:custGeom>
            <a:solidFill>
              <a:srgbClr val="D7D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8"/>
            <p:cNvSpPr/>
            <p:nvPr/>
          </p:nvSpPr>
          <p:spPr>
            <a:xfrm>
              <a:off x="3906800" y="3068650"/>
              <a:ext cx="639189" cy="437298"/>
            </a:xfrm>
            <a:custGeom>
              <a:rect b="b" l="l" r="r" t="t"/>
              <a:pathLst>
                <a:path extrusionOk="0" h="11038" w="16134">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8"/>
            <p:cNvSpPr/>
            <p:nvPr/>
          </p:nvSpPr>
          <p:spPr>
            <a:xfrm>
              <a:off x="4554878" y="3095628"/>
              <a:ext cx="630235" cy="383260"/>
            </a:xfrm>
            <a:custGeom>
              <a:rect b="b" l="l" r="r" t="t"/>
              <a:pathLst>
                <a:path extrusionOk="0" h="9674" w="15908">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8"/>
            <p:cNvSpPr/>
            <p:nvPr/>
          </p:nvSpPr>
          <p:spPr>
            <a:xfrm>
              <a:off x="4944026" y="2631409"/>
              <a:ext cx="181646" cy="414637"/>
            </a:xfrm>
            <a:custGeom>
              <a:rect b="b" l="l" r="r" t="t"/>
              <a:pathLst>
                <a:path extrusionOk="0" h="10466" w="4585">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8"/>
            <p:cNvSpPr/>
            <p:nvPr/>
          </p:nvSpPr>
          <p:spPr>
            <a:xfrm>
              <a:off x="4257719" y="3222875"/>
              <a:ext cx="470775" cy="379298"/>
            </a:xfrm>
            <a:custGeom>
              <a:rect b="b" l="l" r="r" t="t"/>
              <a:pathLst>
                <a:path extrusionOk="0" h="9574" w="11883">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8"/>
            <p:cNvSpPr/>
            <p:nvPr/>
          </p:nvSpPr>
          <p:spPr>
            <a:xfrm>
              <a:off x="4428464" y="3229134"/>
              <a:ext cx="298280" cy="361391"/>
            </a:xfrm>
            <a:custGeom>
              <a:rect b="b" l="l" r="r" t="t"/>
              <a:pathLst>
                <a:path extrusionOk="0" h="9122" w="7529">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8"/>
            <p:cNvSpPr/>
            <p:nvPr/>
          </p:nvSpPr>
          <p:spPr>
            <a:xfrm>
              <a:off x="4572349" y="2864390"/>
              <a:ext cx="553338" cy="181646"/>
            </a:xfrm>
            <a:custGeom>
              <a:rect b="b" l="l" r="r" t="t"/>
              <a:pathLst>
                <a:path extrusionOk="0" h="4585" w="13967">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8"/>
            <p:cNvSpPr/>
            <p:nvPr/>
          </p:nvSpPr>
          <p:spPr>
            <a:xfrm>
              <a:off x="4486976" y="2864390"/>
              <a:ext cx="216985" cy="206645"/>
            </a:xfrm>
            <a:custGeom>
              <a:rect b="b" l="l" r="r" t="t"/>
              <a:pathLst>
                <a:path extrusionOk="0" h="5216" w="5477">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8"/>
            <p:cNvSpPr/>
            <p:nvPr/>
          </p:nvSpPr>
          <p:spPr>
            <a:xfrm>
              <a:off x="4533644" y="2967233"/>
              <a:ext cx="21750" cy="103798"/>
            </a:xfrm>
            <a:custGeom>
              <a:rect b="b" l="l" r="r" t="t"/>
              <a:pathLst>
                <a:path extrusionOk="0" h="2620" w="549">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8"/>
            <p:cNvSpPr/>
            <p:nvPr/>
          </p:nvSpPr>
          <p:spPr>
            <a:xfrm>
              <a:off x="4584115" y="2967233"/>
              <a:ext cx="21750" cy="103798"/>
            </a:xfrm>
            <a:custGeom>
              <a:rect b="b" l="l" r="r" t="t"/>
              <a:pathLst>
                <a:path extrusionOk="0" h="2620" w="549">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8"/>
            <p:cNvSpPr/>
            <p:nvPr/>
          </p:nvSpPr>
          <p:spPr>
            <a:xfrm>
              <a:off x="4635536" y="2967233"/>
              <a:ext cx="21750" cy="103798"/>
            </a:xfrm>
            <a:custGeom>
              <a:rect b="b" l="l" r="r" t="t"/>
              <a:pathLst>
                <a:path extrusionOk="0" h="2620" w="549">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8"/>
            <p:cNvSpPr/>
            <p:nvPr/>
          </p:nvSpPr>
          <p:spPr>
            <a:xfrm>
              <a:off x="3910564" y="3222875"/>
              <a:ext cx="470775" cy="379298"/>
            </a:xfrm>
            <a:custGeom>
              <a:rect b="b" l="l" r="r" t="t"/>
              <a:pathLst>
                <a:path extrusionOk="0" h="9574" w="11883">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8"/>
            <p:cNvSpPr/>
            <p:nvPr/>
          </p:nvSpPr>
          <p:spPr>
            <a:xfrm>
              <a:off x="3912346" y="3229134"/>
              <a:ext cx="298241" cy="361391"/>
            </a:xfrm>
            <a:custGeom>
              <a:rect b="b" l="l" r="r" t="t"/>
              <a:pathLst>
                <a:path extrusionOk="0" h="9122" w="7528">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8"/>
            <p:cNvSpPr/>
            <p:nvPr/>
          </p:nvSpPr>
          <p:spPr>
            <a:xfrm>
              <a:off x="4227531" y="3077603"/>
              <a:ext cx="584477" cy="418440"/>
            </a:xfrm>
            <a:custGeom>
              <a:rect b="b" l="l" r="r" t="t"/>
              <a:pathLst>
                <a:path extrusionOk="0" h="10562" w="14753">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8"/>
            <p:cNvSpPr/>
            <p:nvPr/>
          </p:nvSpPr>
          <p:spPr>
            <a:xfrm>
              <a:off x="4147824" y="3452132"/>
              <a:ext cx="99559" cy="75788"/>
            </a:xfrm>
            <a:custGeom>
              <a:rect b="b" l="l" r="r" t="t"/>
              <a:pathLst>
                <a:path extrusionOk="0" h="1913" w="2513">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8"/>
            <p:cNvSpPr/>
            <p:nvPr/>
          </p:nvSpPr>
          <p:spPr>
            <a:xfrm>
              <a:off x="4587443" y="2346491"/>
              <a:ext cx="38706" cy="39182"/>
            </a:xfrm>
            <a:custGeom>
              <a:rect b="b" l="l" r="r" t="t"/>
              <a:pathLst>
                <a:path extrusionOk="0" h="989" w="977">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8"/>
            <p:cNvSpPr/>
            <p:nvPr/>
          </p:nvSpPr>
          <p:spPr>
            <a:xfrm>
              <a:off x="4703914" y="2346491"/>
              <a:ext cx="39221" cy="39182"/>
            </a:xfrm>
            <a:custGeom>
              <a:rect b="b" l="l" r="r" t="t"/>
              <a:pathLst>
                <a:path extrusionOk="0" h="989" w="99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8"/>
            <p:cNvSpPr/>
            <p:nvPr/>
          </p:nvSpPr>
          <p:spPr>
            <a:xfrm>
              <a:off x="4626108" y="2453097"/>
              <a:ext cx="136839" cy="34467"/>
            </a:xfrm>
            <a:custGeom>
              <a:rect b="b" l="l" r="r" t="t"/>
              <a:pathLst>
                <a:path extrusionOk="0" fill="none" h="870" w="3454">
                  <a:moveTo>
                    <a:pt x="0" y="179"/>
                  </a:moveTo>
                  <a:cubicBezTo>
                    <a:pt x="0" y="179"/>
                    <a:pt x="381" y="870"/>
                    <a:pt x="1548" y="870"/>
                  </a:cubicBezTo>
                  <a:cubicBezTo>
                    <a:pt x="2715" y="870"/>
                    <a:pt x="3453" y="0"/>
                    <a:pt x="3453" y="0"/>
                  </a:cubicBezTo>
                </a:path>
              </a:pathLst>
            </a:custGeom>
            <a:solidFill>
              <a:schemeClr val="dk1"/>
            </a:solidFill>
            <a:ln cap="rnd" cmpd="sng" w="7450">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8"/>
            <p:cNvSpPr/>
            <p:nvPr/>
          </p:nvSpPr>
          <p:spPr>
            <a:xfrm>
              <a:off x="4875609" y="2370538"/>
              <a:ext cx="82127" cy="87317"/>
            </a:xfrm>
            <a:custGeom>
              <a:rect b="b" l="l" r="r" t="t"/>
              <a:pathLst>
                <a:path extrusionOk="0" h="2204" w="2073">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8"/>
            <p:cNvSpPr/>
            <p:nvPr/>
          </p:nvSpPr>
          <p:spPr>
            <a:xfrm>
              <a:off x="4931270" y="2935144"/>
              <a:ext cx="859937" cy="1108537"/>
            </a:xfrm>
            <a:custGeom>
              <a:rect b="b" l="l" r="r" t="t"/>
              <a:pathLst>
                <a:path extrusionOk="0" h="27981" w="21706">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8"/>
            <p:cNvSpPr/>
            <p:nvPr/>
          </p:nvSpPr>
          <p:spPr>
            <a:xfrm>
              <a:off x="4744480" y="2935144"/>
              <a:ext cx="372682" cy="1108537"/>
            </a:xfrm>
            <a:custGeom>
              <a:rect b="b" l="l" r="r" t="t"/>
              <a:pathLst>
                <a:path extrusionOk="0" h="27981" w="9407">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8"/>
            <p:cNvSpPr/>
            <p:nvPr/>
          </p:nvSpPr>
          <p:spPr>
            <a:xfrm>
              <a:off x="5583626" y="2780444"/>
              <a:ext cx="318406" cy="697189"/>
            </a:xfrm>
            <a:custGeom>
              <a:rect b="b" l="l" r="r" t="t"/>
              <a:pathLst>
                <a:path extrusionOk="0" h="17598" w="8037">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8"/>
            <p:cNvSpPr/>
            <p:nvPr/>
          </p:nvSpPr>
          <p:spPr>
            <a:xfrm>
              <a:off x="5743517" y="2780444"/>
              <a:ext cx="158985" cy="696238"/>
            </a:xfrm>
            <a:custGeom>
              <a:rect b="b" l="l" r="r" t="t"/>
              <a:pathLst>
                <a:path extrusionOk="0" h="17574" w="4013">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8"/>
            <p:cNvSpPr/>
            <p:nvPr/>
          </p:nvSpPr>
          <p:spPr>
            <a:xfrm>
              <a:off x="5421359" y="3154022"/>
              <a:ext cx="324547" cy="324547"/>
            </a:xfrm>
            <a:custGeom>
              <a:rect b="b" l="l" r="r" t="t"/>
              <a:pathLst>
                <a:path extrusionOk="0" h="8192" w="8192">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8"/>
            <p:cNvSpPr/>
            <p:nvPr/>
          </p:nvSpPr>
          <p:spPr>
            <a:xfrm>
              <a:off x="5427936" y="3154497"/>
              <a:ext cx="317970" cy="318406"/>
            </a:xfrm>
            <a:custGeom>
              <a:rect b="b" l="l" r="r" t="t"/>
              <a:pathLst>
                <a:path extrusionOk="0" h="8037" w="8026">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8"/>
            <p:cNvSpPr/>
            <p:nvPr/>
          </p:nvSpPr>
          <p:spPr>
            <a:xfrm>
              <a:off x="5734999" y="3149744"/>
              <a:ext cx="324586" cy="324111"/>
            </a:xfrm>
            <a:custGeom>
              <a:rect b="b" l="l" r="r" t="t"/>
              <a:pathLst>
                <a:path extrusionOk="0" h="8181" w="8193">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8"/>
            <p:cNvSpPr/>
            <p:nvPr/>
          </p:nvSpPr>
          <p:spPr>
            <a:xfrm>
              <a:off x="5734999" y="3148832"/>
              <a:ext cx="317970" cy="318406"/>
            </a:xfrm>
            <a:custGeom>
              <a:rect b="b" l="l" r="r" t="t"/>
              <a:pathLst>
                <a:path extrusionOk="0" h="8037" w="8026">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8"/>
            <p:cNvSpPr/>
            <p:nvPr/>
          </p:nvSpPr>
          <p:spPr>
            <a:xfrm>
              <a:off x="5461451" y="3451617"/>
              <a:ext cx="564668" cy="614666"/>
            </a:xfrm>
            <a:custGeom>
              <a:rect b="b" l="l" r="r" t="t"/>
              <a:pathLst>
                <a:path extrusionOk="0" h="15515" w="14253">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8"/>
            <p:cNvSpPr/>
            <p:nvPr/>
          </p:nvSpPr>
          <p:spPr>
            <a:xfrm>
              <a:off x="3622832" y="1572950"/>
              <a:ext cx="777414" cy="551911"/>
            </a:xfrm>
            <a:custGeom>
              <a:rect b="b" l="l" r="r" t="t"/>
              <a:pathLst>
                <a:path extrusionOk="0" h="13931" w="19623">
                  <a:moveTo>
                    <a:pt x="19622" y="13931"/>
                  </a:moveTo>
                  <a:lnTo>
                    <a:pt x="1" y="13931"/>
                  </a:lnTo>
                  <a:lnTo>
                    <a:pt x="4561" y="0"/>
                  </a:lnTo>
                  <a:lnTo>
                    <a:pt x="15062" y="0"/>
                  </a:ln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8"/>
            <p:cNvSpPr/>
            <p:nvPr/>
          </p:nvSpPr>
          <p:spPr>
            <a:xfrm>
              <a:off x="3857280" y="1572950"/>
              <a:ext cx="308501" cy="551911"/>
            </a:xfrm>
            <a:custGeom>
              <a:rect b="b" l="l" r="r" t="t"/>
              <a:pathLst>
                <a:path extrusionOk="0" h="13931" w="7787">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8"/>
            <p:cNvSpPr/>
            <p:nvPr/>
          </p:nvSpPr>
          <p:spPr>
            <a:xfrm>
              <a:off x="2874288" y="4047441"/>
              <a:ext cx="1125018" cy="273083"/>
            </a:xfrm>
            <a:custGeom>
              <a:rect b="b" l="l" r="r" t="t"/>
              <a:pathLst>
                <a:path extrusionOk="0" h="6893" w="28397">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pic>
        <p:nvPicPr>
          <p:cNvPr id="1397" name="Google Shape;1397;p29"/>
          <p:cNvPicPr preferRelativeResize="0"/>
          <p:nvPr/>
        </p:nvPicPr>
        <p:blipFill>
          <a:blip r:embed="rId3">
            <a:alphaModFix/>
          </a:blip>
          <a:stretch>
            <a:fillRect/>
          </a:stretch>
        </p:blipFill>
        <p:spPr>
          <a:xfrm>
            <a:off x="978335" y="979544"/>
            <a:ext cx="7187326" cy="3605200"/>
          </a:xfrm>
          <a:prstGeom prst="rect">
            <a:avLst/>
          </a:prstGeom>
          <a:noFill/>
          <a:ln>
            <a:noFill/>
          </a:ln>
        </p:spPr>
      </p:pic>
      <p:sp>
        <p:nvSpPr>
          <p:cNvPr id="1398" name="Google Shape;1398;p29"/>
          <p:cNvSpPr txBox="1"/>
          <p:nvPr/>
        </p:nvSpPr>
        <p:spPr>
          <a:xfrm>
            <a:off x="972611" y="220874"/>
            <a:ext cx="7198800" cy="46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Fira Sans"/>
                <a:ea typeface="Fira Sans"/>
                <a:cs typeface="Fira Sans"/>
                <a:sym typeface="Fira Sans"/>
              </a:rPr>
              <a:t>Appendix</a:t>
            </a:r>
            <a:r>
              <a:rPr lang="en" sz="1800">
                <a:solidFill>
                  <a:schemeClr val="dk1"/>
                </a:solidFill>
                <a:latin typeface="Fira Sans"/>
                <a:ea typeface="Fira Sans"/>
                <a:cs typeface="Fira Sans"/>
                <a:sym typeface="Fira Sans"/>
              </a:rPr>
              <a:t> </a:t>
            </a:r>
            <a:endParaRPr sz="1800">
              <a:solidFill>
                <a:schemeClr val="dk1"/>
              </a:solidFill>
              <a:latin typeface="Fira Sans"/>
              <a:ea typeface="Fira Sans"/>
              <a:cs typeface="Fira Sans"/>
              <a:sym typeface="Fir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graphicFrame>
        <p:nvGraphicFramePr>
          <p:cNvPr id="1403" name="Google Shape;1403;p30"/>
          <p:cNvGraphicFramePr/>
          <p:nvPr/>
        </p:nvGraphicFramePr>
        <p:xfrm>
          <a:off x="9" y="752616"/>
          <a:ext cx="3000000" cy="3000000"/>
        </p:xfrm>
        <a:graphic>
          <a:graphicData uri="http://schemas.openxmlformats.org/drawingml/2006/table">
            <a:tbl>
              <a:tblPr>
                <a:noFill/>
                <a:tableStyleId>{18319C3A-63F8-415A-8452-E05EE2F8748C}</a:tableStyleId>
              </a:tblPr>
              <a:tblGrid>
                <a:gridCol w="3841275"/>
                <a:gridCol w="5302725"/>
              </a:tblGrid>
              <a:tr h="475175">
                <a:tc gridSpan="2">
                  <a:txBody>
                    <a:bodyPr/>
                    <a:lstStyle/>
                    <a:p>
                      <a:pPr indent="0" lvl="0" marL="0" rtl="0" algn="l">
                        <a:lnSpc>
                          <a:spcPct val="150000"/>
                        </a:lnSpc>
                        <a:spcBef>
                          <a:spcPts val="0"/>
                        </a:spcBef>
                        <a:spcAft>
                          <a:spcPts val="0"/>
                        </a:spcAft>
                        <a:buNone/>
                      </a:pPr>
                      <a:r>
                        <a:rPr lang="en" sz="1500">
                          <a:solidFill>
                            <a:schemeClr val="dk1"/>
                          </a:solidFill>
                        </a:rPr>
                        <a:t>4.1 Enhanced Security Approach </a:t>
                      </a:r>
                      <a:endParaRPr sz="1200">
                        <a:solidFill>
                          <a:schemeClr val="dk1"/>
                        </a:solidFill>
                      </a:endParaRPr>
                    </a:p>
                  </a:txBody>
                  <a:tcPr marT="91425" marB="91425" marR="91425" marL="684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hMerge="1"/>
              </a:tr>
              <a:tr h="1163850">
                <a:tc gridSpan="2">
                  <a:txBody>
                    <a:bodyPr/>
                    <a:lstStyle/>
                    <a:p>
                      <a:pPr indent="-304800" lvl="0" marL="457200" rtl="0" algn="l">
                        <a:lnSpc>
                          <a:spcPct val="150000"/>
                        </a:lnSpc>
                        <a:spcBef>
                          <a:spcPts val="0"/>
                        </a:spcBef>
                        <a:spcAft>
                          <a:spcPts val="0"/>
                        </a:spcAft>
                        <a:buClr>
                          <a:schemeClr val="dk1"/>
                        </a:buClr>
                        <a:buSzPts val="1200"/>
                        <a:buChar char="●"/>
                      </a:pPr>
                      <a:r>
                        <a:rPr lang="en" sz="1200">
                          <a:solidFill>
                            <a:schemeClr val="dk1"/>
                          </a:solidFill>
                        </a:rPr>
                        <a:t>Continuous and Real-Time Monitoring</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Install NIDS and HIDS across MADA Pay infrastructure for live monitoring of intrusions </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Security Information and Event Management (SIEM) too to monitor the system for weaknesses </a:t>
                      </a:r>
                      <a:endParaRPr sz="1200">
                        <a:solidFill>
                          <a:schemeClr val="dk1"/>
                        </a:solidFill>
                      </a:endParaRPr>
                    </a:p>
                    <a:p>
                      <a:pPr indent="0" lvl="0" marL="0" rtl="0" algn="l">
                        <a:lnSpc>
                          <a:spcPct val="150000"/>
                        </a:lnSpc>
                        <a:spcBef>
                          <a:spcPts val="0"/>
                        </a:spcBef>
                        <a:spcAft>
                          <a:spcPts val="0"/>
                        </a:spcAft>
                        <a:buNone/>
                      </a:pPr>
                      <a:r>
                        <a:t/>
                      </a:r>
                      <a:endParaRPr sz="1200"/>
                    </a:p>
                  </a:txBody>
                  <a:tcPr marT="91425" marB="91425" marR="91425" marL="684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EFEFEF"/>
                    </a:solidFill>
                  </a:tcPr>
                </a:tc>
                <a:tc hMerge="1"/>
              </a:tr>
              <a:tr h="1206900">
                <a:tc gridSpan="2">
                  <a:txBody>
                    <a:bodyPr/>
                    <a:lstStyle/>
                    <a:p>
                      <a:pPr indent="-317500" lvl="0" marL="457200" rtl="0" algn="l">
                        <a:lnSpc>
                          <a:spcPct val="150000"/>
                        </a:lnSpc>
                        <a:spcBef>
                          <a:spcPts val="0"/>
                        </a:spcBef>
                        <a:spcAft>
                          <a:spcPts val="0"/>
                        </a:spcAft>
                        <a:buClr>
                          <a:schemeClr val="dk1"/>
                        </a:buClr>
                        <a:buSzPts val="1400"/>
                        <a:buChar char="●"/>
                      </a:pPr>
                      <a:r>
                        <a:rPr lang="en">
                          <a:solidFill>
                            <a:schemeClr val="dk1"/>
                          </a:solidFill>
                        </a:rPr>
                        <a:t> </a:t>
                      </a:r>
                      <a:r>
                        <a:rPr lang="en" sz="1200">
                          <a:solidFill>
                            <a:schemeClr val="dk1"/>
                          </a:solidFill>
                        </a:rPr>
                        <a:t>Threat Intelligence and Vulnerability Management </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Subscribe to leading </a:t>
                      </a:r>
                      <a:r>
                        <a:rPr lang="en" sz="1200">
                          <a:solidFill>
                            <a:schemeClr val="dk1"/>
                          </a:solidFill>
                        </a:rPr>
                        <a:t>sources of threat intelligence to improve detecting threats </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Deploy vulnerability management tools such as Qualys and Tenable Nessus which will support periodical scanning and assessment of IT infrastructure</a:t>
                      </a:r>
                      <a:endParaRPr sz="1200">
                        <a:solidFill>
                          <a:schemeClr val="dk1"/>
                        </a:solidFill>
                      </a:endParaRPr>
                    </a:p>
                  </a:txBody>
                  <a:tcPr marT="91425" marB="91425" marR="91425" marL="684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EFEFEF"/>
                    </a:solidFill>
                  </a:tcPr>
                </a:tc>
                <a:tc hMerge="1"/>
              </a:tr>
              <a:tr h="457950">
                <a:tc gridSpan="2">
                  <a:txBody>
                    <a:bodyPr/>
                    <a:lstStyle/>
                    <a:p>
                      <a:pPr indent="0" lvl="0" marL="0" rtl="0" algn="l">
                        <a:lnSpc>
                          <a:spcPct val="150000"/>
                        </a:lnSpc>
                        <a:spcBef>
                          <a:spcPts val="0"/>
                        </a:spcBef>
                        <a:spcAft>
                          <a:spcPts val="0"/>
                        </a:spcAft>
                        <a:buNone/>
                      </a:pPr>
                      <a:r>
                        <a:rPr lang="en">
                          <a:solidFill>
                            <a:schemeClr val="dk1"/>
                          </a:solidFill>
                        </a:rPr>
                        <a:t>4.2 Improvement of CIA Triad </a:t>
                      </a:r>
                      <a:endParaRPr sz="1100"/>
                    </a:p>
                  </a:txBody>
                  <a:tcPr marT="91425" marB="91425" marR="91425" marL="684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5"/>
                    </a:solidFill>
                  </a:tcPr>
                </a:tc>
                <a:tc hMerge="1"/>
              </a:tr>
              <a:tr h="664550">
                <a:tc gridSpan="2">
                  <a:txBody>
                    <a:bodyPr/>
                    <a:lstStyle/>
                    <a:p>
                      <a:pPr indent="-304800" lvl="0" marL="457200" rtl="0" algn="l">
                        <a:lnSpc>
                          <a:spcPct val="150000"/>
                        </a:lnSpc>
                        <a:spcBef>
                          <a:spcPts val="0"/>
                        </a:spcBef>
                        <a:spcAft>
                          <a:spcPts val="0"/>
                        </a:spcAft>
                        <a:buClr>
                          <a:schemeClr val="dk1"/>
                        </a:buClr>
                        <a:buSzPts val="1200"/>
                        <a:buChar char="●"/>
                      </a:pPr>
                      <a:r>
                        <a:rPr lang="en" sz="1200">
                          <a:solidFill>
                            <a:schemeClr val="dk1"/>
                          </a:solidFill>
                        </a:rPr>
                        <a:t>Availability: provide </a:t>
                      </a:r>
                      <a:r>
                        <a:rPr lang="en" sz="1200">
                          <a:solidFill>
                            <a:schemeClr val="dk1"/>
                          </a:solidFill>
                        </a:rPr>
                        <a:t>backup</a:t>
                      </a:r>
                      <a:r>
                        <a:rPr lang="en" sz="1200">
                          <a:solidFill>
                            <a:schemeClr val="dk1"/>
                          </a:solidFill>
                        </a:rPr>
                        <a:t> and recovery solution that is held in on-premises cloud store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Confidentiality: restoring data after the crisis take place by implementing drills to </a:t>
                      </a:r>
                      <a:r>
                        <a:rPr lang="en" sz="1200">
                          <a:solidFill>
                            <a:schemeClr val="dk1"/>
                          </a:solidFill>
                        </a:rPr>
                        <a:t>detect</a:t>
                      </a:r>
                      <a:r>
                        <a:rPr lang="en" sz="1200">
                          <a:solidFill>
                            <a:schemeClr val="dk1"/>
                          </a:solidFill>
                        </a:rPr>
                        <a:t> bugs quarterly </a:t>
                      </a:r>
                      <a:endParaRPr sz="1200">
                        <a:solidFill>
                          <a:schemeClr val="dk1"/>
                        </a:solidFill>
                      </a:endParaRPr>
                    </a:p>
                  </a:txBody>
                  <a:tcPr marT="91425" marB="91425" marR="91425" marL="68400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hMerge="1"/>
              </a:tr>
            </a:tbl>
          </a:graphicData>
        </a:graphic>
      </p:graphicFrame>
      <p:sp>
        <p:nvSpPr>
          <p:cNvPr id="1404" name="Google Shape;1404;p30"/>
          <p:cNvSpPr txBox="1"/>
          <p:nvPr>
            <p:ph type="title"/>
          </p:nvPr>
        </p:nvSpPr>
        <p:spPr>
          <a:xfrm>
            <a:off x="457197" y="104863"/>
            <a:ext cx="8229600" cy="572700"/>
          </a:xfrm>
          <a:prstGeom prst="rect">
            <a:avLst/>
          </a:prstGeom>
        </p:spPr>
        <p:txBody>
          <a:bodyPr anchorCtr="0" anchor="ctr" bIns="91425" lIns="91425" spcFirstLastPara="1" rIns="91425" wrap="square" tIns="91425">
            <a:noAutofit/>
          </a:bodyPr>
          <a:lstStyle/>
          <a:p>
            <a:pPr indent="457200" lvl="0" marL="0" rtl="0" algn="ctr">
              <a:lnSpc>
                <a:spcPct val="150000"/>
              </a:lnSpc>
              <a:spcBef>
                <a:spcPts val="1800"/>
              </a:spcBef>
              <a:spcAft>
                <a:spcPts val="600"/>
              </a:spcAft>
              <a:buClr>
                <a:schemeClr val="dk1"/>
              </a:buClr>
              <a:buSzPts val="1100"/>
              <a:buFont typeface="Arial"/>
              <a:buNone/>
            </a:pPr>
            <a:r>
              <a:rPr lang="en" sz="2500">
                <a:solidFill>
                  <a:srgbClr val="000000"/>
                </a:solidFill>
                <a:latin typeface="Arial"/>
                <a:ea typeface="Arial"/>
                <a:cs typeface="Arial"/>
                <a:sym typeface="Arial"/>
              </a:rPr>
              <a:t>4. Monitoring</a:t>
            </a:r>
            <a:endParaRPr sz="25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31"/>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457200" lvl="0" marL="0" rtl="0" algn="l">
              <a:lnSpc>
                <a:spcPct val="150000"/>
              </a:lnSpc>
              <a:spcBef>
                <a:spcPts val="1800"/>
              </a:spcBef>
              <a:spcAft>
                <a:spcPts val="600"/>
              </a:spcAft>
              <a:buClr>
                <a:schemeClr val="dk1"/>
              </a:buClr>
              <a:buSzPts val="1100"/>
              <a:buFont typeface="Arial"/>
              <a:buNone/>
            </a:pPr>
            <a:r>
              <a:rPr lang="en" sz="1800">
                <a:solidFill>
                  <a:srgbClr val="26425C"/>
                </a:solidFill>
                <a:latin typeface="Arial"/>
                <a:ea typeface="Arial"/>
                <a:cs typeface="Arial"/>
                <a:sym typeface="Arial"/>
              </a:rPr>
              <a:t>6.2. References</a:t>
            </a:r>
            <a:endParaRPr sz="3000">
              <a:solidFill>
                <a:srgbClr val="26425C"/>
              </a:solidFill>
              <a:latin typeface="Arial"/>
              <a:ea typeface="Arial"/>
              <a:cs typeface="Arial"/>
              <a:sym typeface="Arial"/>
            </a:endParaRPr>
          </a:p>
        </p:txBody>
      </p:sp>
      <p:sp>
        <p:nvSpPr>
          <p:cNvPr id="1410" name="Google Shape;1410;p31"/>
          <p:cNvSpPr txBox="1"/>
          <p:nvPr/>
        </p:nvSpPr>
        <p:spPr>
          <a:xfrm>
            <a:off x="0" y="927425"/>
            <a:ext cx="9144000" cy="2797200"/>
          </a:xfrm>
          <a:prstGeom prst="rect">
            <a:avLst/>
          </a:prstGeom>
          <a:noFill/>
          <a:ln>
            <a:noFill/>
          </a:ln>
        </p:spPr>
        <p:txBody>
          <a:bodyPr anchorCtr="0" anchor="t" bIns="91425" lIns="91425" spcFirstLastPara="1" rIns="91425" wrap="square" tIns="91425">
            <a:noAutofit/>
          </a:bodyPr>
          <a:lstStyle/>
          <a:p>
            <a:pPr indent="-285750" lvl="0" marL="914400" rtl="0" algn="l">
              <a:lnSpc>
                <a:spcPct val="150000"/>
              </a:lnSpc>
              <a:spcBef>
                <a:spcPts val="0"/>
              </a:spcBef>
              <a:spcAft>
                <a:spcPts val="0"/>
              </a:spcAft>
              <a:buClr>
                <a:schemeClr val="dk1"/>
              </a:buClr>
              <a:buSzPts val="900"/>
              <a:buChar char="●"/>
            </a:pPr>
            <a:r>
              <a:rPr i="1" lang="en" sz="900">
                <a:solidFill>
                  <a:schemeClr val="dk1"/>
                </a:solidFill>
              </a:rPr>
              <a:t>The Banker’s Top Islamic Financial Institutions 2023</a:t>
            </a:r>
            <a:r>
              <a:rPr lang="en" sz="900">
                <a:solidFill>
                  <a:schemeClr val="dk1"/>
                </a:solidFill>
              </a:rPr>
              <a:t>. (n.d.). Www.thebanker.com </a:t>
            </a:r>
            <a:r>
              <a:rPr lang="en" sz="900" u="sng">
                <a:solidFill>
                  <a:srgbClr val="1155CC"/>
                </a:solidFill>
              </a:rPr>
              <a:t>https://www.thebanker.com/The-Banker-s-Top-Islamic-Financial-Institutions-2023-1698828332</a:t>
            </a:r>
            <a:endParaRPr sz="900" u="sng">
              <a:solidFill>
                <a:srgbClr val="1155CC"/>
              </a:solidFill>
            </a:endParaRPr>
          </a:p>
          <a:p>
            <a:pPr indent="-285750" lvl="0" marL="914400" rtl="0" algn="l">
              <a:lnSpc>
                <a:spcPct val="150000"/>
              </a:lnSpc>
              <a:spcBef>
                <a:spcPts val="0"/>
              </a:spcBef>
              <a:spcAft>
                <a:spcPts val="0"/>
              </a:spcAft>
              <a:buClr>
                <a:schemeClr val="dk1"/>
              </a:buClr>
              <a:buSzPts val="900"/>
              <a:buChar char="●"/>
            </a:pPr>
            <a:r>
              <a:rPr lang="en" sz="900">
                <a:solidFill>
                  <a:schemeClr val="dk1"/>
                </a:solidFill>
              </a:rPr>
              <a:t>‌</a:t>
            </a:r>
            <a:r>
              <a:rPr i="1" lang="en" sz="900">
                <a:solidFill>
                  <a:schemeClr val="dk1"/>
                </a:solidFill>
              </a:rPr>
              <a:t>Al-Rajhi Bank</a:t>
            </a:r>
            <a:r>
              <a:rPr lang="en" sz="900">
                <a:solidFill>
                  <a:schemeClr val="dk1"/>
                </a:solidFill>
              </a:rPr>
              <a:t>. (2022, March 23). Wikipedia. </a:t>
            </a:r>
            <a:r>
              <a:rPr lang="en" sz="900" u="sng">
                <a:solidFill>
                  <a:srgbClr val="1155CC"/>
                </a:solidFill>
              </a:rPr>
              <a:t>https://en.wikipedia.org/wiki/Al-Rajhi_Bank</a:t>
            </a:r>
            <a:endParaRPr sz="900" u="sng">
              <a:solidFill>
                <a:srgbClr val="1155CC"/>
              </a:solidFill>
            </a:endParaRPr>
          </a:p>
          <a:p>
            <a:pPr indent="-285750" lvl="0" marL="914400" rtl="0" algn="l">
              <a:lnSpc>
                <a:spcPct val="150000"/>
              </a:lnSpc>
              <a:spcBef>
                <a:spcPts val="0"/>
              </a:spcBef>
              <a:spcAft>
                <a:spcPts val="0"/>
              </a:spcAft>
              <a:buClr>
                <a:schemeClr val="dk1"/>
              </a:buClr>
              <a:buSzPts val="900"/>
              <a:buChar char="●"/>
            </a:pPr>
            <a:r>
              <a:rPr lang="en" sz="900">
                <a:solidFill>
                  <a:schemeClr val="dk1"/>
                </a:solidFill>
              </a:rPr>
              <a:t>‌</a:t>
            </a:r>
            <a:r>
              <a:rPr i="1" lang="en" sz="900">
                <a:solidFill>
                  <a:schemeClr val="dk1"/>
                </a:solidFill>
              </a:rPr>
              <a:t>Here is how the GCC’s 10 largest Islamic banks rank</a:t>
            </a:r>
            <a:r>
              <a:rPr lang="en" sz="900">
                <a:solidFill>
                  <a:schemeClr val="dk1"/>
                </a:solidFill>
              </a:rPr>
              <a:t>. (n.d.). Www.spglobal.com. </a:t>
            </a:r>
            <a:r>
              <a:rPr lang="en" sz="900" u="sng">
                <a:solidFill>
                  <a:srgbClr val="1155CC"/>
                </a:solidFill>
              </a:rPr>
              <a:t>https://www.spglobal.com/marketintelligence/en/news-insights/latest-news-headlines/here-is-how-the-gcc-s-10-largest-islamic-banks-rank-57687584</a:t>
            </a:r>
            <a:endParaRPr sz="900" u="sng">
              <a:solidFill>
                <a:srgbClr val="1155CC"/>
              </a:solidFill>
            </a:endParaRPr>
          </a:p>
          <a:p>
            <a:pPr indent="-285750" lvl="0" marL="914400" rtl="0" algn="l">
              <a:lnSpc>
                <a:spcPct val="150000"/>
              </a:lnSpc>
              <a:spcBef>
                <a:spcPts val="0"/>
              </a:spcBef>
              <a:spcAft>
                <a:spcPts val="0"/>
              </a:spcAft>
              <a:buClr>
                <a:schemeClr val="dk1"/>
              </a:buClr>
              <a:buSzPts val="900"/>
              <a:buChar char="●"/>
            </a:pPr>
            <a:r>
              <a:rPr i="1" lang="en" sz="900">
                <a:solidFill>
                  <a:schemeClr val="dk1"/>
                </a:solidFill>
              </a:rPr>
              <a:t>About alrajhi bank</a:t>
            </a:r>
            <a:r>
              <a:rPr lang="en" sz="900">
                <a:solidFill>
                  <a:schemeClr val="dk1"/>
                </a:solidFill>
              </a:rPr>
              <a:t>. (n.d.). Www.alrajhibank.com.sa. Retrieved April 5, 2024, from </a:t>
            </a:r>
            <a:r>
              <a:rPr lang="en" sz="900" u="sng">
                <a:solidFill>
                  <a:srgbClr val="1155CC"/>
                </a:solidFill>
              </a:rPr>
              <a:t>https://alrajhibank.com/About-alrajhi-bank</a:t>
            </a:r>
            <a:endParaRPr sz="900" u="sng">
              <a:solidFill>
                <a:srgbClr val="1155CC"/>
              </a:solidFill>
            </a:endParaRPr>
          </a:p>
          <a:p>
            <a:pPr indent="-285750" lvl="0" marL="914400" rtl="0" algn="l">
              <a:lnSpc>
                <a:spcPct val="150000"/>
              </a:lnSpc>
              <a:spcBef>
                <a:spcPts val="0"/>
              </a:spcBef>
              <a:spcAft>
                <a:spcPts val="0"/>
              </a:spcAft>
              <a:buClr>
                <a:schemeClr val="dk1"/>
              </a:buClr>
              <a:buSzPts val="900"/>
              <a:buChar char="●"/>
            </a:pPr>
            <a:r>
              <a:rPr lang="en" sz="900">
                <a:solidFill>
                  <a:schemeClr val="dk1"/>
                </a:solidFill>
              </a:rPr>
              <a:t>‌</a:t>
            </a:r>
            <a:r>
              <a:rPr i="1" lang="en" sz="900">
                <a:solidFill>
                  <a:schemeClr val="dk1"/>
                </a:solidFill>
              </a:rPr>
              <a:t>Mada Business Card</a:t>
            </a:r>
            <a:r>
              <a:rPr lang="en" sz="900">
                <a:solidFill>
                  <a:schemeClr val="dk1"/>
                </a:solidFill>
              </a:rPr>
              <a:t>. (n.d.). Www.alrajhibank.com.sa. Retrieved April 5, 2024, from </a:t>
            </a:r>
            <a:r>
              <a:rPr lang="en" sz="900" u="sng">
                <a:solidFill>
                  <a:srgbClr val="1155CC"/>
                </a:solidFill>
              </a:rPr>
              <a:t>https://www.alrajhibank.com.sa/en/Business/Cash-Management/Cards/Mada-Business-Card</a:t>
            </a:r>
            <a:endParaRPr sz="900" u="sng">
              <a:solidFill>
                <a:srgbClr val="1155CC"/>
              </a:solidFill>
            </a:endParaRPr>
          </a:p>
          <a:p>
            <a:pPr indent="-285750" lvl="0" marL="914400" rtl="0" algn="l">
              <a:lnSpc>
                <a:spcPct val="150000"/>
              </a:lnSpc>
              <a:spcBef>
                <a:spcPts val="0"/>
              </a:spcBef>
              <a:spcAft>
                <a:spcPts val="0"/>
              </a:spcAft>
              <a:buClr>
                <a:schemeClr val="dk1"/>
              </a:buClr>
              <a:buSzPts val="900"/>
              <a:buChar char="●"/>
            </a:pPr>
            <a:r>
              <a:rPr i="1" lang="en" sz="900">
                <a:solidFill>
                  <a:schemeClr val="dk1"/>
                </a:solidFill>
              </a:rPr>
              <a:t>Visa, mada launch “mada Pay” app</a:t>
            </a:r>
            <a:r>
              <a:rPr lang="en" sz="900">
                <a:solidFill>
                  <a:schemeClr val="dk1"/>
                </a:solidFill>
              </a:rPr>
              <a:t>. (2018, July 16). Arab News. </a:t>
            </a:r>
            <a:r>
              <a:rPr lang="en" sz="900" u="sng">
                <a:solidFill>
                  <a:srgbClr val="1155CC"/>
                </a:solidFill>
              </a:rPr>
              <a:t>https://www.arabnews.com/node/1339546/corporate-news</a:t>
            </a:r>
            <a:endParaRPr sz="900" u="sng">
              <a:solidFill>
                <a:srgbClr val="1155CC"/>
              </a:solidFill>
            </a:endParaRPr>
          </a:p>
          <a:p>
            <a:pPr indent="-285750" lvl="0" marL="914400" rtl="0" algn="l">
              <a:lnSpc>
                <a:spcPct val="150000"/>
              </a:lnSpc>
              <a:spcBef>
                <a:spcPts val="0"/>
              </a:spcBef>
              <a:spcAft>
                <a:spcPts val="0"/>
              </a:spcAft>
              <a:buClr>
                <a:schemeClr val="dk1"/>
              </a:buClr>
              <a:buSzPts val="900"/>
              <a:buChar char="●"/>
            </a:pPr>
            <a:r>
              <a:rPr lang="en" sz="900">
                <a:solidFill>
                  <a:schemeClr val="dk1"/>
                </a:solidFill>
              </a:rPr>
              <a:t>‌</a:t>
            </a:r>
            <a:r>
              <a:rPr i="1" lang="en" sz="900">
                <a:solidFill>
                  <a:schemeClr val="dk1"/>
                </a:solidFill>
              </a:rPr>
              <a:t>mada</a:t>
            </a:r>
            <a:r>
              <a:rPr lang="en" sz="900">
                <a:solidFill>
                  <a:schemeClr val="dk1"/>
                </a:solidFill>
              </a:rPr>
              <a:t>. (n.d.). Www.mada.com.sa. </a:t>
            </a:r>
            <a:r>
              <a:rPr lang="en" sz="900" u="sng">
                <a:solidFill>
                  <a:srgbClr val="1155CC"/>
                </a:solidFill>
              </a:rPr>
              <a:t>https://www.mada.com.sa/en</a:t>
            </a:r>
            <a:endParaRPr sz="900" u="sng">
              <a:solidFill>
                <a:srgbClr val="1155CC"/>
              </a:solidFill>
            </a:endParaRPr>
          </a:p>
          <a:p>
            <a:pPr indent="-285750" lvl="0" marL="914400" rtl="0" algn="l">
              <a:lnSpc>
                <a:spcPct val="150000"/>
              </a:lnSpc>
              <a:spcBef>
                <a:spcPts val="0"/>
              </a:spcBef>
              <a:spcAft>
                <a:spcPts val="0"/>
              </a:spcAft>
              <a:buClr>
                <a:schemeClr val="dk1"/>
              </a:buClr>
              <a:buSzPts val="900"/>
              <a:buChar char="●"/>
            </a:pPr>
            <a:r>
              <a:rPr i="1" lang="en" sz="900">
                <a:solidFill>
                  <a:schemeClr val="dk1"/>
                </a:solidFill>
              </a:rPr>
              <a:t>Al Rajhi Bank in 2023</a:t>
            </a:r>
            <a:r>
              <a:rPr lang="en" sz="900">
                <a:solidFill>
                  <a:schemeClr val="dk1"/>
                </a:solidFill>
              </a:rPr>
              <a:t>. (n.d.). Www.alrajhibank.com.sa. Retrieved April 5, 2024, from </a:t>
            </a:r>
            <a:r>
              <a:rPr lang="en" sz="900" u="sng">
                <a:solidFill>
                  <a:srgbClr val="1155CC"/>
                </a:solidFill>
              </a:rPr>
              <a:t>https://www.alrajhibank.com.sa/ir23/index.html</a:t>
            </a:r>
            <a:endParaRPr sz="900" u="sng">
              <a:solidFill>
                <a:srgbClr val="1155CC"/>
              </a:solidFill>
            </a:endParaRPr>
          </a:p>
          <a:p>
            <a:pPr indent="-285750" lvl="0" marL="914400" rtl="0" algn="l">
              <a:lnSpc>
                <a:spcPct val="150000"/>
              </a:lnSpc>
              <a:spcBef>
                <a:spcPts val="0"/>
              </a:spcBef>
              <a:spcAft>
                <a:spcPts val="0"/>
              </a:spcAft>
              <a:buClr>
                <a:schemeClr val="dk1"/>
              </a:buClr>
              <a:buSzPts val="900"/>
              <a:buChar char="●"/>
            </a:pPr>
            <a:r>
              <a:rPr lang="en" sz="900">
                <a:solidFill>
                  <a:schemeClr val="dk1"/>
                </a:solidFill>
              </a:rPr>
              <a:t>‌</a:t>
            </a:r>
            <a:r>
              <a:rPr i="1" lang="en" sz="900">
                <a:solidFill>
                  <a:schemeClr val="dk1"/>
                </a:solidFill>
              </a:rPr>
              <a:t>Al Rajhi Bank in 2023 | risk management</a:t>
            </a:r>
            <a:r>
              <a:rPr lang="en" sz="900">
                <a:solidFill>
                  <a:schemeClr val="dk1"/>
                </a:solidFill>
              </a:rPr>
              <a:t>. (n.d.). Www.alrajhibank.com.sa. Retrieved April 5, 2024, from </a:t>
            </a:r>
            <a:r>
              <a:rPr lang="en" sz="900" u="sng">
                <a:solidFill>
                  <a:srgbClr val="1155CC"/>
                </a:solidFill>
                <a:hlinkClick r:id="rId3">
                  <a:extLst>
                    <a:ext uri="{A12FA001-AC4F-418D-AE19-62706E023703}">
                      <ahyp:hlinkClr val="tx"/>
                    </a:ext>
                  </a:extLst>
                </a:hlinkClick>
              </a:rPr>
              <a:t>https://www.alrajhibank.com.sa/ir23/corporate_governance/risk_management.html</a:t>
            </a:r>
            <a:endParaRPr sz="900">
              <a:solidFill>
                <a:schemeClr val="dk1"/>
              </a:solidFill>
            </a:endParaRPr>
          </a:p>
          <a:p>
            <a:pPr indent="-285750" lvl="0" marL="914400" rtl="0" algn="l">
              <a:lnSpc>
                <a:spcPct val="150000"/>
              </a:lnSpc>
              <a:spcBef>
                <a:spcPts val="0"/>
              </a:spcBef>
              <a:spcAft>
                <a:spcPts val="0"/>
              </a:spcAft>
              <a:buClr>
                <a:schemeClr val="dk1"/>
              </a:buClr>
              <a:buSzPts val="900"/>
              <a:buChar char="●"/>
            </a:pPr>
            <a:r>
              <a:rPr i="1" lang="en" sz="900">
                <a:solidFill>
                  <a:schemeClr val="dk1"/>
                </a:solidFill>
              </a:rPr>
              <a:t>CVE - Search Results</a:t>
            </a:r>
            <a:r>
              <a:rPr lang="en" sz="900">
                <a:solidFill>
                  <a:schemeClr val="dk1"/>
                </a:solidFill>
              </a:rPr>
              <a:t>. (n.d.). Cve.mitre.org. Retrieved April 5, 2024, from </a:t>
            </a:r>
            <a:r>
              <a:rPr lang="en" sz="900" u="sng">
                <a:solidFill>
                  <a:srgbClr val="1155CC"/>
                </a:solidFill>
                <a:hlinkClick r:id="rId4">
                  <a:extLst>
                    <a:ext uri="{A12FA001-AC4F-418D-AE19-62706E023703}">
                      <ahyp:hlinkClr val="tx"/>
                    </a:ext>
                  </a:extLst>
                </a:hlinkClick>
              </a:rPr>
              <a:t>https://cve.mitre.org/cgi-bin/cvekey.cgi?keyword=alrajhi+bank</a:t>
            </a:r>
            <a:endParaRPr sz="900">
              <a:solidFill>
                <a:schemeClr val="dk1"/>
              </a:solidFill>
            </a:endParaRPr>
          </a:p>
          <a:p>
            <a:pPr indent="-285750" lvl="0" marL="914400" rtl="0" algn="l">
              <a:lnSpc>
                <a:spcPct val="150000"/>
              </a:lnSpc>
              <a:spcBef>
                <a:spcPts val="0"/>
              </a:spcBef>
              <a:spcAft>
                <a:spcPts val="0"/>
              </a:spcAft>
              <a:buClr>
                <a:schemeClr val="dk1"/>
              </a:buClr>
              <a:buSzPts val="900"/>
              <a:buChar char="●"/>
            </a:pPr>
            <a:r>
              <a:rPr i="1" lang="en" sz="900">
                <a:solidFill>
                  <a:schemeClr val="dk1"/>
                </a:solidFill>
              </a:rPr>
              <a:t>Al Rajhi Bank in 2022</a:t>
            </a:r>
            <a:r>
              <a:rPr lang="en" sz="900">
                <a:solidFill>
                  <a:schemeClr val="dk1"/>
                </a:solidFill>
              </a:rPr>
              <a:t>. (n.d.). Www.alrajhibank.com.sa. Retrieved April 6, 2024, from </a:t>
            </a:r>
            <a:r>
              <a:rPr lang="en" sz="900" u="sng">
                <a:solidFill>
                  <a:srgbClr val="1155CC"/>
                </a:solidFill>
              </a:rPr>
              <a:t>https://www.alrajhibank.com.sa/ir22/index.html</a:t>
            </a:r>
            <a:endParaRPr sz="900" u="sng">
              <a:solidFill>
                <a:srgbClr val="1155CC"/>
              </a:solidFill>
            </a:endParaRPr>
          </a:p>
          <a:p>
            <a:pPr indent="-285750" lvl="0" marL="914400" rtl="0" algn="l">
              <a:lnSpc>
                <a:spcPct val="150000"/>
              </a:lnSpc>
              <a:spcBef>
                <a:spcPts val="0"/>
              </a:spcBef>
              <a:spcAft>
                <a:spcPts val="0"/>
              </a:spcAft>
              <a:buClr>
                <a:schemeClr val="dk1"/>
              </a:buClr>
              <a:buSzPts val="900"/>
              <a:buChar char="●"/>
            </a:pPr>
            <a:r>
              <a:rPr lang="en" sz="900">
                <a:solidFill>
                  <a:schemeClr val="dk1"/>
                </a:solidFill>
              </a:rPr>
              <a:t>‌</a:t>
            </a:r>
            <a:r>
              <a:rPr i="1" lang="en" sz="900">
                <a:solidFill>
                  <a:schemeClr val="dk1"/>
                </a:solidFill>
              </a:rPr>
              <a:t>Al Rajhi Bank in 2021</a:t>
            </a:r>
            <a:r>
              <a:rPr lang="en" sz="900">
                <a:solidFill>
                  <a:schemeClr val="dk1"/>
                </a:solidFill>
              </a:rPr>
              <a:t>. (n.d.). Www.alrajhibank.com.sa. </a:t>
            </a:r>
            <a:r>
              <a:rPr lang="en" sz="900" u="sng">
                <a:solidFill>
                  <a:srgbClr val="1155CC"/>
                </a:solidFill>
                <a:hlinkClick r:id="rId5">
                  <a:extLst>
                    <a:ext uri="{A12FA001-AC4F-418D-AE19-62706E023703}">
                      <ahyp:hlinkClr val="tx"/>
                    </a:ext>
                  </a:extLst>
                </a:hlinkClick>
              </a:rPr>
              <a:t>https://www.alrajhibank.com.sa/ir/index.html</a:t>
            </a:r>
            <a:endParaRPr sz="900">
              <a:solidFill>
                <a:schemeClr val="dk1"/>
              </a:solidFill>
            </a:endParaRPr>
          </a:p>
          <a:p>
            <a:pPr indent="-285750" lvl="0" marL="914400" rtl="0" algn="l">
              <a:lnSpc>
                <a:spcPct val="150000"/>
              </a:lnSpc>
              <a:spcBef>
                <a:spcPts val="0"/>
              </a:spcBef>
              <a:spcAft>
                <a:spcPts val="0"/>
              </a:spcAft>
              <a:buClr>
                <a:schemeClr val="dk1"/>
              </a:buClr>
              <a:buSzPts val="900"/>
              <a:buChar char="●"/>
            </a:pPr>
            <a:r>
              <a:rPr lang="en" sz="900">
                <a:solidFill>
                  <a:schemeClr val="dk1"/>
                </a:solidFill>
              </a:rPr>
              <a:t>(No date) </a:t>
            </a:r>
            <a:r>
              <a:rPr i="1" lang="en" sz="900">
                <a:solidFill>
                  <a:schemeClr val="dk1"/>
                </a:solidFill>
              </a:rPr>
              <a:t>Al Rajhi mada debit card terms &amp; conditions</a:t>
            </a:r>
            <a:r>
              <a:rPr lang="en" sz="900">
                <a:solidFill>
                  <a:schemeClr val="dk1"/>
                </a:solidFill>
              </a:rPr>
              <a:t>. Available at: </a:t>
            </a:r>
            <a:r>
              <a:rPr lang="en" sz="900" u="sng">
                <a:solidFill>
                  <a:srgbClr val="1155CC"/>
                </a:solidFill>
              </a:rPr>
              <a:t>https://www.alrajhibank.com.sa/-/media/Project/AlrajhiPWS/Shared/Home/Personal/Account/Current-Account/PDFs/Debit__Card_Mada__2022_EN.pdf </a:t>
            </a:r>
            <a:r>
              <a:rPr lang="en" sz="900">
                <a:solidFill>
                  <a:schemeClr val="dk1"/>
                </a:solidFill>
              </a:rPr>
              <a:t>(Accessed: 06 April 2024). </a:t>
            </a:r>
            <a:endParaRPr sz="900">
              <a:solidFill>
                <a:schemeClr val="dk1"/>
              </a:solidFill>
            </a:endParaRPr>
          </a:p>
          <a:p>
            <a:pPr indent="0" lvl="0" marL="0" rtl="0" algn="l">
              <a:spcBef>
                <a:spcPts val="1200"/>
              </a:spcBef>
              <a:spcAft>
                <a:spcPts val="0"/>
              </a:spcAft>
              <a:buNone/>
            </a:pPr>
            <a:r>
              <a:t/>
            </a:r>
            <a:endParaRPr sz="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0" lang="en">
                <a:solidFill>
                  <a:srgbClr val="26425C"/>
                </a:solidFill>
                <a:latin typeface="Anton"/>
                <a:ea typeface="Anton"/>
                <a:cs typeface="Anton"/>
                <a:sym typeface="Anton"/>
              </a:rPr>
              <a:t>Table of Contents</a:t>
            </a:r>
            <a:endParaRPr b="0">
              <a:solidFill>
                <a:srgbClr val="26425C"/>
              </a:solidFill>
              <a:latin typeface="Anton"/>
              <a:ea typeface="Anton"/>
              <a:cs typeface="Anton"/>
              <a:sym typeface="Anton"/>
            </a:endParaRPr>
          </a:p>
        </p:txBody>
      </p:sp>
      <p:grpSp>
        <p:nvGrpSpPr>
          <p:cNvPr id="68" name="Google Shape;68;p14"/>
          <p:cNvGrpSpPr/>
          <p:nvPr/>
        </p:nvGrpSpPr>
        <p:grpSpPr>
          <a:xfrm>
            <a:off x="1748915" y="1463225"/>
            <a:ext cx="5646195" cy="3089712"/>
            <a:chOff x="1748915" y="1463225"/>
            <a:chExt cx="5646195" cy="3089712"/>
          </a:xfrm>
        </p:grpSpPr>
        <p:grpSp>
          <p:nvGrpSpPr>
            <p:cNvPr id="69" name="Google Shape;69;p14"/>
            <p:cNvGrpSpPr/>
            <p:nvPr/>
          </p:nvGrpSpPr>
          <p:grpSpPr>
            <a:xfrm>
              <a:off x="1748915" y="1463225"/>
              <a:ext cx="2018893" cy="1222598"/>
              <a:chOff x="1748915" y="1463225"/>
              <a:chExt cx="2018893" cy="1222598"/>
            </a:xfrm>
          </p:grpSpPr>
          <p:sp>
            <p:nvSpPr>
              <p:cNvPr id="70" name="Google Shape;70;p14"/>
              <p:cNvSpPr/>
              <p:nvPr/>
            </p:nvSpPr>
            <p:spPr>
              <a:xfrm>
                <a:off x="2471826" y="1860700"/>
                <a:ext cx="1295982" cy="825123"/>
              </a:xfrm>
              <a:custGeom>
                <a:rect b="b" l="l" r="r" t="t"/>
                <a:pathLst>
                  <a:path extrusionOk="0" fill="none" h="30302" w="36017">
                    <a:moveTo>
                      <a:pt x="0" y="0"/>
                    </a:moveTo>
                    <a:lnTo>
                      <a:pt x="7406" y="0"/>
                    </a:lnTo>
                    <a:cubicBezTo>
                      <a:pt x="10859" y="0"/>
                      <a:pt x="13656" y="2798"/>
                      <a:pt x="13656" y="6251"/>
                    </a:cubicBezTo>
                    <a:lnTo>
                      <a:pt x="13656" y="24051"/>
                    </a:lnTo>
                    <a:cubicBezTo>
                      <a:pt x="13656" y="27504"/>
                      <a:pt x="16454" y="30302"/>
                      <a:pt x="19907" y="30302"/>
                    </a:cubicBezTo>
                    <a:lnTo>
                      <a:pt x="36016" y="30302"/>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4"/>
              <p:cNvGrpSpPr/>
              <p:nvPr/>
            </p:nvGrpSpPr>
            <p:grpSpPr>
              <a:xfrm>
                <a:off x="1748915" y="1463225"/>
                <a:ext cx="794980" cy="794980"/>
                <a:chOff x="1748915" y="1463225"/>
                <a:chExt cx="794980" cy="794980"/>
              </a:xfrm>
            </p:grpSpPr>
            <p:sp>
              <p:nvSpPr>
                <p:cNvPr id="72" name="Google Shape;72;p14"/>
                <p:cNvSpPr/>
                <p:nvPr/>
              </p:nvSpPr>
              <p:spPr>
                <a:xfrm>
                  <a:off x="1748915" y="1463225"/>
                  <a:ext cx="794980" cy="794980"/>
                </a:xfrm>
                <a:custGeom>
                  <a:rect b="b" l="l" r="r" t="t"/>
                  <a:pathLst>
                    <a:path extrusionOk="0" h="29195" w="29195">
                      <a:moveTo>
                        <a:pt x="14597" y="0"/>
                      </a:moveTo>
                      <a:cubicBezTo>
                        <a:pt x="6537" y="0"/>
                        <a:pt x="0" y="6537"/>
                        <a:pt x="0" y="14597"/>
                      </a:cubicBezTo>
                      <a:cubicBezTo>
                        <a:pt x="0" y="22658"/>
                        <a:pt x="6537" y="29194"/>
                        <a:pt x="14597" y="29194"/>
                      </a:cubicBezTo>
                      <a:cubicBezTo>
                        <a:pt x="22658" y="29194"/>
                        <a:pt x="29194" y="22658"/>
                        <a:pt x="29194" y="14597"/>
                      </a:cubicBezTo>
                      <a:cubicBezTo>
                        <a:pt x="29194" y="6537"/>
                        <a:pt x="22658" y="0"/>
                        <a:pt x="14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14"/>
                <p:cNvGrpSpPr/>
                <p:nvPr/>
              </p:nvGrpSpPr>
              <p:grpSpPr>
                <a:xfrm>
                  <a:off x="1905815" y="1628566"/>
                  <a:ext cx="481483" cy="410466"/>
                  <a:chOff x="1905815" y="1628566"/>
                  <a:chExt cx="481483" cy="410466"/>
                </a:xfrm>
              </p:grpSpPr>
              <p:sp>
                <p:nvSpPr>
                  <p:cNvPr id="74" name="Google Shape;74;p14"/>
                  <p:cNvSpPr/>
                  <p:nvPr/>
                </p:nvSpPr>
                <p:spPr>
                  <a:xfrm>
                    <a:off x="2084472" y="1628566"/>
                    <a:ext cx="124196" cy="100860"/>
                  </a:xfrm>
                  <a:custGeom>
                    <a:rect b="b" l="l" r="r" t="t"/>
                    <a:pathLst>
                      <a:path extrusionOk="0" fill="none" h="3704" w="4561">
                        <a:moveTo>
                          <a:pt x="0" y="3703"/>
                        </a:moveTo>
                        <a:lnTo>
                          <a:pt x="0" y="2275"/>
                        </a:lnTo>
                        <a:cubicBezTo>
                          <a:pt x="0" y="1024"/>
                          <a:pt x="1012" y="1"/>
                          <a:pt x="2274" y="1"/>
                        </a:cubicBezTo>
                        <a:lnTo>
                          <a:pt x="2274" y="1"/>
                        </a:lnTo>
                        <a:cubicBezTo>
                          <a:pt x="3524" y="1"/>
                          <a:pt x="4560" y="1013"/>
                          <a:pt x="4560" y="2275"/>
                        </a:cubicBezTo>
                        <a:lnTo>
                          <a:pt x="4560" y="3703"/>
                        </a:lnTo>
                      </a:path>
                    </a:pathLst>
                  </a:custGeom>
                  <a:solidFill>
                    <a:schemeClr val="accent1"/>
                  </a:solidFill>
                  <a:ln cap="rnd" cmpd="sng" w="11300">
                    <a:solidFill>
                      <a:srgbClr val="0128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2025791" y="1732640"/>
                    <a:ext cx="241231" cy="178983"/>
                  </a:xfrm>
                  <a:custGeom>
                    <a:rect b="b" l="l" r="r" t="t"/>
                    <a:pathLst>
                      <a:path extrusionOk="0" h="6573" w="8859">
                        <a:moveTo>
                          <a:pt x="8406" y="441"/>
                        </a:moveTo>
                        <a:lnTo>
                          <a:pt x="8406" y="6132"/>
                        </a:lnTo>
                        <a:lnTo>
                          <a:pt x="441" y="6132"/>
                        </a:lnTo>
                        <a:lnTo>
                          <a:pt x="441" y="441"/>
                        </a:lnTo>
                        <a:close/>
                        <a:moveTo>
                          <a:pt x="441" y="0"/>
                        </a:moveTo>
                        <a:cubicBezTo>
                          <a:pt x="191" y="0"/>
                          <a:pt x="0" y="191"/>
                          <a:pt x="0" y="441"/>
                        </a:cubicBezTo>
                        <a:lnTo>
                          <a:pt x="0" y="6132"/>
                        </a:lnTo>
                        <a:cubicBezTo>
                          <a:pt x="0" y="6382"/>
                          <a:pt x="191" y="6573"/>
                          <a:pt x="441" y="6573"/>
                        </a:cubicBezTo>
                        <a:lnTo>
                          <a:pt x="8406" y="6573"/>
                        </a:lnTo>
                        <a:cubicBezTo>
                          <a:pt x="8656" y="6573"/>
                          <a:pt x="8858" y="6382"/>
                          <a:pt x="8858" y="6132"/>
                        </a:cubicBezTo>
                        <a:lnTo>
                          <a:pt x="8858" y="441"/>
                        </a:lnTo>
                        <a:cubicBezTo>
                          <a:pt x="8858" y="191"/>
                          <a:pt x="8656" y="0"/>
                          <a:pt x="8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2122703" y="1802349"/>
                    <a:ext cx="47707" cy="47680"/>
                  </a:xfrm>
                  <a:custGeom>
                    <a:rect b="b" l="l" r="r" t="t"/>
                    <a:pathLst>
                      <a:path extrusionOk="0" h="1751" w="1752">
                        <a:moveTo>
                          <a:pt x="870" y="441"/>
                        </a:moveTo>
                        <a:cubicBezTo>
                          <a:pt x="1108" y="441"/>
                          <a:pt x="1311" y="643"/>
                          <a:pt x="1311" y="881"/>
                        </a:cubicBezTo>
                        <a:cubicBezTo>
                          <a:pt x="1311" y="1119"/>
                          <a:pt x="1108" y="1310"/>
                          <a:pt x="870" y="1310"/>
                        </a:cubicBezTo>
                        <a:cubicBezTo>
                          <a:pt x="632" y="1310"/>
                          <a:pt x="442" y="1119"/>
                          <a:pt x="442" y="881"/>
                        </a:cubicBezTo>
                        <a:cubicBezTo>
                          <a:pt x="442" y="643"/>
                          <a:pt x="632" y="441"/>
                          <a:pt x="870" y="441"/>
                        </a:cubicBezTo>
                        <a:close/>
                        <a:moveTo>
                          <a:pt x="870" y="0"/>
                        </a:moveTo>
                        <a:cubicBezTo>
                          <a:pt x="394" y="0"/>
                          <a:pt x="1" y="381"/>
                          <a:pt x="1" y="881"/>
                        </a:cubicBezTo>
                        <a:cubicBezTo>
                          <a:pt x="1" y="1369"/>
                          <a:pt x="382" y="1750"/>
                          <a:pt x="870" y="1750"/>
                        </a:cubicBezTo>
                        <a:cubicBezTo>
                          <a:pt x="1346" y="1750"/>
                          <a:pt x="1751" y="1369"/>
                          <a:pt x="1751" y="881"/>
                        </a:cubicBezTo>
                        <a:cubicBezTo>
                          <a:pt x="1751" y="381"/>
                          <a:pt x="1346" y="0"/>
                          <a:pt x="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1905815" y="1991026"/>
                    <a:ext cx="47680" cy="48006"/>
                  </a:xfrm>
                  <a:custGeom>
                    <a:rect b="b" l="l" r="r" t="t"/>
                    <a:pathLst>
                      <a:path extrusionOk="0" h="1763" w="1751">
                        <a:moveTo>
                          <a:pt x="882" y="453"/>
                        </a:moveTo>
                        <a:cubicBezTo>
                          <a:pt x="1120" y="453"/>
                          <a:pt x="1310" y="644"/>
                          <a:pt x="1310" y="882"/>
                        </a:cubicBezTo>
                        <a:cubicBezTo>
                          <a:pt x="1310" y="1120"/>
                          <a:pt x="1120" y="1310"/>
                          <a:pt x="882" y="1310"/>
                        </a:cubicBezTo>
                        <a:cubicBezTo>
                          <a:pt x="644" y="1310"/>
                          <a:pt x="441" y="1120"/>
                          <a:pt x="441" y="882"/>
                        </a:cubicBezTo>
                        <a:cubicBezTo>
                          <a:pt x="441" y="644"/>
                          <a:pt x="644" y="453"/>
                          <a:pt x="882" y="453"/>
                        </a:cubicBezTo>
                        <a:close/>
                        <a:moveTo>
                          <a:pt x="882" y="1"/>
                        </a:moveTo>
                        <a:cubicBezTo>
                          <a:pt x="406" y="1"/>
                          <a:pt x="1" y="394"/>
                          <a:pt x="1" y="882"/>
                        </a:cubicBezTo>
                        <a:cubicBezTo>
                          <a:pt x="1" y="1370"/>
                          <a:pt x="382" y="1763"/>
                          <a:pt x="882" y="1763"/>
                        </a:cubicBezTo>
                        <a:cubicBezTo>
                          <a:pt x="1358" y="1763"/>
                          <a:pt x="1751" y="1370"/>
                          <a:pt x="1751" y="882"/>
                        </a:cubicBezTo>
                        <a:cubicBezTo>
                          <a:pt x="1751" y="394"/>
                          <a:pt x="1358" y="1"/>
                          <a:pt x="8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2014109" y="1991026"/>
                    <a:ext cx="47680" cy="48006"/>
                  </a:xfrm>
                  <a:custGeom>
                    <a:rect b="b" l="l" r="r" t="t"/>
                    <a:pathLst>
                      <a:path extrusionOk="0" h="1763" w="1751">
                        <a:moveTo>
                          <a:pt x="870" y="453"/>
                        </a:moveTo>
                        <a:cubicBezTo>
                          <a:pt x="1108" y="453"/>
                          <a:pt x="1310" y="644"/>
                          <a:pt x="1310" y="882"/>
                        </a:cubicBezTo>
                        <a:cubicBezTo>
                          <a:pt x="1310" y="1120"/>
                          <a:pt x="1108" y="1310"/>
                          <a:pt x="870" y="1310"/>
                        </a:cubicBezTo>
                        <a:cubicBezTo>
                          <a:pt x="631" y="1310"/>
                          <a:pt x="441" y="1120"/>
                          <a:pt x="441" y="882"/>
                        </a:cubicBezTo>
                        <a:cubicBezTo>
                          <a:pt x="453" y="644"/>
                          <a:pt x="631" y="453"/>
                          <a:pt x="870" y="453"/>
                        </a:cubicBezTo>
                        <a:close/>
                        <a:moveTo>
                          <a:pt x="870" y="1"/>
                        </a:moveTo>
                        <a:cubicBezTo>
                          <a:pt x="393" y="1"/>
                          <a:pt x="0" y="394"/>
                          <a:pt x="0" y="882"/>
                        </a:cubicBezTo>
                        <a:cubicBezTo>
                          <a:pt x="0" y="1370"/>
                          <a:pt x="381" y="1763"/>
                          <a:pt x="870" y="1763"/>
                        </a:cubicBezTo>
                        <a:cubicBezTo>
                          <a:pt x="1346" y="1763"/>
                          <a:pt x="1751" y="1370"/>
                          <a:pt x="1751" y="882"/>
                        </a:cubicBezTo>
                        <a:cubicBezTo>
                          <a:pt x="1751" y="394"/>
                          <a:pt x="1370" y="1"/>
                          <a:pt x="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2122703" y="1991026"/>
                    <a:ext cx="47707" cy="48006"/>
                  </a:xfrm>
                  <a:custGeom>
                    <a:rect b="b" l="l" r="r" t="t"/>
                    <a:pathLst>
                      <a:path extrusionOk="0" h="1763" w="1752">
                        <a:moveTo>
                          <a:pt x="870" y="453"/>
                        </a:moveTo>
                        <a:cubicBezTo>
                          <a:pt x="1108" y="453"/>
                          <a:pt x="1311" y="644"/>
                          <a:pt x="1311" y="882"/>
                        </a:cubicBezTo>
                        <a:cubicBezTo>
                          <a:pt x="1311" y="1120"/>
                          <a:pt x="1108" y="1310"/>
                          <a:pt x="870" y="1310"/>
                        </a:cubicBezTo>
                        <a:cubicBezTo>
                          <a:pt x="632" y="1310"/>
                          <a:pt x="442" y="1120"/>
                          <a:pt x="442" y="882"/>
                        </a:cubicBezTo>
                        <a:cubicBezTo>
                          <a:pt x="442" y="644"/>
                          <a:pt x="632" y="453"/>
                          <a:pt x="870" y="453"/>
                        </a:cubicBezTo>
                        <a:close/>
                        <a:moveTo>
                          <a:pt x="870" y="1"/>
                        </a:moveTo>
                        <a:cubicBezTo>
                          <a:pt x="394" y="1"/>
                          <a:pt x="1" y="394"/>
                          <a:pt x="1" y="882"/>
                        </a:cubicBezTo>
                        <a:cubicBezTo>
                          <a:pt x="1" y="1370"/>
                          <a:pt x="382" y="1763"/>
                          <a:pt x="870" y="1763"/>
                        </a:cubicBezTo>
                        <a:cubicBezTo>
                          <a:pt x="1346" y="1763"/>
                          <a:pt x="1751" y="1370"/>
                          <a:pt x="1751" y="882"/>
                        </a:cubicBezTo>
                        <a:cubicBezTo>
                          <a:pt x="1751" y="394"/>
                          <a:pt x="1346" y="1"/>
                          <a:pt x="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2230671" y="1991026"/>
                    <a:ext cx="48006" cy="48006"/>
                  </a:xfrm>
                  <a:custGeom>
                    <a:rect b="b" l="l" r="r" t="t"/>
                    <a:pathLst>
                      <a:path extrusionOk="0" h="1763" w="1763">
                        <a:moveTo>
                          <a:pt x="882" y="453"/>
                        </a:moveTo>
                        <a:cubicBezTo>
                          <a:pt x="1120" y="453"/>
                          <a:pt x="1310" y="644"/>
                          <a:pt x="1310" y="882"/>
                        </a:cubicBezTo>
                        <a:cubicBezTo>
                          <a:pt x="1310" y="1120"/>
                          <a:pt x="1120" y="1310"/>
                          <a:pt x="882" y="1310"/>
                        </a:cubicBezTo>
                        <a:cubicBezTo>
                          <a:pt x="644" y="1310"/>
                          <a:pt x="453" y="1120"/>
                          <a:pt x="453" y="882"/>
                        </a:cubicBezTo>
                        <a:cubicBezTo>
                          <a:pt x="465" y="644"/>
                          <a:pt x="644" y="453"/>
                          <a:pt x="882" y="453"/>
                        </a:cubicBezTo>
                        <a:close/>
                        <a:moveTo>
                          <a:pt x="882" y="1"/>
                        </a:moveTo>
                        <a:cubicBezTo>
                          <a:pt x="406" y="1"/>
                          <a:pt x="1" y="394"/>
                          <a:pt x="1" y="882"/>
                        </a:cubicBezTo>
                        <a:cubicBezTo>
                          <a:pt x="1" y="1370"/>
                          <a:pt x="394" y="1763"/>
                          <a:pt x="882" y="1763"/>
                        </a:cubicBezTo>
                        <a:cubicBezTo>
                          <a:pt x="1358" y="1763"/>
                          <a:pt x="1763" y="1370"/>
                          <a:pt x="1763" y="882"/>
                        </a:cubicBezTo>
                        <a:cubicBezTo>
                          <a:pt x="1763" y="394"/>
                          <a:pt x="1370" y="1"/>
                          <a:pt x="8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2339292" y="1991026"/>
                    <a:ext cx="48006" cy="48006"/>
                  </a:xfrm>
                  <a:custGeom>
                    <a:rect b="b" l="l" r="r" t="t"/>
                    <a:pathLst>
                      <a:path extrusionOk="0" h="1763" w="1763">
                        <a:moveTo>
                          <a:pt x="881" y="453"/>
                        </a:moveTo>
                        <a:cubicBezTo>
                          <a:pt x="1120" y="453"/>
                          <a:pt x="1310" y="644"/>
                          <a:pt x="1310" y="882"/>
                        </a:cubicBezTo>
                        <a:cubicBezTo>
                          <a:pt x="1310" y="1120"/>
                          <a:pt x="1120" y="1310"/>
                          <a:pt x="881" y="1310"/>
                        </a:cubicBezTo>
                        <a:cubicBezTo>
                          <a:pt x="643" y="1310"/>
                          <a:pt x="453" y="1120"/>
                          <a:pt x="453" y="882"/>
                        </a:cubicBezTo>
                        <a:cubicBezTo>
                          <a:pt x="453" y="644"/>
                          <a:pt x="643" y="453"/>
                          <a:pt x="881" y="453"/>
                        </a:cubicBezTo>
                        <a:close/>
                        <a:moveTo>
                          <a:pt x="881" y="1"/>
                        </a:moveTo>
                        <a:cubicBezTo>
                          <a:pt x="405" y="1"/>
                          <a:pt x="0" y="394"/>
                          <a:pt x="0" y="882"/>
                        </a:cubicBezTo>
                        <a:cubicBezTo>
                          <a:pt x="0" y="1370"/>
                          <a:pt x="393" y="1763"/>
                          <a:pt x="881" y="1763"/>
                        </a:cubicBezTo>
                        <a:cubicBezTo>
                          <a:pt x="1358" y="1763"/>
                          <a:pt x="1762" y="1370"/>
                          <a:pt x="1762" y="882"/>
                        </a:cubicBezTo>
                        <a:cubicBezTo>
                          <a:pt x="1762" y="394"/>
                          <a:pt x="1358" y="1"/>
                          <a:pt x="8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82" name="Google Shape;82;p14"/>
            <p:cNvGrpSpPr/>
            <p:nvPr/>
          </p:nvGrpSpPr>
          <p:grpSpPr>
            <a:xfrm>
              <a:off x="5365824" y="1463225"/>
              <a:ext cx="2029286" cy="1222598"/>
              <a:chOff x="5365824" y="1463225"/>
              <a:chExt cx="2029286" cy="1222598"/>
            </a:xfrm>
          </p:grpSpPr>
          <p:sp>
            <p:nvSpPr>
              <p:cNvPr id="83" name="Google Shape;83;p14"/>
              <p:cNvSpPr/>
              <p:nvPr/>
            </p:nvSpPr>
            <p:spPr>
              <a:xfrm>
                <a:off x="5365824" y="1860700"/>
                <a:ext cx="1295982" cy="825123"/>
              </a:xfrm>
              <a:custGeom>
                <a:rect b="b" l="l" r="r" t="t"/>
                <a:pathLst>
                  <a:path extrusionOk="0" fill="none" h="30302" w="36017">
                    <a:moveTo>
                      <a:pt x="36017" y="0"/>
                    </a:moveTo>
                    <a:lnTo>
                      <a:pt x="28623" y="0"/>
                    </a:lnTo>
                    <a:cubicBezTo>
                      <a:pt x="25170" y="0"/>
                      <a:pt x="22372" y="2798"/>
                      <a:pt x="22372" y="6251"/>
                    </a:cubicBezTo>
                    <a:lnTo>
                      <a:pt x="22372" y="24051"/>
                    </a:lnTo>
                    <a:cubicBezTo>
                      <a:pt x="22372" y="27504"/>
                      <a:pt x="19574" y="30302"/>
                      <a:pt x="16121" y="30302"/>
                    </a:cubicBezTo>
                    <a:lnTo>
                      <a:pt x="0" y="30302"/>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4"/>
              <p:cNvGrpSpPr/>
              <p:nvPr/>
            </p:nvGrpSpPr>
            <p:grpSpPr>
              <a:xfrm>
                <a:off x="6599803" y="1463225"/>
                <a:ext cx="795307" cy="794980"/>
                <a:chOff x="6599803" y="1463225"/>
                <a:chExt cx="795307" cy="794980"/>
              </a:xfrm>
            </p:grpSpPr>
            <p:sp>
              <p:nvSpPr>
                <p:cNvPr id="85" name="Google Shape;85;p14"/>
                <p:cNvSpPr/>
                <p:nvPr/>
              </p:nvSpPr>
              <p:spPr>
                <a:xfrm>
                  <a:off x="6599803" y="1463225"/>
                  <a:ext cx="795307" cy="794980"/>
                </a:xfrm>
                <a:custGeom>
                  <a:rect b="b" l="l" r="r" t="t"/>
                  <a:pathLst>
                    <a:path extrusionOk="0" h="29195" w="29207">
                      <a:moveTo>
                        <a:pt x="14598" y="0"/>
                      </a:moveTo>
                      <a:cubicBezTo>
                        <a:pt x="6537" y="0"/>
                        <a:pt x="1" y="6537"/>
                        <a:pt x="1" y="14597"/>
                      </a:cubicBezTo>
                      <a:cubicBezTo>
                        <a:pt x="1" y="22658"/>
                        <a:pt x="6537" y="29194"/>
                        <a:pt x="14598" y="29194"/>
                      </a:cubicBezTo>
                      <a:cubicBezTo>
                        <a:pt x="22658" y="29194"/>
                        <a:pt x="29207" y="22658"/>
                        <a:pt x="29207" y="14597"/>
                      </a:cubicBezTo>
                      <a:cubicBezTo>
                        <a:pt x="29207" y="6537"/>
                        <a:pt x="22658" y="0"/>
                        <a:pt x="14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4"/>
                <p:cNvGrpSpPr/>
                <p:nvPr/>
              </p:nvGrpSpPr>
              <p:grpSpPr>
                <a:xfrm>
                  <a:off x="6907804" y="1717064"/>
                  <a:ext cx="179310" cy="318727"/>
                  <a:chOff x="6907804" y="1717064"/>
                  <a:chExt cx="179310" cy="318727"/>
                </a:xfrm>
              </p:grpSpPr>
              <p:sp>
                <p:nvSpPr>
                  <p:cNvPr id="87" name="Google Shape;87;p14"/>
                  <p:cNvSpPr/>
                  <p:nvPr/>
                </p:nvSpPr>
                <p:spPr>
                  <a:xfrm>
                    <a:off x="6907804" y="1717064"/>
                    <a:ext cx="179310" cy="318727"/>
                  </a:xfrm>
                  <a:custGeom>
                    <a:rect b="b" l="l" r="r" t="t"/>
                    <a:pathLst>
                      <a:path extrusionOk="0" h="11705" w="6585">
                        <a:moveTo>
                          <a:pt x="5537" y="453"/>
                        </a:moveTo>
                        <a:cubicBezTo>
                          <a:pt x="5870" y="453"/>
                          <a:pt x="6132" y="715"/>
                          <a:pt x="6132" y="1049"/>
                        </a:cubicBezTo>
                        <a:lnTo>
                          <a:pt x="6132" y="10657"/>
                        </a:lnTo>
                        <a:cubicBezTo>
                          <a:pt x="6132" y="10990"/>
                          <a:pt x="5870" y="11252"/>
                          <a:pt x="5537" y="11252"/>
                        </a:cubicBezTo>
                        <a:lnTo>
                          <a:pt x="1048" y="11252"/>
                        </a:lnTo>
                        <a:cubicBezTo>
                          <a:pt x="715" y="11252"/>
                          <a:pt x="453" y="10990"/>
                          <a:pt x="453" y="10657"/>
                        </a:cubicBezTo>
                        <a:lnTo>
                          <a:pt x="453" y="1049"/>
                        </a:lnTo>
                        <a:cubicBezTo>
                          <a:pt x="453" y="715"/>
                          <a:pt x="715" y="453"/>
                          <a:pt x="1048" y="453"/>
                        </a:cubicBezTo>
                        <a:close/>
                        <a:moveTo>
                          <a:pt x="1048" y="1"/>
                        </a:moveTo>
                        <a:cubicBezTo>
                          <a:pt x="465" y="1"/>
                          <a:pt x="1" y="465"/>
                          <a:pt x="1" y="1049"/>
                        </a:cubicBezTo>
                        <a:lnTo>
                          <a:pt x="1" y="10657"/>
                        </a:lnTo>
                        <a:cubicBezTo>
                          <a:pt x="1" y="11240"/>
                          <a:pt x="465" y="11705"/>
                          <a:pt x="1048" y="11705"/>
                        </a:cubicBezTo>
                        <a:lnTo>
                          <a:pt x="5537" y="11705"/>
                        </a:lnTo>
                        <a:cubicBezTo>
                          <a:pt x="6120" y="11705"/>
                          <a:pt x="6585" y="11240"/>
                          <a:pt x="6585" y="10657"/>
                        </a:cubicBezTo>
                        <a:lnTo>
                          <a:pt x="6585" y="1049"/>
                        </a:lnTo>
                        <a:cubicBezTo>
                          <a:pt x="6585" y="465"/>
                          <a:pt x="6120" y="1"/>
                          <a:pt x="5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6912351" y="1764090"/>
                    <a:ext cx="170242" cy="27"/>
                  </a:xfrm>
                  <a:custGeom>
                    <a:rect b="b" l="l" r="r" t="t"/>
                    <a:pathLst>
                      <a:path extrusionOk="0" fill="none" h="1" w="6252">
                        <a:moveTo>
                          <a:pt x="0" y="0"/>
                        </a:moveTo>
                        <a:lnTo>
                          <a:pt x="6251" y="0"/>
                        </a:lnTo>
                      </a:path>
                    </a:pathLst>
                  </a:custGeom>
                  <a:solidFill>
                    <a:schemeClr val="accent1"/>
                  </a:solidFill>
                  <a:ln cap="rnd" cmpd="sng" w="11300">
                    <a:solidFill>
                      <a:srgbClr val="0128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6912351" y="1973190"/>
                    <a:ext cx="170242" cy="27"/>
                  </a:xfrm>
                  <a:custGeom>
                    <a:rect b="b" l="l" r="r" t="t"/>
                    <a:pathLst>
                      <a:path extrusionOk="0" fill="none" h="1" w="6252">
                        <a:moveTo>
                          <a:pt x="0" y="1"/>
                        </a:moveTo>
                        <a:lnTo>
                          <a:pt x="6251" y="1"/>
                        </a:lnTo>
                      </a:path>
                    </a:pathLst>
                  </a:custGeom>
                  <a:solidFill>
                    <a:schemeClr val="accent1"/>
                  </a:solidFill>
                  <a:ln cap="rnd" cmpd="sng" w="11300">
                    <a:solidFill>
                      <a:srgbClr val="0128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6985628" y="1992333"/>
                    <a:ext cx="23690" cy="23690"/>
                  </a:xfrm>
                  <a:custGeom>
                    <a:rect b="b" l="l" r="r" t="t"/>
                    <a:pathLst>
                      <a:path extrusionOk="0" h="870" w="870">
                        <a:moveTo>
                          <a:pt x="429" y="0"/>
                        </a:moveTo>
                        <a:cubicBezTo>
                          <a:pt x="191" y="0"/>
                          <a:pt x="0" y="191"/>
                          <a:pt x="0" y="429"/>
                        </a:cubicBezTo>
                        <a:cubicBezTo>
                          <a:pt x="0" y="667"/>
                          <a:pt x="191" y="869"/>
                          <a:pt x="429" y="869"/>
                        </a:cubicBezTo>
                        <a:cubicBezTo>
                          <a:pt x="667" y="869"/>
                          <a:pt x="869" y="667"/>
                          <a:pt x="869" y="429"/>
                        </a:cubicBezTo>
                        <a:cubicBezTo>
                          <a:pt x="869" y="191"/>
                          <a:pt x="667" y="0"/>
                          <a:pt x="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1" name="Google Shape;91;p14"/>
            <p:cNvGrpSpPr/>
            <p:nvPr/>
          </p:nvGrpSpPr>
          <p:grpSpPr>
            <a:xfrm>
              <a:off x="5365824" y="2610265"/>
              <a:ext cx="2029286" cy="795307"/>
              <a:chOff x="5365824" y="2610265"/>
              <a:chExt cx="2029286" cy="795307"/>
            </a:xfrm>
          </p:grpSpPr>
          <p:sp>
            <p:nvSpPr>
              <p:cNvPr id="92" name="Google Shape;92;p14"/>
              <p:cNvSpPr/>
              <p:nvPr/>
            </p:nvSpPr>
            <p:spPr>
              <a:xfrm>
                <a:off x="5365824" y="3029793"/>
                <a:ext cx="1295982" cy="27"/>
              </a:xfrm>
              <a:custGeom>
                <a:rect b="b" l="l" r="r" t="t"/>
                <a:pathLst>
                  <a:path extrusionOk="0" fill="none" h="1" w="36017">
                    <a:moveTo>
                      <a:pt x="36017" y="0"/>
                    </a:moveTo>
                    <a:lnTo>
                      <a:pt x="0" y="0"/>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4"/>
              <p:cNvGrpSpPr/>
              <p:nvPr/>
            </p:nvGrpSpPr>
            <p:grpSpPr>
              <a:xfrm>
                <a:off x="6599803" y="2610265"/>
                <a:ext cx="795307" cy="795307"/>
                <a:chOff x="6599803" y="2610265"/>
                <a:chExt cx="795307" cy="795307"/>
              </a:xfrm>
            </p:grpSpPr>
            <p:sp>
              <p:nvSpPr>
                <p:cNvPr id="94" name="Google Shape;94;p14"/>
                <p:cNvSpPr/>
                <p:nvPr/>
              </p:nvSpPr>
              <p:spPr>
                <a:xfrm>
                  <a:off x="6599803" y="2610265"/>
                  <a:ext cx="795307" cy="795307"/>
                </a:xfrm>
                <a:custGeom>
                  <a:rect b="b" l="l" r="r" t="t"/>
                  <a:pathLst>
                    <a:path extrusionOk="0" h="29207" w="29207">
                      <a:moveTo>
                        <a:pt x="14598" y="1"/>
                      </a:moveTo>
                      <a:cubicBezTo>
                        <a:pt x="6537" y="1"/>
                        <a:pt x="1" y="6537"/>
                        <a:pt x="1" y="14598"/>
                      </a:cubicBezTo>
                      <a:cubicBezTo>
                        <a:pt x="1" y="22670"/>
                        <a:pt x="6537" y="29207"/>
                        <a:pt x="14598" y="29207"/>
                      </a:cubicBezTo>
                      <a:cubicBezTo>
                        <a:pt x="22658" y="29207"/>
                        <a:pt x="29207" y="22670"/>
                        <a:pt x="29207" y="14598"/>
                      </a:cubicBezTo>
                      <a:cubicBezTo>
                        <a:pt x="29207" y="6537"/>
                        <a:pt x="22658" y="1"/>
                        <a:pt x="14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4"/>
                <p:cNvGrpSpPr/>
                <p:nvPr/>
              </p:nvGrpSpPr>
              <p:grpSpPr>
                <a:xfrm>
                  <a:off x="6845882" y="2871891"/>
                  <a:ext cx="318400" cy="282260"/>
                  <a:chOff x="6845882" y="2871891"/>
                  <a:chExt cx="318400" cy="282260"/>
                </a:xfrm>
              </p:grpSpPr>
              <p:sp>
                <p:nvSpPr>
                  <p:cNvPr id="96" name="Google Shape;96;p14"/>
                  <p:cNvSpPr/>
                  <p:nvPr/>
                </p:nvSpPr>
                <p:spPr>
                  <a:xfrm>
                    <a:off x="6845882" y="2871891"/>
                    <a:ext cx="318400" cy="233143"/>
                  </a:xfrm>
                  <a:custGeom>
                    <a:rect b="b" l="l" r="r" t="t"/>
                    <a:pathLst>
                      <a:path extrusionOk="0" h="8562" w="11693">
                        <a:moveTo>
                          <a:pt x="5846" y="441"/>
                        </a:moveTo>
                        <a:cubicBezTo>
                          <a:pt x="8692" y="441"/>
                          <a:pt x="8978" y="3847"/>
                          <a:pt x="8978" y="3847"/>
                        </a:cubicBezTo>
                        <a:cubicBezTo>
                          <a:pt x="8978" y="3847"/>
                          <a:pt x="9061" y="3835"/>
                          <a:pt x="9216" y="3835"/>
                        </a:cubicBezTo>
                        <a:cubicBezTo>
                          <a:pt x="9787" y="3835"/>
                          <a:pt x="11252" y="4013"/>
                          <a:pt x="11252" y="5847"/>
                        </a:cubicBezTo>
                        <a:cubicBezTo>
                          <a:pt x="11252" y="8121"/>
                          <a:pt x="7835" y="8121"/>
                          <a:pt x="7835" y="8121"/>
                        </a:cubicBezTo>
                        <a:lnTo>
                          <a:pt x="3846" y="8121"/>
                        </a:lnTo>
                        <a:cubicBezTo>
                          <a:pt x="3846" y="8121"/>
                          <a:pt x="441" y="8121"/>
                          <a:pt x="441" y="5275"/>
                        </a:cubicBezTo>
                        <a:cubicBezTo>
                          <a:pt x="441" y="3001"/>
                          <a:pt x="3001" y="2716"/>
                          <a:pt x="3001" y="2716"/>
                        </a:cubicBezTo>
                        <a:cubicBezTo>
                          <a:pt x="3001" y="2716"/>
                          <a:pt x="3001" y="441"/>
                          <a:pt x="5846" y="441"/>
                        </a:cubicBezTo>
                        <a:close/>
                        <a:moveTo>
                          <a:pt x="5846" y="1"/>
                        </a:moveTo>
                        <a:cubicBezTo>
                          <a:pt x="3346" y="1"/>
                          <a:pt x="2751" y="1584"/>
                          <a:pt x="2608" y="2335"/>
                        </a:cubicBezTo>
                        <a:cubicBezTo>
                          <a:pt x="1548" y="2573"/>
                          <a:pt x="0" y="3394"/>
                          <a:pt x="0" y="5275"/>
                        </a:cubicBezTo>
                        <a:cubicBezTo>
                          <a:pt x="0" y="6633"/>
                          <a:pt x="679" y="7645"/>
                          <a:pt x="1977" y="8180"/>
                        </a:cubicBezTo>
                        <a:cubicBezTo>
                          <a:pt x="2906" y="8561"/>
                          <a:pt x="3822" y="8561"/>
                          <a:pt x="3858" y="8561"/>
                        </a:cubicBezTo>
                        <a:lnTo>
                          <a:pt x="7847" y="8561"/>
                        </a:lnTo>
                        <a:cubicBezTo>
                          <a:pt x="9180" y="8561"/>
                          <a:pt x="11692" y="8002"/>
                          <a:pt x="11692" y="5847"/>
                        </a:cubicBezTo>
                        <a:cubicBezTo>
                          <a:pt x="11692" y="4120"/>
                          <a:pt x="10526" y="3454"/>
                          <a:pt x="9359" y="3406"/>
                        </a:cubicBezTo>
                        <a:cubicBezTo>
                          <a:pt x="9287" y="3049"/>
                          <a:pt x="9156" y="2501"/>
                          <a:pt x="8883" y="1942"/>
                        </a:cubicBezTo>
                        <a:cubicBezTo>
                          <a:pt x="8228" y="680"/>
                          <a:pt x="7192" y="1"/>
                          <a:pt x="5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6958370" y="3069990"/>
                    <a:ext cx="85312" cy="69736"/>
                  </a:xfrm>
                  <a:custGeom>
                    <a:rect b="b" l="l" r="r" t="t"/>
                    <a:pathLst>
                      <a:path extrusionOk="0" h="2561" w="3133">
                        <a:moveTo>
                          <a:pt x="1" y="1"/>
                        </a:moveTo>
                        <a:lnTo>
                          <a:pt x="1" y="2560"/>
                        </a:lnTo>
                        <a:lnTo>
                          <a:pt x="3132" y="2560"/>
                        </a:lnTo>
                        <a:lnTo>
                          <a:pt x="31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6949440" y="2962180"/>
                    <a:ext cx="50267" cy="191972"/>
                  </a:xfrm>
                  <a:custGeom>
                    <a:rect b="b" l="l" r="r" t="t"/>
                    <a:pathLst>
                      <a:path extrusionOk="0" fill="none" h="7050" w="1846">
                        <a:moveTo>
                          <a:pt x="0" y="1894"/>
                        </a:moveTo>
                        <a:lnTo>
                          <a:pt x="1846" y="1"/>
                        </a:lnTo>
                        <a:lnTo>
                          <a:pt x="1846" y="7049"/>
                        </a:lnTo>
                      </a:path>
                    </a:pathLst>
                  </a:custGeom>
                  <a:solidFill>
                    <a:schemeClr val="accent1"/>
                  </a:solidFill>
                  <a:ln cap="rnd" cmpd="sng" w="11300">
                    <a:solidFill>
                      <a:srgbClr val="0128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7004304" y="2963317"/>
                    <a:ext cx="46727" cy="50294"/>
                  </a:xfrm>
                  <a:custGeom>
                    <a:rect b="b" l="l" r="r" t="t"/>
                    <a:pathLst>
                      <a:path extrusionOk="0" fill="none" h="1847" w="1716">
                        <a:moveTo>
                          <a:pt x="1715" y="1846"/>
                        </a:moveTo>
                        <a:lnTo>
                          <a:pt x="1" y="1"/>
                        </a:lnTo>
                      </a:path>
                    </a:pathLst>
                  </a:custGeom>
                  <a:solidFill>
                    <a:schemeClr val="accent1"/>
                  </a:solidFill>
                  <a:ln cap="rnd" cmpd="sng" w="11300">
                    <a:solidFill>
                      <a:srgbClr val="0128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00" name="Google Shape;100;p14"/>
            <p:cNvGrpSpPr/>
            <p:nvPr/>
          </p:nvGrpSpPr>
          <p:grpSpPr>
            <a:xfrm>
              <a:off x="1748915" y="3345226"/>
              <a:ext cx="2018893" cy="1207712"/>
              <a:chOff x="1748915" y="3345226"/>
              <a:chExt cx="2018893" cy="1207712"/>
            </a:xfrm>
          </p:grpSpPr>
          <p:sp>
            <p:nvSpPr>
              <p:cNvPr id="101" name="Google Shape;101;p14"/>
              <p:cNvSpPr/>
              <p:nvPr/>
            </p:nvSpPr>
            <p:spPr>
              <a:xfrm>
                <a:off x="2471826" y="3345226"/>
                <a:ext cx="1295982" cy="825151"/>
              </a:xfrm>
              <a:custGeom>
                <a:rect b="b" l="l" r="r" t="t"/>
                <a:pathLst>
                  <a:path extrusionOk="0" fill="none" h="30303" w="36017">
                    <a:moveTo>
                      <a:pt x="0" y="30302"/>
                    </a:moveTo>
                    <a:lnTo>
                      <a:pt x="7406" y="30302"/>
                    </a:lnTo>
                    <a:cubicBezTo>
                      <a:pt x="10859" y="30302"/>
                      <a:pt x="13656" y="27504"/>
                      <a:pt x="13656" y="24052"/>
                    </a:cubicBezTo>
                    <a:lnTo>
                      <a:pt x="13656" y="6252"/>
                    </a:lnTo>
                    <a:cubicBezTo>
                      <a:pt x="13656" y="2787"/>
                      <a:pt x="16454" y="1"/>
                      <a:pt x="19907" y="1"/>
                    </a:cubicBezTo>
                    <a:lnTo>
                      <a:pt x="36016"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4"/>
              <p:cNvGrpSpPr/>
              <p:nvPr/>
            </p:nvGrpSpPr>
            <p:grpSpPr>
              <a:xfrm>
                <a:off x="1748915" y="3757631"/>
                <a:ext cx="794980" cy="795307"/>
                <a:chOff x="1748915" y="3757631"/>
                <a:chExt cx="794980" cy="795307"/>
              </a:xfrm>
            </p:grpSpPr>
            <p:sp>
              <p:nvSpPr>
                <p:cNvPr id="103" name="Google Shape;103;p14"/>
                <p:cNvSpPr/>
                <p:nvPr/>
              </p:nvSpPr>
              <p:spPr>
                <a:xfrm>
                  <a:off x="1748915" y="3757631"/>
                  <a:ext cx="794980" cy="795307"/>
                </a:xfrm>
                <a:custGeom>
                  <a:rect b="b" l="l" r="r" t="t"/>
                  <a:pathLst>
                    <a:path extrusionOk="0" h="29207" w="29195">
                      <a:moveTo>
                        <a:pt x="14597" y="1"/>
                      </a:moveTo>
                      <a:cubicBezTo>
                        <a:pt x="6537" y="1"/>
                        <a:pt x="0" y="6537"/>
                        <a:pt x="0" y="14598"/>
                      </a:cubicBezTo>
                      <a:cubicBezTo>
                        <a:pt x="0" y="22658"/>
                        <a:pt x="6537" y="29207"/>
                        <a:pt x="14597" y="29207"/>
                      </a:cubicBezTo>
                      <a:cubicBezTo>
                        <a:pt x="22658" y="29207"/>
                        <a:pt x="29194" y="22658"/>
                        <a:pt x="29194" y="14598"/>
                      </a:cubicBezTo>
                      <a:cubicBezTo>
                        <a:pt x="29194" y="6537"/>
                        <a:pt x="22658" y="1"/>
                        <a:pt x="145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4"/>
                <p:cNvGrpSpPr/>
                <p:nvPr/>
              </p:nvGrpSpPr>
              <p:grpSpPr>
                <a:xfrm>
                  <a:off x="2010542" y="3993008"/>
                  <a:ext cx="272681" cy="342063"/>
                  <a:chOff x="2010542" y="3993008"/>
                  <a:chExt cx="272681" cy="342063"/>
                </a:xfrm>
              </p:grpSpPr>
              <p:sp>
                <p:nvSpPr>
                  <p:cNvPr id="105" name="Google Shape;105;p14"/>
                  <p:cNvSpPr/>
                  <p:nvPr/>
                </p:nvSpPr>
                <p:spPr>
                  <a:xfrm>
                    <a:off x="2010542" y="3993008"/>
                    <a:ext cx="272681" cy="342063"/>
                  </a:xfrm>
                  <a:custGeom>
                    <a:rect b="b" l="l" r="r" t="t"/>
                    <a:pathLst>
                      <a:path extrusionOk="0" h="12562" w="10014">
                        <a:moveTo>
                          <a:pt x="4989" y="453"/>
                        </a:moveTo>
                        <a:cubicBezTo>
                          <a:pt x="6573" y="2263"/>
                          <a:pt x="8347" y="2489"/>
                          <a:pt x="9133" y="2489"/>
                        </a:cubicBezTo>
                        <a:cubicBezTo>
                          <a:pt x="9383" y="2489"/>
                          <a:pt x="9549" y="2465"/>
                          <a:pt x="9549" y="2465"/>
                        </a:cubicBezTo>
                        <a:lnTo>
                          <a:pt x="9549" y="6239"/>
                        </a:lnTo>
                        <a:cubicBezTo>
                          <a:pt x="9549" y="8287"/>
                          <a:pt x="8442" y="10180"/>
                          <a:pt x="6644" y="11192"/>
                        </a:cubicBezTo>
                        <a:lnTo>
                          <a:pt x="4989" y="12121"/>
                        </a:lnTo>
                        <a:lnTo>
                          <a:pt x="3346" y="11192"/>
                        </a:lnTo>
                        <a:cubicBezTo>
                          <a:pt x="1560" y="10180"/>
                          <a:pt x="441" y="8287"/>
                          <a:pt x="441" y="6239"/>
                        </a:cubicBezTo>
                        <a:lnTo>
                          <a:pt x="441" y="2465"/>
                        </a:lnTo>
                        <a:cubicBezTo>
                          <a:pt x="441" y="2465"/>
                          <a:pt x="620" y="2489"/>
                          <a:pt x="917" y="2489"/>
                        </a:cubicBezTo>
                        <a:cubicBezTo>
                          <a:pt x="935" y="2489"/>
                          <a:pt x="953" y="2489"/>
                          <a:pt x="972" y="2489"/>
                        </a:cubicBezTo>
                        <a:cubicBezTo>
                          <a:pt x="1790" y="2489"/>
                          <a:pt x="3418" y="2222"/>
                          <a:pt x="4989" y="453"/>
                        </a:cubicBezTo>
                        <a:close/>
                        <a:moveTo>
                          <a:pt x="4989" y="1"/>
                        </a:moveTo>
                        <a:cubicBezTo>
                          <a:pt x="4858" y="1"/>
                          <a:pt x="4739" y="60"/>
                          <a:pt x="4668" y="155"/>
                        </a:cubicBezTo>
                        <a:cubicBezTo>
                          <a:pt x="3203" y="1810"/>
                          <a:pt x="1691" y="2060"/>
                          <a:pt x="929" y="2060"/>
                        </a:cubicBezTo>
                        <a:cubicBezTo>
                          <a:pt x="691" y="2060"/>
                          <a:pt x="548" y="2025"/>
                          <a:pt x="548" y="2025"/>
                        </a:cubicBezTo>
                        <a:cubicBezTo>
                          <a:pt x="512" y="2025"/>
                          <a:pt x="489" y="2013"/>
                          <a:pt x="453" y="2013"/>
                        </a:cubicBezTo>
                        <a:cubicBezTo>
                          <a:pt x="346" y="2013"/>
                          <a:pt x="250" y="2037"/>
                          <a:pt x="167" y="2120"/>
                        </a:cubicBezTo>
                        <a:cubicBezTo>
                          <a:pt x="72" y="2203"/>
                          <a:pt x="0" y="2322"/>
                          <a:pt x="0" y="2453"/>
                        </a:cubicBezTo>
                        <a:lnTo>
                          <a:pt x="0" y="6239"/>
                        </a:lnTo>
                        <a:cubicBezTo>
                          <a:pt x="0" y="8454"/>
                          <a:pt x="1191" y="10490"/>
                          <a:pt x="3132" y="11585"/>
                        </a:cubicBezTo>
                        <a:lnTo>
                          <a:pt x="4787" y="12502"/>
                        </a:lnTo>
                        <a:cubicBezTo>
                          <a:pt x="4858" y="12550"/>
                          <a:pt x="4930" y="12562"/>
                          <a:pt x="5013" y="12562"/>
                        </a:cubicBezTo>
                        <a:cubicBezTo>
                          <a:pt x="5084" y="12562"/>
                          <a:pt x="5156" y="12550"/>
                          <a:pt x="5227" y="12502"/>
                        </a:cubicBezTo>
                        <a:lnTo>
                          <a:pt x="6882" y="11585"/>
                        </a:lnTo>
                        <a:cubicBezTo>
                          <a:pt x="8823" y="10490"/>
                          <a:pt x="10014" y="8442"/>
                          <a:pt x="10014" y="6239"/>
                        </a:cubicBezTo>
                        <a:lnTo>
                          <a:pt x="10014" y="2453"/>
                        </a:lnTo>
                        <a:cubicBezTo>
                          <a:pt x="10014" y="2322"/>
                          <a:pt x="9954" y="2203"/>
                          <a:pt x="9847" y="2120"/>
                        </a:cubicBezTo>
                        <a:cubicBezTo>
                          <a:pt x="9775" y="2037"/>
                          <a:pt x="9668" y="2013"/>
                          <a:pt x="9561" y="2013"/>
                        </a:cubicBezTo>
                        <a:lnTo>
                          <a:pt x="9490" y="2013"/>
                        </a:lnTo>
                        <a:cubicBezTo>
                          <a:pt x="9490" y="2013"/>
                          <a:pt x="9371" y="2025"/>
                          <a:pt x="9144" y="2025"/>
                        </a:cubicBezTo>
                        <a:cubicBezTo>
                          <a:pt x="8490" y="2025"/>
                          <a:pt x="6823" y="1846"/>
                          <a:pt x="5346" y="132"/>
                        </a:cubicBezTo>
                        <a:cubicBezTo>
                          <a:pt x="5251" y="60"/>
                          <a:pt x="5132" y="1"/>
                          <a:pt x="4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2146393" y="3998835"/>
                    <a:ext cx="27" cy="329102"/>
                  </a:xfrm>
                  <a:custGeom>
                    <a:rect b="b" l="l" r="r" t="t"/>
                    <a:pathLst>
                      <a:path extrusionOk="0" fill="none" h="12086" w="1">
                        <a:moveTo>
                          <a:pt x="0" y="1"/>
                        </a:moveTo>
                        <a:lnTo>
                          <a:pt x="0" y="12086"/>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07" name="Google Shape;107;p14"/>
            <p:cNvGrpSpPr/>
            <p:nvPr/>
          </p:nvGrpSpPr>
          <p:grpSpPr>
            <a:xfrm>
              <a:off x="5365824" y="3345226"/>
              <a:ext cx="2029286" cy="1207712"/>
              <a:chOff x="5365824" y="3345226"/>
              <a:chExt cx="2029286" cy="1207712"/>
            </a:xfrm>
          </p:grpSpPr>
          <p:sp>
            <p:nvSpPr>
              <p:cNvPr id="108" name="Google Shape;108;p14"/>
              <p:cNvSpPr/>
              <p:nvPr/>
            </p:nvSpPr>
            <p:spPr>
              <a:xfrm>
                <a:off x="5365824" y="3345226"/>
                <a:ext cx="1295982" cy="825151"/>
              </a:xfrm>
              <a:custGeom>
                <a:rect b="b" l="l" r="r" t="t"/>
                <a:pathLst>
                  <a:path extrusionOk="0" fill="none" h="30303" w="36017">
                    <a:moveTo>
                      <a:pt x="36017" y="30302"/>
                    </a:moveTo>
                    <a:lnTo>
                      <a:pt x="28623" y="30302"/>
                    </a:lnTo>
                    <a:cubicBezTo>
                      <a:pt x="25170" y="30302"/>
                      <a:pt x="22372" y="27504"/>
                      <a:pt x="22372" y="24052"/>
                    </a:cubicBezTo>
                    <a:lnTo>
                      <a:pt x="22372" y="6252"/>
                    </a:lnTo>
                    <a:cubicBezTo>
                      <a:pt x="22372" y="2787"/>
                      <a:pt x="19574" y="1"/>
                      <a:pt x="16121" y="1"/>
                    </a:cubicBez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14"/>
              <p:cNvGrpSpPr/>
              <p:nvPr/>
            </p:nvGrpSpPr>
            <p:grpSpPr>
              <a:xfrm>
                <a:off x="6599803" y="3757631"/>
                <a:ext cx="795307" cy="795307"/>
                <a:chOff x="6599803" y="3757631"/>
                <a:chExt cx="795307" cy="795307"/>
              </a:xfrm>
            </p:grpSpPr>
            <p:sp>
              <p:nvSpPr>
                <p:cNvPr id="110" name="Google Shape;110;p14"/>
                <p:cNvSpPr/>
                <p:nvPr/>
              </p:nvSpPr>
              <p:spPr>
                <a:xfrm>
                  <a:off x="6599803" y="3757631"/>
                  <a:ext cx="795307" cy="795307"/>
                </a:xfrm>
                <a:custGeom>
                  <a:rect b="b" l="l" r="r" t="t"/>
                  <a:pathLst>
                    <a:path extrusionOk="0" h="29207" w="29207">
                      <a:moveTo>
                        <a:pt x="14598" y="1"/>
                      </a:moveTo>
                      <a:cubicBezTo>
                        <a:pt x="6537" y="1"/>
                        <a:pt x="1" y="6537"/>
                        <a:pt x="1" y="14598"/>
                      </a:cubicBezTo>
                      <a:cubicBezTo>
                        <a:pt x="1" y="22658"/>
                        <a:pt x="6537" y="29207"/>
                        <a:pt x="14598" y="29207"/>
                      </a:cubicBezTo>
                      <a:cubicBezTo>
                        <a:pt x="22658" y="29207"/>
                        <a:pt x="29207" y="22658"/>
                        <a:pt x="29207" y="14598"/>
                      </a:cubicBezTo>
                      <a:cubicBezTo>
                        <a:pt x="29207" y="6537"/>
                        <a:pt x="22658" y="1"/>
                        <a:pt x="14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4"/>
                <p:cNvGrpSpPr/>
                <p:nvPr/>
              </p:nvGrpSpPr>
              <p:grpSpPr>
                <a:xfrm>
                  <a:off x="6873766" y="4024132"/>
                  <a:ext cx="247385" cy="289210"/>
                  <a:chOff x="6873766" y="4024132"/>
                  <a:chExt cx="247385" cy="289210"/>
                </a:xfrm>
              </p:grpSpPr>
              <p:sp>
                <p:nvSpPr>
                  <p:cNvPr id="112" name="Google Shape;112;p14"/>
                  <p:cNvSpPr/>
                  <p:nvPr/>
                </p:nvSpPr>
                <p:spPr>
                  <a:xfrm>
                    <a:off x="6945082" y="4143127"/>
                    <a:ext cx="176069" cy="170215"/>
                  </a:xfrm>
                  <a:custGeom>
                    <a:rect b="b" l="l" r="r" t="t"/>
                    <a:pathLst>
                      <a:path extrusionOk="0" fill="none" h="6251" w="6466">
                        <a:moveTo>
                          <a:pt x="4525" y="1608"/>
                        </a:moveTo>
                        <a:lnTo>
                          <a:pt x="5716" y="2798"/>
                        </a:lnTo>
                        <a:cubicBezTo>
                          <a:pt x="6466" y="3536"/>
                          <a:pt x="6466" y="4763"/>
                          <a:pt x="5716" y="5501"/>
                        </a:cubicBezTo>
                        <a:lnTo>
                          <a:pt x="5716" y="5501"/>
                        </a:lnTo>
                        <a:cubicBezTo>
                          <a:pt x="4978" y="6251"/>
                          <a:pt x="3751" y="6251"/>
                          <a:pt x="3013" y="5501"/>
                        </a:cubicBezTo>
                        <a:lnTo>
                          <a:pt x="751" y="3239"/>
                        </a:lnTo>
                        <a:cubicBezTo>
                          <a:pt x="1" y="2501"/>
                          <a:pt x="1" y="1274"/>
                          <a:pt x="751" y="536"/>
                        </a:cubicBezTo>
                        <a:lnTo>
                          <a:pt x="751" y="536"/>
                        </a:lnTo>
                        <a:cubicBezTo>
                          <a:pt x="1049" y="238"/>
                          <a:pt x="1418" y="60"/>
                          <a:pt x="1799" y="0"/>
                        </a:cubicBez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6873766" y="4024132"/>
                    <a:ext cx="176069" cy="170569"/>
                  </a:xfrm>
                  <a:custGeom>
                    <a:rect b="b" l="l" r="r" t="t"/>
                    <a:pathLst>
                      <a:path extrusionOk="0" fill="none" h="6264" w="6466">
                        <a:moveTo>
                          <a:pt x="1941" y="4656"/>
                        </a:moveTo>
                        <a:lnTo>
                          <a:pt x="751" y="3465"/>
                        </a:lnTo>
                        <a:cubicBezTo>
                          <a:pt x="0" y="2715"/>
                          <a:pt x="0" y="1489"/>
                          <a:pt x="751" y="751"/>
                        </a:cubicBezTo>
                        <a:lnTo>
                          <a:pt x="751" y="751"/>
                        </a:lnTo>
                        <a:cubicBezTo>
                          <a:pt x="1489" y="1"/>
                          <a:pt x="2715" y="1"/>
                          <a:pt x="3453" y="751"/>
                        </a:cubicBezTo>
                        <a:lnTo>
                          <a:pt x="5715" y="3013"/>
                        </a:lnTo>
                        <a:cubicBezTo>
                          <a:pt x="6466" y="3763"/>
                          <a:pt x="6466" y="4977"/>
                          <a:pt x="5715" y="5728"/>
                        </a:cubicBezTo>
                        <a:lnTo>
                          <a:pt x="5715" y="5728"/>
                        </a:lnTo>
                        <a:cubicBezTo>
                          <a:pt x="5418" y="6025"/>
                          <a:pt x="5049" y="6204"/>
                          <a:pt x="4656" y="6263"/>
                        </a:cubicBez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4" name="Google Shape;114;p14"/>
            <p:cNvGrpSpPr/>
            <p:nvPr/>
          </p:nvGrpSpPr>
          <p:grpSpPr>
            <a:xfrm>
              <a:off x="1748915" y="2610265"/>
              <a:ext cx="2018893" cy="795307"/>
              <a:chOff x="1748915" y="2610265"/>
              <a:chExt cx="2018893" cy="795307"/>
            </a:xfrm>
          </p:grpSpPr>
          <p:sp>
            <p:nvSpPr>
              <p:cNvPr id="115" name="Google Shape;115;p14"/>
              <p:cNvSpPr/>
              <p:nvPr/>
            </p:nvSpPr>
            <p:spPr>
              <a:xfrm>
                <a:off x="2471826" y="3029793"/>
                <a:ext cx="1295982" cy="27"/>
              </a:xfrm>
              <a:custGeom>
                <a:rect b="b" l="l" r="r" t="t"/>
                <a:pathLst>
                  <a:path extrusionOk="0" fill="none" h="1" w="36017">
                    <a:moveTo>
                      <a:pt x="0" y="0"/>
                    </a:moveTo>
                    <a:lnTo>
                      <a:pt x="36016" y="0"/>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 name="Google Shape;116;p14"/>
              <p:cNvGrpSpPr/>
              <p:nvPr/>
            </p:nvGrpSpPr>
            <p:grpSpPr>
              <a:xfrm>
                <a:off x="1748915" y="2610265"/>
                <a:ext cx="794980" cy="795307"/>
                <a:chOff x="1748915" y="2610265"/>
                <a:chExt cx="794980" cy="795307"/>
              </a:xfrm>
            </p:grpSpPr>
            <p:sp>
              <p:nvSpPr>
                <p:cNvPr id="117" name="Google Shape;117;p14"/>
                <p:cNvSpPr/>
                <p:nvPr/>
              </p:nvSpPr>
              <p:spPr>
                <a:xfrm>
                  <a:off x="1748915" y="2610265"/>
                  <a:ext cx="794980" cy="795307"/>
                </a:xfrm>
                <a:custGeom>
                  <a:rect b="b" l="l" r="r" t="t"/>
                  <a:pathLst>
                    <a:path extrusionOk="0" h="29207" w="29195">
                      <a:moveTo>
                        <a:pt x="14597" y="1"/>
                      </a:moveTo>
                      <a:cubicBezTo>
                        <a:pt x="6537" y="1"/>
                        <a:pt x="0" y="6537"/>
                        <a:pt x="0" y="14598"/>
                      </a:cubicBezTo>
                      <a:cubicBezTo>
                        <a:pt x="0" y="22670"/>
                        <a:pt x="6537" y="29207"/>
                        <a:pt x="14597" y="29207"/>
                      </a:cubicBezTo>
                      <a:cubicBezTo>
                        <a:pt x="22658" y="29207"/>
                        <a:pt x="29194" y="22670"/>
                        <a:pt x="29194" y="14598"/>
                      </a:cubicBezTo>
                      <a:cubicBezTo>
                        <a:pt x="29194" y="6537"/>
                        <a:pt x="22658" y="1"/>
                        <a:pt x="145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14"/>
                <p:cNvGrpSpPr/>
                <p:nvPr/>
              </p:nvGrpSpPr>
              <p:grpSpPr>
                <a:xfrm>
                  <a:off x="1987206" y="2784701"/>
                  <a:ext cx="318700" cy="421494"/>
                  <a:chOff x="1987206" y="2784701"/>
                  <a:chExt cx="318700" cy="421494"/>
                </a:xfrm>
              </p:grpSpPr>
              <p:sp>
                <p:nvSpPr>
                  <p:cNvPr id="119" name="Google Shape;119;p14"/>
                  <p:cNvSpPr/>
                  <p:nvPr/>
                </p:nvSpPr>
                <p:spPr>
                  <a:xfrm>
                    <a:off x="1993360" y="2971118"/>
                    <a:ext cx="306392" cy="228895"/>
                  </a:xfrm>
                  <a:custGeom>
                    <a:rect b="b" l="l" r="r" t="t"/>
                    <a:pathLst>
                      <a:path extrusionOk="0" h="8406" w="11252">
                        <a:moveTo>
                          <a:pt x="227" y="0"/>
                        </a:moveTo>
                        <a:cubicBezTo>
                          <a:pt x="108" y="0"/>
                          <a:pt x="0" y="107"/>
                          <a:pt x="0" y="226"/>
                        </a:cubicBezTo>
                        <a:lnTo>
                          <a:pt x="0" y="8180"/>
                        </a:lnTo>
                        <a:cubicBezTo>
                          <a:pt x="0" y="8299"/>
                          <a:pt x="108" y="8406"/>
                          <a:pt x="227" y="8406"/>
                        </a:cubicBezTo>
                        <a:lnTo>
                          <a:pt x="11026" y="8406"/>
                        </a:lnTo>
                        <a:cubicBezTo>
                          <a:pt x="11145" y="8406"/>
                          <a:pt x="11252" y="8299"/>
                          <a:pt x="11252" y="8180"/>
                        </a:cubicBezTo>
                        <a:lnTo>
                          <a:pt x="11252" y="226"/>
                        </a:lnTo>
                        <a:cubicBezTo>
                          <a:pt x="11252" y="107"/>
                          <a:pt x="11145" y="0"/>
                          <a:pt x="110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1987206" y="2964936"/>
                    <a:ext cx="318700" cy="241258"/>
                  </a:xfrm>
                  <a:custGeom>
                    <a:rect b="b" l="l" r="r" t="t"/>
                    <a:pathLst>
                      <a:path extrusionOk="0" h="8860" w="11704">
                        <a:moveTo>
                          <a:pt x="11252" y="453"/>
                        </a:moveTo>
                        <a:lnTo>
                          <a:pt x="11252" y="8407"/>
                        </a:lnTo>
                        <a:lnTo>
                          <a:pt x="453" y="8407"/>
                        </a:lnTo>
                        <a:lnTo>
                          <a:pt x="453" y="453"/>
                        </a:lnTo>
                        <a:close/>
                        <a:moveTo>
                          <a:pt x="453" y="1"/>
                        </a:moveTo>
                        <a:cubicBezTo>
                          <a:pt x="191" y="1"/>
                          <a:pt x="0" y="191"/>
                          <a:pt x="0" y="453"/>
                        </a:cubicBezTo>
                        <a:lnTo>
                          <a:pt x="0" y="8407"/>
                        </a:lnTo>
                        <a:cubicBezTo>
                          <a:pt x="0" y="8669"/>
                          <a:pt x="191" y="8859"/>
                          <a:pt x="453" y="8859"/>
                        </a:cubicBezTo>
                        <a:lnTo>
                          <a:pt x="11252" y="8859"/>
                        </a:lnTo>
                        <a:cubicBezTo>
                          <a:pt x="11502" y="8859"/>
                          <a:pt x="11704" y="8669"/>
                          <a:pt x="11704" y="8407"/>
                        </a:cubicBezTo>
                        <a:lnTo>
                          <a:pt x="11704" y="453"/>
                        </a:lnTo>
                        <a:cubicBezTo>
                          <a:pt x="11704" y="191"/>
                          <a:pt x="11490" y="1"/>
                          <a:pt x="11252" y="1"/>
                        </a:cubicBezTo>
                        <a:close/>
                      </a:path>
                    </a:pathLst>
                  </a:custGeom>
                  <a:solidFill>
                    <a:srgbClr val="0128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1991726" y="3007742"/>
                    <a:ext cx="309660" cy="116408"/>
                  </a:xfrm>
                  <a:custGeom>
                    <a:rect b="b" l="l" r="r" t="t"/>
                    <a:pathLst>
                      <a:path extrusionOk="0" fill="none" h="4275" w="11372">
                        <a:moveTo>
                          <a:pt x="11371" y="1"/>
                        </a:moveTo>
                        <a:lnTo>
                          <a:pt x="5656" y="4275"/>
                        </a:lnTo>
                        <a:lnTo>
                          <a:pt x="1" y="1"/>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1991726" y="2851795"/>
                    <a:ext cx="309660" cy="116109"/>
                  </a:xfrm>
                  <a:custGeom>
                    <a:rect b="b" l="l" r="r" t="t"/>
                    <a:pathLst>
                      <a:path extrusionOk="0" fill="none" h="4264" w="11372">
                        <a:moveTo>
                          <a:pt x="11371" y="4263"/>
                        </a:moveTo>
                        <a:lnTo>
                          <a:pt x="5656" y="1"/>
                        </a:lnTo>
                        <a:lnTo>
                          <a:pt x="1" y="4263"/>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2223863" y="3124123"/>
                    <a:ext cx="69736" cy="69736"/>
                  </a:xfrm>
                  <a:custGeom>
                    <a:rect b="b" l="l" r="r" t="t"/>
                    <a:pathLst>
                      <a:path extrusionOk="0" fill="none" h="2561" w="2561">
                        <a:moveTo>
                          <a:pt x="1" y="1"/>
                        </a:moveTo>
                        <a:lnTo>
                          <a:pt x="2561" y="2561"/>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1999514" y="3124123"/>
                    <a:ext cx="69736" cy="69736"/>
                  </a:xfrm>
                  <a:custGeom>
                    <a:rect b="b" l="l" r="r" t="t"/>
                    <a:pathLst>
                      <a:path extrusionOk="0" fill="none" h="2561" w="2561">
                        <a:moveTo>
                          <a:pt x="2560" y="1"/>
                        </a:moveTo>
                        <a:lnTo>
                          <a:pt x="1" y="2561"/>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2024811" y="2784701"/>
                    <a:ext cx="243164" cy="245124"/>
                  </a:xfrm>
                  <a:custGeom>
                    <a:rect b="b" l="l" r="r" t="t"/>
                    <a:pathLst>
                      <a:path extrusionOk="0" fill="none" h="9002" w="8930">
                        <a:moveTo>
                          <a:pt x="0" y="9001"/>
                        </a:moveTo>
                        <a:lnTo>
                          <a:pt x="0" y="0"/>
                        </a:lnTo>
                        <a:lnTo>
                          <a:pt x="8930" y="0"/>
                        </a:lnTo>
                        <a:lnTo>
                          <a:pt x="8930" y="8989"/>
                        </a:lnTo>
                      </a:path>
                    </a:pathLst>
                  </a:custGeom>
                  <a:solidFill>
                    <a:schemeClr val="dk2"/>
                  </a:solid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2030625" y="2814350"/>
                    <a:ext cx="232506" cy="178980"/>
                  </a:xfrm>
                  <a:custGeom>
                    <a:rect b="b" l="l" r="r" t="t"/>
                    <a:pathLst>
                      <a:path extrusionOk="0" h="6168" w="8014">
                        <a:moveTo>
                          <a:pt x="1" y="0"/>
                        </a:moveTo>
                        <a:lnTo>
                          <a:pt x="1" y="6168"/>
                        </a:lnTo>
                        <a:lnTo>
                          <a:pt x="8014" y="6168"/>
                        </a:lnTo>
                        <a:lnTo>
                          <a:pt x="80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2075377" y="2836901"/>
                    <a:ext cx="148512" cy="27"/>
                  </a:xfrm>
                  <a:custGeom>
                    <a:rect b="b" l="l" r="r" t="t"/>
                    <a:pathLst>
                      <a:path extrusionOk="0" fill="none" h="1" w="5454">
                        <a:moveTo>
                          <a:pt x="1" y="0"/>
                        </a:moveTo>
                        <a:lnTo>
                          <a:pt x="5454" y="0"/>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2075377" y="2889073"/>
                    <a:ext cx="148512" cy="27"/>
                  </a:xfrm>
                  <a:custGeom>
                    <a:rect b="b" l="l" r="r" t="t"/>
                    <a:pathLst>
                      <a:path extrusionOk="0" fill="none" h="1" w="5454">
                        <a:moveTo>
                          <a:pt x="1" y="1"/>
                        </a:moveTo>
                        <a:lnTo>
                          <a:pt x="5454" y="1"/>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2075377" y="2941600"/>
                    <a:ext cx="148512" cy="27"/>
                  </a:xfrm>
                  <a:custGeom>
                    <a:rect b="b" l="l" r="r" t="t"/>
                    <a:pathLst>
                      <a:path extrusionOk="0" fill="none" h="1" w="5454">
                        <a:moveTo>
                          <a:pt x="1" y="1"/>
                        </a:moveTo>
                        <a:lnTo>
                          <a:pt x="5454" y="1"/>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2075377" y="2993800"/>
                    <a:ext cx="148512" cy="27"/>
                  </a:xfrm>
                  <a:custGeom>
                    <a:rect b="b" l="l" r="r" t="t"/>
                    <a:pathLst>
                      <a:path extrusionOk="0" fill="none" h="1" w="5454">
                        <a:moveTo>
                          <a:pt x="1" y="1"/>
                        </a:moveTo>
                        <a:lnTo>
                          <a:pt x="5454" y="1"/>
                        </a:ln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1" name="Google Shape;131;p14"/>
            <p:cNvGrpSpPr/>
            <p:nvPr/>
          </p:nvGrpSpPr>
          <p:grpSpPr>
            <a:xfrm>
              <a:off x="3365446" y="2435856"/>
              <a:ext cx="2400787" cy="1502065"/>
              <a:chOff x="3365446" y="2435856"/>
              <a:chExt cx="2400787" cy="1502065"/>
            </a:xfrm>
          </p:grpSpPr>
          <p:sp>
            <p:nvSpPr>
              <p:cNvPr id="132" name="Google Shape;132;p14"/>
              <p:cNvSpPr/>
              <p:nvPr/>
            </p:nvSpPr>
            <p:spPr>
              <a:xfrm>
                <a:off x="3446510" y="2435856"/>
                <a:ext cx="2238360" cy="1344508"/>
              </a:xfrm>
              <a:custGeom>
                <a:rect b="b" l="l" r="r" t="t"/>
                <a:pathLst>
                  <a:path extrusionOk="0" h="49376" w="82202">
                    <a:moveTo>
                      <a:pt x="1012" y="0"/>
                    </a:moveTo>
                    <a:cubicBezTo>
                      <a:pt x="453" y="0"/>
                      <a:pt x="0" y="452"/>
                      <a:pt x="0" y="1012"/>
                    </a:cubicBezTo>
                    <a:lnTo>
                      <a:pt x="0" y="48363"/>
                    </a:lnTo>
                    <a:cubicBezTo>
                      <a:pt x="0" y="48935"/>
                      <a:pt x="465" y="49375"/>
                      <a:pt x="1012" y="49375"/>
                    </a:cubicBezTo>
                    <a:lnTo>
                      <a:pt x="81177" y="49375"/>
                    </a:lnTo>
                    <a:cubicBezTo>
                      <a:pt x="81737" y="49375"/>
                      <a:pt x="82177" y="48935"/>
                      <a:pt x="82201" y="48375"/>
                    </a:cubicBezTo>
                    <a:lnTo>
                      <a:pt x="82201" y="1012"/>
                    </a:lnTo>
                    <a:cubicBezTo>
                      <a:pt x="82201" y="441"/>
                      <a:pt x="81737" y="0"/>
                      <a:pt x="81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3365446" y="3780341"/>
                <a:ext cx="2400787" cy="157580"/>
              </a:xfrm>
              <a:custGeom>
                <a:rect b="b" l="l" r="r" t="t"/>
                <a:pathLst>
                  <a:path extrusionOk="0" h="5787" w="88167">
                    <a:moveTo>
                      <a:pt x="906" y="0"/>
                    </a:moveTo>
                    <a:cubicBezTo>
                      <a:pt x="406" y="0"/>
                      <a:pt x="1" y="417"/>
                      <a:pt x="1" y="905"/>
                    </a:cubicBezTo>
                    <a:cubicBezTo>
                      <a:pt x="1" y="3596"/>
                      <a:pt x="2192" y="5787"/>
                      <a:pt x="4882" y="5787"/>
                    </a:cubicBezTo>
                    <a:lnTo>
                      <a:pt x="83261" y="5787"/>
                    </a:lnTo>
                    <a:cubicBezTo>
                      <a:pt x="85964" y="5787"/>
                      <a:pt x="88131" y="3608"/>
                      <a:pt x="88167" y="905"/>
                    </a:cubicBezTo>
                    <a:cubicBezTo>
                      <a:pt x="88167" y="405"/>
                      <a:pt x="87750" y="0"/>
                      <a:pt x="87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3506798" y="2497777"/>
                <a:ext cx="2116779" cy="1220666"/>
              </a:xfrm>
              <a:custGeom>
                <a:rect b="b" l="l" r="r" t="t"/>
                <a:pathLst>
                  <a:path extrusionOk="0" h="44828" w="77737">
                    <a:moveTo>
                      <a:pt x="489" y="0"/>
                    </a:moveTo>
                    <a:cubicBezTo>
                      <a:pt x="227" y="0"/>
                      <a:pt x="1" y="226"/>
                      <a:pt x="1" y="488"/>
                    </a:cubicBezTo>
                    <a:lnTo>
                      <a:pt x="1" y="44351"/>
                    </a:lnTo>
                    <a:cubicBezTo>
                      <a:pt x="1" y="44606"/>
                      <a:pt x="216" y="44828"/>
                      <a:pt x="480" y="44828"/>
                    </a:cubicBezTo>
                    <a:cubicBezTo>
                      <a:pt x="487" y="44828"/>
                      <a:pt x="494" y="44827"/>
                      <a:pt x="501" y="44827"/>
                    </a:cubicBezTo>
                    <a:lnTo>
                      <a:pt x="77249" y="44827"/>
                    </a:lnTo>
                    <a:cubicBezTo>
                      <a:pt x="77511" y="44827"/>
                      <a:pt x="77737" y="44601"/>
                      <a:pt x="77737" y="44339"/>
                    </a:cubicBezTo>
                    <a:lnTo>
                      <a:pt x="77737" y="488"/>
                    </a:lnTo>
                    <a:cubicBezTo>
                      <a:pt x="77737" y="226"/>
                      <a:pt x="77511" y="0"/>
                      <a:pt x="77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4229160" y="2739308"/>
                <a:ext cx="652322" cy="769030"/>
              </a:xfrm>
              <a:custGeom>
                <a:rect b="b" l="l" r="r" t="t"/>
                <a:pathLst>
                  <a:path extrusionOk="0" h="28242" w="23956">
                    <a:moveTo>
                      <a:pt x="11978" y="0"/>
                    </a:moveTo>
                    <a:cubicBezTo>
                      <a:pt x="583" y="0"/>
                      <a:pt x="0" y="2834"/>
                      <a:pt x="0" y="3405"/>
                    </a:cubicBezTo>
                    <a:lnTo>
                      <a:pt x="0" y="12895"/>
                    </a:lnTo>
                    <a:cubicBezTo>
                      <a:pt x="0" y="18253"/>
                      <a:pt x="2905" y="23217"/>
                      <a:pt x="7560" y="25837"/>
                    </a:cubicBezTo>
                    <a:lnTo>
                      <a:pt x="11692" y="28170"/>
                    </a:lnTo>
                    <a:cubicBezTo>
                      <a:pt x="11775" y="28218"/>
                      <a:pt x="11871" y="28242"/>
                      <a:pt x="11966" y="28242"/>
                    </a:cubicBezTo>
                    <a:cubicBezTo>
                      <a:pt x="12049" y="28242"/>
                      <a:pt x="12156" y="28230"/>
                      <a:pt x="12263" y="28170"/>
                    </a:cubicBezTo>
                    <a:lnTo>
                      <a:pt x="16395" y="25837"/>
                    </a:lnTo>
                    <a:cubicBezTo>
                      <a:pt x="21062" y="23217"/>
                      <a:pt x="23955" y="18253"/>
                      <a:pt x="23955" y="12895"/>
                    </a:cubicBezTo>
                    <a:lnTo>
                      <a:pt x="23955" y="3405"/>
                    </a:lnTo>
                    <a:cubicBezTo>
                      <a:pt x="23955" y="3358"/>
                      <a:pt x="23955" y="3310"/>
                      <a:pt x="23943" y="3274"/>
                    </a:cubicBezTo>
                    <a:cubicBezTo>
                      <a:pt x="23860" y="2941"/>
                      <a:pt x="22812" y="0"/>
                      <a:pt x="11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4213257" y="2724386"/>
                <a:ext cx="682493" cy="799854"/>
              </a:xfrm>
              <a:custGeom>
                <a:rect b="b" l="l" r="r" t="t"/>
                <a:pathLst>
                  <a:path extrusionOk="0" h="29374" w="25064">
                    <a:moveTo>
                      <a:pt x="12550" y="1108"/>
                    </a:moveTo>
                    <a:cubicBezTo>
                      <a:pt x="23254" y="1108"/>
                      <a:pt x="23956" y="3965"/>
                      <a:pt x="23956" y="3965"/>
                    </a:cubicBezTo>
                    <a:lnTo>
                      <a:pt x="23956" y="13467"/>
                    </a:lnTo>
                    <a:cubicBezTo>
                      <a:pt x="23956" y="18634"/>
                      <a:pt x="21182" y="23372"/>
                      <a:pt x="16681" y="25909"/>
                    </a:cubicBezTo>
                    <a:lnTo>
                      <a:pt x="12550" y="28242"/>
                    </a:lnTo>
                    <a:lnTo>
                      <a:pt x="8406" y="25909"/>
                    </a:lnTo>
                    <a:cubicBezTo>
                      <a:pt x="3918" y="23372"/>
                      <a:pt x="1132" y="18634"/>
                      <a:pt x="1132" y="13467"/>
                    </a:cubicBezTo>
                    <a:lnTo>
                      <a:pt x="1132" y="3965"/>
                    </a:lnTo>
                    <a:cubicBezTo>
                      <a:pt x="1132" y="3965"/>
                      <a:pt x="1132" y="1108"/>
                      <a:pt x="12550" y="1108"/>
                    </a:cubicBezTo>
                    <a:close/>
                    <a:moveTo>
                      <a:pt x="12550" y="1"/>
                    </a:moveTo>
                    <a:cubicBezTo>
                      <a:pt x="7633" y="1"/>
                      <a:pt x="4108" y="513"/>
                      <a:pt x="2060" y="1548"/>
                    </a:cubicBezTo>
                    <a:cubicBezTo>
                      <a:pt x="155" y="2501"/>
                      <a:pt x="1" y="3644"/>
                      <a:pt x="1" y="3965"/>
                    </a:cubicBezTo>
                    <a:lnTo>
                      <a:pt x="1" y="13467"/>
                    </a:lnTo>
                    <a:cubicBezTo>
                      <a:pt x="1" y="19015"/>
                      <a:pt x="3013" y="24158"/>
                      <a:pt x="7847" y="26885"/>
                    </a:cubicBezTo>
                    <a:lnTo>
                      <a:pt x="11978" y="29230"/>
                    </a:lnTo>
                    <a:cubicBezTo>
                      <a:pt x="12145" y="29314"/>
                      <a:pt x="12335" y="29373"/>
                      <a:pt x="12538" y="29373"/>
                    </a:cubicBezTo>
                    <a:cubicBezTo>
                      <a:pt x="12728" y="29373"/>
                      <a:pt x="12907" y="29326"/>
                      <a:pt x="13086" y="29230"/>
                    </a:cubicBezTo>
                    <a:lnTo>
                      <a:pt x="17217" y="26885"/>
                    </a:lnTo>
                    <a:cubicBezTo>
                      <a:pt x="22063" y="24170"/>
                      <a:pt x="25063" y="19027"/>
                      <a:pt x="25063" y="13467"/>
                    </a:cubicBezTo>
                    <a:lnTo>
                      <a:pt x="25063" y="3965"/>
                    </a:lnTo>
                    <a:cubicBezTo>
                      <a:pt x="25063" y="3882"/>
                      <a:pt x="25051" y="3787"/>
                      <a:pt x="25039" y="3703"/>
                    </a:cubicBezTo>
                    <a:cubicBezTo>
                      <a:pt x="24956" y="3418"/>
                      <a:pt x="24587" y="2406"/>
                      <a:pt x="22730" y="1525"/>
                    </a:cubicBezTo>
                    <a:cubicBezTo>
                      <a:pt x="20587" y="513"/>
                      <a:pt x="17158" y="1"/>
                      <a:pt x="125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4399348" y="2987973"/>
                <a:ext cx="350178" cy="213674"/>
              </a:xfrm>
              <a:custGeom>
                <a:rect b="b" l="l" r="r" t="t"/>
                <a:pathLst>
                  <a:path extrusionOk="0" fill="none" h="7847" w="12860">
                    <a:moveTo>
                      <a:pt x="1" y="2858"/>
                    </a:moveTo>
                    <a:lnTo>
                      <a:pt x="5001" y="7847"/>
                    </a:lnTo>
                    <a:lnTo>
                      <a:pt x="12860" y="0"/>
                    </a:lnTo>
                  </a:path>
                </a:pathLst>
              </a:custGeom>
              <a:noFill/>
              <a:ln cap="rnd" cmpd="sng" w="279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8" name="Google Shape;138;p14"/>
          <p:cNvGrpSpPr/>
          <p:nvPr/>
        </p:nvGrpSpPr>
        <p:grpSpPr>
          <a:xfrm>
            <a:off x="217548" y="1525273"/>
            <a:ext cx="1506434" cy="666252"/>
            <a:chOff x="292757" y="1525275"/>
            <a:chExt cx="1541266" cy="666252"/>
          </a:xfrm>
        </p:grpSpPr>
        <p:sp>
          <p:nvSpPr>
            <p:cNvPr id="139" name="Google Shape;139;p14"/>
            <p:cNvSpPr txBox="1"/>
            <p:nvPr/>
          </p:nvSpPr>
          <p:spPr>
            <a:xfrm>
              <a:off x="538024" y="1525275"/>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300"/>
                </a:spcBef>
                <a:spcAft>
                  <a:spcPts val="0"/>
                </a:spcAft>
                <a:buClr>
                  <a:schemeClr val="dk1"/>
                </a:buClr>
                <a:buSzPts val="1100"/>
                <a:buFont typeface="Arial"/>
                <a:buNone/>
              </a:pPr>
              <a:r>
                <a:rPr b="1" lang="en" sz="1500"/>
                <a:t>Introduction</a:t>
              </a:r>
              <a:endParaRPr b="1" sz="1500"/>
            </a:p>
          </p:txBody>
        </p:sp>
        <p:sp>
          <p:nvSpPr>
            <p:cNvPr id="140" name="Google Shape;140;p14"/>
            <p:cNvSpPr txBox="1"/>
            <p:nvPr/>
          </p:nvSpPr>
          <p:spPr>
            <a:xfrm>
              <a:off x="292757" y="1749327"/>
              <a:ext cx="1541100" cy="442200"/>
            </a:xfrm>
            <a:prstGeom prst="rect">
              <a:avLst/>
            </a:prstGeom>
            <a:noFill/>
            <a:ln>
              <a:noFill/>
            </a:ln>
          </p:spPr>
          <p:txBody>
            <a:bodyPr anchorCtr="0" anchor="ctr" bIns="91425" lIns="0" spcFirstLastPara="1" rIns="0" wrap="square" tIns="91425">
              <a:noAutofit/>
            </a:bodyPr>
            <a:lstStyle/>
            <a:p>
              <a:pPr indent="0" lvl="0" marL="228600" rtl="0" algn="l">
                <a:spcBef>
                  <a:spcPts val="300"/>
                </a:spcBef>
                <a:spcAft>
                  <a:spcPts val="0"/>
                </a:spcAft>
                <a:buClr>
                  <a:schemeClr val="dk1"/>
                </a:buClr>
                <a:buSzPts val="1100"/>
                <a:buFont typeface="Arial"/>
                <a:buNone/>
              </a:pPr>
              <a:r>
                <a:rPr lang="en" sz="1300"/>
                <a:t>State-of-the-Art</a:t>
              </a:r>
              <a:endParaRPr sz="1300"/>
            </a:p>
          </p:txBody>
        </p:sp>
      </p:grpSp>
      <p:grpSp>
        <p:nvGrpSpPr>
          <p:cNvPr id="141" name="Google Shape;141;p14"/>
          <p:cNvGrpSpPr/>
          <p:nvPr/>
        </p:nvGrpSpPr>
        <p:grpSpPr>
          <a:xfrm>
            <a:off x="7420040" y="1749332"/>
            <a:ext cx="1271547" cy="442200"/>
            <a:chOff x="7428711" y="1749333"/>
            <a:chExt cx="1300949" cy="442200"/>
          </a:xfrm>
        </p:grpSpPr>
        <p:sp>
          <p:nvSpPr>
            <p:cNvPr id="142" name="Google Shape;142;p14"/>
            <p:cNvSpPr txBox="1"/>
            <p:nvPr/>
          </p:nvSpPr>
          <p:spPr>
            <a:xfrm>
              <a:off x="7428711" y="1758200"/>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300"/>
                </a:spcBef>
                <a:spcAft>
                  <a:spcPts val="0"/>
                </a:spcAft>
                <a:buClr>
                  <a:schemeClr val="dk1"/>
                </a:buClr>
                <a:buSzPts val="1100"/>
                <a:buFont typeface="Arial"/>
                <a:buNone/>
              </a:pPr>
              <a:r>
                <a:rPr b="1" lang="en"/>
                <a:t>Monitoring </a:t>
              </a:r>
              <a:endParaRPr b="1" sz="1600">
                <a:solidFill>
                  <a:schemeClr val="dk1"/>
                </a:solidFill>
              </a:endParaRPr>
            </a:p>
          </p:txBody>
        </p:sp>
        <p:sp>
          <p:nvSpPr>
            <p:cNvPr id="143" name="Google Shape;143;p14"/>
            <p:cNvSpPr txBox="1"/>
            <p:nvPr/>
          </p:nvSpPr>
          <p:spPr>
            <a:xfrm>
              <a:off x="7433660" y="1749333"/>
              <a:ext cx="1296000" cy="4422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t/>
              </a:r>
              <a:endParaRPr sz="1200">
                <a:solidFill>
                  <a:schemeClr val="dk1"/>
                </a:solidFill>
                <a:latin typeface="Fira Sans"/>
                <a:ea typeface="Fira Sans"/>
                <a:cs typeface="Fira Sans"/>
                <a:sym typeface="Fira Sans"/>
              </a:endParaRPr>
            </a:p>
          </p:txBody>
        </p:sp>
      </p:grpSp>
      <p:grpSp>
        <p:nvGrpSpPr>
          <p:cNvPr id="144" name="Google Shape;144;p14"/>
          <p:cNvGrpSpPr/>
          <p:nvPr/>
        </p:nvGrpSpPr>
        <p:grpSpPr>
          <a:xfrm>
            <a:off x="457222" y="4050018"/>
            <a:ext cx="1266713" cy="442200"/>
            <a:chOff x="537973" y="4050020"/>
            <a:chExt cx="1296002" cy="442200"/>
          </a:xfrm>
        </p:grpSpPr>
        <p:sp>
          <p:nvSpPr>
            <p:cNvPr id="145" name="Google Shape;145;p14"/>
            <p:cNvSpPr txBox="1"/>
            <p:nvPr/>
          </p:nvSpPr>
          <p:spPr>
            <a:xfrm>
              <a:off x="537973" y="4058888"/>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300"/>
                </a:spcBef>
                <a:spcAft>
                  <a:spcPts val="0"/>
                </a:spcAft>
                <a:buClr>
                  <a:schemeClr val="dk1"/>
                </a:buClr>
                <a:buSzPts val="1100"/>
                <a:buFont typeface="Arial"/>
                <a:buNone/>
              </a:pPr>
              <a:r>
                <a:rPr b="1" lang="en"/>
                <a:t>Risk Mitigation</a:t>
              </a:r>
              <a:endParaRPr b="1"/>
            </a:p>
          </p:txBody>
        </p:sp>
        <p:sp>
          <p:nvSpPr>
            <p:cNvPr id="146" name="Google Shape;146;p14"/>
            <p:cNvSpPr txBox="1"/>
            <p:nvPr/>
          </p:nvSpPr>
          <p:spPr>
            <a:xfrm>
              <a:off x="537975" y="4050020"/>
              <a:ext cx="12960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grpSp>
      <p:grpSp>
        <p:nvGrpSpPr>
          <p:cNvPr id="147" name="Google Shape;147;p14"/>
          <p:cNvGrpSpPr/>
          <p:nvPr/>
        </p:nvGrpSpPr>
        <p:grpSpPr>
          <a:xfrm>
            <a:off x="7290276" y="3949200"/>
            <a:ext cx="1401311" cy="822747"/>
            <a:chOff x="7295947" y="3949201"/>
            <a:chExt cx="1433713" cy="822747"/>
          </a:xfrm>
        </p:grpSpPr>
        <p:sp>
          <p:nvSpPr>
            <p:cNvPr id="148" name="Google Shape;148;p14"/>
            <p:cNvSpPr txBox="1"/>
            <p:nvPr/>
          </p:nvSpPr>
          <p:spPr>
            <a:xfrm>
              <a:off x="7295947" y="3949201"/>
              <a:ext cx="1433700" cy="200400"/>
            </a:xfrm>
            <a:prstGeom prst="rect">
              <a:avLst/>
            </a:prstGeom>
            <a:noFill/>
            <a:ln>
              <a:noFill/>
            </a:ln>
          </p:spPr>
          <p:txBody>
            <a:bodyPr anchorCtr="0" anchor="ctr" bIns="91425" lIns="0" spcFirstLastPara="1" rIns="0" wrap="square" tIns="91425">
              <a:noAutofit/>
            </a:bodyPr>
            <a:lstStyle/>
            <a:p>
              <a:pPr indent="0" lvl="0" marL="228600" rtl="0" algn="l">
                <a:spcBef>
                  <a:spcPts val="300"/>
                </a:spcBef>
                <a:spcAft>
                  <a:spcPts val="0"/>
                </a:spcAft>
                <a:buClr>
                  <a:schemeClr val="dk1"/>
                </a:buClr>
                <a:buSzPts val="1100"/>
                <a:buFont typeface="Arial"/>
                <a:buNone/>
              </a:pPr>
              <a:r>
                <a:rPr b="1" lang="en"/>
                <a:t>Executive Summary </a:t>
              </a:r>
              <a:r>
                <a:rPr b="1" lang="en"/>
                <a:t>+ References </a:t>
              </a:r>
              <a:endParaRPr b="1"/>
            </a:p>
          </p:txBody>
        </p:sp>
        <p:sp>
          <p:nvSpPr>
            <p:cNvPr id="149" name="Google Shape;149;p14"/>
            <p:cNvSpPr txBox="1"/>
            <p:nvPr/>
          </p:nvSpPr>
          <p:spPr>
            <a:xfrm>
              <a:off x="7433660" y="4329748"/>
              <a:ext cx="1296000" cy="4422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t/>
              </a:r>
              <a:endParaRPr sz="1200">
                <a:solidFill>
                  <a:schemeClr val="dk1"/>
                </a:solidFill>
                <a:latin typeface="Fira Sans"/>
                <a:ea typeface="Fira Sans"/>
                <a:cs typeface="Fira Sans"/>
                <a:sym typeface="Fira Sans"/>
              </a:endParaRPr>
            </a:p>
          </p:txBody>
        </p:sp>
      </p:grpSp>
      <p:grpSp>
        <p:nvGrpSpPr>
          <p:cNvPr id="150" name="Google Shape;150;p14"/>
          <p:cNvGrpSpPr/>
          <p:nvPr/>
        </p:nvGrpSpPr>
        <p:grpSpPr>
          <a:xfrm>
            <a:off x="-1348476" y="2907875"/>
            <a:ext cx="3390675" cy="1241728"/>
            <a:chOff x="-1309477" y="2907877"/>
            <a:chExt cx="3469076" cy="1241728"/>
          </a:xfrm>
        </p:grpSpPr>
        <p:sp>
          <p:nvSpPr>
            <p:cNvPr id="151" name="Google Shape;151;p14"/>
            <p:cNvSpPr txBox="1"/>
            <p:nvPr/>
          </p:nvSpPr>
          <p:spPr>
            <a:xfrm>
              <a:off x="450499" y="2907877"/>
              <a:ext cx="1709100" cy="200400"/>
            </a:xfrm>
            <a:prstGeom prst="rect">
              <a:avLst/>
            </a:prstGeom>
            <a:noFill/>
            <a:ln>
              <a:noFill/>
            </a:ln>
          </p:spPr>
          <p:txBody>
            <a:bodyPr anchorCtr="0" anchor="ctr" bIns="91425" lIns="0" spcFirstLastPara="1" rIns="0" wrap="square" tIns="91425">
              <a:noAutofit/>
            </a:bodyPr>
            <a:lstStyle/>
            <a:p>
              <a:pPr indent="0" lvl="0" marL="0" rtl="0" algn="l">
                <a:spcBef>
                  <a:spcPts val="300"/>
                </a:spcBef>
                <a:spcAft>
                  <a:spcPts val="0"/>
                </a:spcAft>
                <a:buClr>
                  <a:schemeClr val="dk1"/>
                </a:buClr>
                <a:buSzPts val="1100"/>
                <a:buFont typeface="Arial"/>
                <a:buNone/>
              </a:pPr>
              <a:r>
                <a:rPr b="1" lang="en"/>
                <a:t>Threat and Risk Assessment</a:t>
              </a:r>
              <a:endParaRPr b="1"/>
            </a:p>
          </p:txBody>
        </p:sp>
        <p:sp>
          <p:nvSpPr>
            <p:cNvPr id="152" name="Google Shape;152;p14"/>
            <p:cNvSpPr txBox="1"/>
            <p:nvPr/>
          </p:nvSpPr>
          <p:spPr>
            <a:xfrm>
              <a:off x="-1309477" y="3707406"/>
              <a:ext cx="12960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Fira Sans"/>
                <a:ea typeface="Fira Sans"/>
                <a:cs typeface="Fira Sans"/>
                <a:sym typeface="Fira Sans"/>
              </a:endParaRPr>
            </a:p>
          </p:txBody>
        </p:sp>
      </p:grpSp>
      <p:grpSp>
        <p:nvGrpSpPr>
          <p:cNvPr id="153" name="Google Shape;153;p14"/>
          <p:cNvGrpSpPr/>
          <p:nvPr/>
        </p:nvGrpSpPr>
        <p:grpSpPr>
          <a:xfrm>
            <a:off x="7424865" y="2851471"/>
            <a:ext cx="1266722" cy="490409"/>
            <a:chOff x="7433648" y="2851472"/>
            <a:chExt cx="1296012" cy="490409"/>
          </a:xfrm>
        </p:grpSpPr>
        <p:sp>
          <p:nvSpPr>
            <p:cNvPr id="154" name="Google Shape;154;p14"/>
            <p:cNvSpPr txBox="1"/>
            <p:nvPr/>
          </p:nvSpPr>
          <p:spPr>
            <a:xfrm>
              <a:off x="7433648" y="2851472"/>
              <a:ext cx="1296000" cy="200400"/>
            </a:xfrm>
            <a:prstGeom prst="rect">
              <a:avLst/>
            </a:prstGeom>
            <a:noFill/>
            <a:ln>
              <a:noFill/>
            </a:ln>
          </p:spPr>
          <p:txBody>
            <a:bodyPr anchorCtr="0" anchor="ctr" bIns="91425" lIns="0" spcFirstLastPara="1" rIns="0" wrap="square" tIns="91425">
              <a:noAutofit/>
            </a:bodyPr>
            <a:lstStyle/>
            <a:p>
              <a:pPr indent="0" lvl="0" marL="0" rtl="0" algn="l">
                <a:spcBef>
                  <a:spcPts val="300"/>
                </a:spcBef>
                <a:spcAft>
                  <a:spcPts val="0"/>
                </a:spcAft>
                <a:buClr>
                  <a:schemeClr val="dk1"/>
                </a:buClr>
                <a:buSzPts val="1100"/>
                <a:buFont typeface="Arial"/>
                <a:buNone/>
              </a:pPr>
              <a:r>
                <a:rPr b="1" lang="en"/>
                <a:t>Conclusion </a:t>
              </a:r>
              <a:endParaRPr b="1"/>
            </a:p>
          </p:txBody>
        </p:sp>
        <p:sp>
          <p:nvSpPr>
            <p:cNvPr id="155" name="Google Shape;155;p14"/>
            <p:cNvSpPr txBox="1"/>
            <p:nvPr/>
          </p:nvSpPr>
          <p:spPr>
            <a:xfrm>
              <a:off x="7433660" y="2899681"/>
              <a:ext cx="1296000" cy="4422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t/>
              </a:r>
              <a:endParaRPr sz="1200">
                <a:solidFill>
                  <a:schemeClr val="dk1"/>
                </a:solidFill>
                <a:latin typeface="Fira Sans"/>
                <a:ea typeface="Fira Sans"/>
                <a:cs typeface="Fira Sans"/>
                <a:sym typeface="Fira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32"/>
          <p:cNvSpPr txBox="1"/>
          <p:nvPr>
            <p:ph type="title"/>
          </p:nvPr>
        </p:nvSpPr>
        <p:spPr>
          <a:xfrm>
            <a:off x="0" y="198300"/>
            <a:ext cx="9053400" cy="572700"/>
          </a:xfrm>
          <a:prstGeom prst="rect">
            <a:avLst/>
          </a:prstGeom>
        </p:spPr>
        <p:txBody>
          <a:bodyPr anchorCtr="0" anchor="t" bIns="91425" lIns="91425" spcFirstLastPara="1" rIns="91425" wrap="square" tIns="91425">
            <a:noAutofit/>
          </a:bodyPr>
          <a:lstStyle/>
          <a:p>
            <a:pPr indent="-285750" lvl="0" marL="914400" rtl="0" algn="l">
              <a:lnSpc>
                <a:spcPct val="150000"/>
              </a:lnSpc>
              <a:spcBef>
                <a:spcPts val="1200"/>
              </a:spcBef>
              <a:spcAft>
                <a:spcPts val="0"/>
              </a:spcAft>
              <a:buSzPts val="900"/>
              <a:buFont typeface="Arial"/>
              <a:buChar char="●"/>
            </a:pPr>
            <a:r>
              <a:rPr b="0" lang="en" sz="900">
                <a:latin typeface="Arial"/>
                <a:ea typeface="Arial"/>
                <a:cs typeface="Arial"/>
                <a:sym typeface="Arial"/>
              </a:rPr>
              <a:t>(No date a) </a:t>
            </a:r>
            <a:r>
              <a:rPr b="0" i="1" lang="en" sz="900">
                <a:latin typeface="Arial"/>
                <a:ea typeface="Arial"/>
                <a:cs typeface="Arial"/>
                <a:sym typeface="Arial"/>
              </a:rPr>
              <a:t>Almubasher</a:t>
            </a:r>
            <a:r>
              <a:rPr b="0" lang="en" sz="900">
                <a:latin typeface="Arial"/>
                <a:ea typeface="Arial"/>
                <a:cs typeface="Arial"/>
                <a:sym typeface="Arial"/>
              </a:rPr>
              <a:t>. Available at: </a:t>
            </a:r>
            <a:r>
              <a:rPr b="0" lang="en" sz="900" u="sng">
                <a:solidFill>
                  <a:srgbClr val="1155CC"/>
                </a:solidFill>
                <a:latin typeface="Arial"/>
                <a:ea typeface="Arial"/>
                <a:cs typeface="Arial"/>
                <a:sym typeface="Arial"/>
              </a:rPr>
              <a:t>https://www.almubasher.com.sa/retail-mobile/content/Portal%20Content/Legal%20&amp;%20Regulatory%20Requirements/Online%20Security%20Overview/Online_Security_Overview_en_US_Current.pdf?v=20211209_131422358</a:t>
            </a:r>
            <a:r>
              <a:rPr b="0" lang="en" sz="900">
                <a:latin typeface="Arial"/>
                <a:ea typeface="Arial"/>
                <a:cs typeface="Arial"/>
                <a:sym typeface="Arial"/>
              </a:rPr>
              <a:t> (Accessed: 06 April 2024). </a:t>
            </a:r>
            <a:endParaRPr b="0" sz="900">
              <a:latin typeface="Arial"/>
              <a:ea typeface="Arial"/>
              <a:cs typeface="Arial"/>
              <a:sym typeface="Arial"/>
            </a:endParaRPr>
          </a:p>
          <a:p>
            <a:pPr indent="-285750" lvl="0" marL="914400" rtl="0" algn="l">
              <a:lnSpc>
                <a:spcPct val="150000"/>
              </a:lnSpc>
              <a:spcBef>
                <a:spcPts val="0"/>
              </a:spcBef>
              <a:spcAft>
                <a:spcPts val="0"/>
              </a:spcAft>
              <a:buSzPts val="900"/>
              <a:buFont typeface="Arial"/>
              <a:buChar char="●"/>
            </a:pPr>
            <a:r>
              <a:rPr b="0" i="1" lang="en" sz="900">
                <a:latin typeface="Arial"/>
                <a:ea typeface="Arial"/>
                <a:cs typeface="Arial"/>
                <a:sym typeface="Arial"/>
              </a:rPr>
              <a:t>Governance</a:t>
            </a:r>
            <a:r>
              <a:rPr b="0" lang="en" sz="900">
                <a:latin typeface="Arial"/>
                <a:ea typeface="Arial"/>
                <a:cs typeface="Arial"/>
                <a:sym typeface="Arial"/>
              </a:rPr>
              <a:t>. (n.d.). Www.alrajhibank.com.sa. Retrieved April 6, 2024, from </a:t>
            </a:r>
            <a:r>
              <a:rPr b="0" lang="en" sz="900" u="sng">
                <a:solidFill>
                  <a:srgbClr val="1155CC"/>
                </a:solidFill>
                <a:latin typeface="Arial"/>
                <a:ea typeface="Arial"/>
                <a:cs typeface="Arial"/>
                <a:sym typeface="Arial"/>
                <a:hlinkClick r:id="rId3">
                  <a:extLst>
                    <a:ext uri="{A12FA001-AC4F-418D-AE19-62706E023703}">
                      <ahyp:hlinkClr val="tx"/>
                    </a:ext>
                  </a:extLst>
                </a:hlinkClick>
              </a:rPr>
              <a:t>https://www.alrajhibank.com.sa/en/About-alrajhi-bank/Governance</a:t>
            </a:r>
            <a:endParaRPr b="0" sz="900">
              <a:latin typeface="Arial"/>
              <a:ea typeface="Arial"/>
              <a:cs typeface="Arial"/>
              <a:sym typeface="Arial"/>
            </a:endParaRPr>
          </a:p>
          <a:p>
            <a:pPr indent="-285750" lvl="0" marL="914400" rtl="0" algn="l">
              <a:lnSpc>
                <a:spcPct val="150000"/>
              </a:lnSpc>
              <a:spcBef>
                <a:spcPts val="0"/>
              </a:spcBef>
              <a:spcAft>
                <a:spcPts val="0"/>
              </a:spcAft>
              <a:buSzPts val="900"/>
              <a:buFont typeface="Arial"/>
              <a:buChar char="●"/>
            </a:pPr>
            <a:r>
              <a:rPr b="0" i="1" lang="en" sz="900">
                <a:latin typeface="Arial"/>
                <a:ea typeface="Arial"/>
                <a:cs typeface="Arial"/>
                <a:sym typeface="Arial"/>
              </a:rPr>
              <a:t>Compliance</a:t>
            </a:r>
            <a:r>
              <a:rPr b="0" lang="en" sz="900">
                <a:latin typeface="Arial"/>
                <a:ea typeface="Arial"/>
                <a:cs typeface="Arial"/>
                <a:sym typeface="Arial"/>
              </a:rPr>
              <a:t>. (n.d.). Www.alrajhibank.com.sa. </a:t>
            </a:r>
            <a:r>
              <a:rPr b="0" lang="en" sz="900" u="sng">
                <a:solidFill>
                  <a:srgbClr val="1155CC"/>
                </a:solidFill>
                <a:latin typeface="Arial"/>
                <a:ea typeface="Arial"/>
                <a:cs typeface="Arial"/>
                <a:sym typeface="Arial"/>
                <a:hlinkClick r:id="rId4">
                  <a:extLst>
                    <a:ext uri="{A12FA001-AC4F-418D-AE19-62706E023703}">
                      <ahyp:hlinkClr val="tx"/>
                    </a:ext>
                  </a:extLst>
                </a:hlinkClick>
              </a:rPr>
              <a:t>https://www.alrajhibank.com.sa/en/About-alrajhi-bank/Compliance</a:t>
            </a:r>
            <a:endParaRPr b="0" sz="900">
              <a:latin typeface="Arial"/>
              <a:ea typeface="Arial"/>
              <a:cs typeface="Arial"/>
              <a:sym typeface="Arial"/>
            </a:endParaRPr>
          </a:p>
          <a:p>
            <a:pPr indent="-285750" lvl="0" marL="914400" rtl="0" algn="l">
              <a:lnSpc>
                <a:spcPct val="150000"/>
              </a:lnSpc>
              <a:spcBef>
                <a:spcPts val="0"/>
              </a:spcBef>
              <a:spcAft>
                <a:spcPts val="0"/>
              </a:spcAft>
              <a:buSzPts val="900"/>
              <a:buFont typeface="Arial"/>
              <a:buChar char="●"/>
            </a:pPr>
            <a:r>
              <a:rPr b="0" lang="en" sz="900">
                <a:latin typeface="Arial"/>
                <a:ea typeface="Arial"/>
                <a:cs typeface="Arial"/>
                <a:sym typeface="Arial"/>
              </a:rPr>
              <a:t>(2024). Fitchratings.com. </a:t>
            </a:r>
            <a:r>
              <a:rPr b="0" lang="en" sz="900" u="sng">
                <a:solidFill>
                  <a:srgbClr val="1155CC"/>
                </a:solidFill>
                <a:latin typeface="Arial"/>
                <a:ea typeface="Arial"/>
                <a:cs typeface="Arial"/>
                <a:sym typeface="Arial"/>
                <a:hlinkClick r:id="rId5">
                  <a:extLst>
                    <a:ext uri="{A12FA001-AC4F-418D-AE19-62706E023703}">
                      <ahyp:hlinkClr val="tx"/>
                    </a:ext>
                  </a:extLst>
                </a:hlinkClick>
              </a:rPr>
              <a:t>https://www.fitchratings.com/research/banks/fitch-affirms-al-rajhi-banking-investment-corporation-at-a-stable-outlook-10-01-2024</a:t>
            </a:r>
            <a:endParaRPr b="0" sz="900">
              <a:latin typeface="Arial"/>
              <a:ea typeface="Arial"/>
              <a:cs typeface="Arial"/>
              <a:sym typeface="Arial"/>
            </a:endParaRPr>
          </a:p>
          <a:p>
            <a:pPr indent="-285750" lvl="0" marL="914400" rtl="0" algn="l">
              <a:lnSpc>
                <a:spcPct val="150000"/>
              </a:lnSpc>
              <a:spcBef>
                <a:spcPts val="0"/>
              </a:spcBef>
              <a:spcAft>
                <a:spcPts val="0"/>
              </a:spcAft>
              <a:buSzPts val="900"/>
              <a:buFont typeface="Arial"/>
              <a:buChar char="●"/>
            </a:pPr>
            <a:r>
              <a:rPr b="0" i="1" lang="en" sz="900">
                <a:latin typeface="Arial"/>
                <a:ea typeface="Arial"/>
                <a:cs typeface="Arial"/>
                <a:sym typeface="Arial"/>
              </a:rPr>
              <a:t>Anonymous Arabia Hits the Arabian Bank Al Rajhi</a:t>
            </a:r>
            <a:r>
              <a:rPr b="0" lang="en" sz="900">
                <a:latin typeface="Arial"/>
                <a:ea typeface="Arial"/>
                <a:cs typeface="Arial"/>
                <a:sym typeface="Arial"/>
              </a:rPr>
              <a:t>. (2023, December 3). Www.privacyaffairs.com. </a:t>
            </a:r>
            <a:r>
              <a:rPr b="0" lang="en" sz="900" u="sng">
                <a:solidFill>
                  <a:srgbClr val="1155CC"/>
                </a:solidFill>
                <a:latin typeface="Arial"/>
                <a:ea typeface="Arial"/>
                <a:cs typeface="Arial"/>
                <a:sym typeface="Arial"/>
                <a:hlinkClick r:id="rId6">
                  <a:extLst>
                    <a:ext uri="{A12FA001-AC4F-418D-AE19-62706E023703}">
                      <ahyp:hlinkClr val="tx"/>
                    </a:ext>
                  </a:extLst>
                </a:hlinkClick>
              </a:rPr>
              <a:t>https://www.privacyaffairs.com/anonymous-arabia-bank-al-rajhi/</a:t>
            </a:r>
            <a:endParaRPr b="0" sz="900">
              <a:latin typeface="Arial"/>
              <a:ea typeface="Arial"/>
              <a:cs typeface="Arial"/>
              <a:sym typeface="Arial"/>
            </a:endParaRPr>
          </a:p>
          <a:p>
            <a:pPr indent="-285750" lvl="0" marL="914400" rtl="0" algn="l">
              <a:lnSpc>
                <a:spcPct val="150000"/>
              </a:lnSpc>
              <a:spcBef>
                <a:spcPts val="0"/>
              </a:spcBef>
              <a:spcAft>
                <a:spcPts val="0"/>
              </a:spcAft>
              <a:buSzPts val="900"/>
              <a:buFont typeface="Arial"/>
              <a:buChar char="●"/>
            </a:pPr>
            <a:r>
              <a:rPr b="0" i="1" lang="en" sz="900">
                <a:latin typeface="Arial"/>
                <a:ea typeface="Arial"/>
                <a:cs typeface="Arial"/>
                <a:sym typeface="Arial"/>
              </a:rPr>
              <a:t>Benabderrahmane, S., Hoang, N., &amp; Valtchev, P. (2024). Hack Me If You Can: Aggregating Autoencoders for Countering Persistent Access Threats within Highly Imbalanced Data. SSRN Electronic Journal. Available at SSRN: </a:t>
            </a:r>
            <a:r>
              <a:rPr b="0" i="1" lang="en" sz="900" u="sng">
                <a:solidFill>
                  <a:srgbClr val="0563C1"/>
                </a:solidFill>
                <a:latin typeface="Arial"/>
                <a:ea typeface="Arial"/>
                <a:cs typeface="Arial"/>
                <a:sym typeface="Arial"/>
                <a:hlinkClick r:id="rId7">
                  <a:extLst>
                    <a:ext uri="{A12FA001-AC4F-418D-AE19-62706E023703}">
                      <ahyp:hlinkClr val="tx"/>
                    </a:ext>
                  </a:extLst>
                </a:hlinkClick>
              </a:rPr>
              <a:t>https://papers.ssrn.com/sol3/papers.cfm?abstract_id=4781054</a:t>
            </a:r>
            <a:endParaRPr b="0" i="1" sz="900" u="sng">
              <a:solidFill>
                <a:srgbClr val="0563C1"/>
              </a:solidFill>
              <a:latin typeface="Arial"/>
              <a:ea typeface="Arial"/>
              <a:cs typeface="Arial"/>
              <a:sym typeface="Arial"/>
            </a:endParaRPr>
          </a:p>
          <a:p>
            <a:pPr indent="-285750" lvl="0" marL="914400" rtl="0" algn="l">
              <a:lnSpc>
                <a:spcPct val="150000"/>
              </a:lnSpc>
              <a:spcBef>
                <a:spcPts val="0"/>
              </a:spcBef>
              <a:spcAft>
                <a:spcPts val="0"/>
              </a:spcAft>
              <a:buSzPts val="900"/>
              <a:buFont typeface="Arial"/>
              <a:buChar char="●"/>
            </a:pPr>
            <a:r>
              <a:rPr b="0" i="1" lang="en" sz="900">
                <a:latin typeface="Arial"/>
                <a:ea typeface="Arial"/>
                <a:cs typeface="Arial"/>
                <a:sym typeface="Arial"/>
              </a:rPr>
              <a:t>Sireesha, N. (2024). CSKG4APT: A Cyber security Knowledge Graph for Advanced Persistent Threat Organization Attribution. Journal of Interdisciplinary Cycle Research. Retrieved from </a:t>
            </a:r>
            <a:r>
              <a:rPr b="0" i="1" lang="en" sz="900" u="sng">
                <a:solidFill>
                  <a:srgbClr val="0563C1"/>
                </a:solidFill>
                <a:latin typeface="Arial"/>
                <a:ea typeface="Arial"/>
                <a:cs typeface="Arial"/>
                <a:sym typeface="Arial"/>
                <a:hlinkClick r:id="rId8">
                  <a:extLst>
                    <a:ext uri="{A12FA001-AC4F-418D-AE19-62706E023703}">
                      <ahyp:hlinkClr val="tx"/>
                    </a:ext>
                  </a:extLst>
                </a:hlinkClick>
              </a:rPr>
              <a:t>https://ir.mallareddyecw.com/id/eprint/425/1/17.pdf</a:t>
            </a:r>
            <a:endParaRPr b="0" i="1" sz="900" u="sng">
              <a:solidFill>
                <a:srgbClr val="0563C1"/>
              </a:solidFill>
              <a:latin typeface="Arial"/>
              <a:ea typeface="Arial"/>
              <a:cs typeface="Arial"/>
              <a:sym typeface="Arial"/>
            </a:endParaRPr>
          </a:p>
          <a:p>
            <a:pPr indent="-285750" lvl="0" marL="914400" rtl="0" algn="l">
              <a:lnSpc>
                <a:spcPct val="150000"/>
              </a:lnSpc>
              <a:spcBef>
                <a:spcPts val="0"/>
              </a:spcBef>
              <a:spcAft>
                <a:spcPts val="0"/>
              </a:spcAft>
              <a:buSzPts val="900"/>
              <a:buFont typeface="Arial"/>
              <a:buChar char="●"/>
            </a:pPr>
            <a:r>
              <a:rPr b="0" i="1" lang="en" sz="900">
                <a:latin typeface="Arial"/>
                <a:ea typeface="Arial"/>
                <a:cs typeface="Arial"/>
                <a:sym typeface="Arial"/>
              </a:rPr>
              <a:t>Wang, J., Wang, L., Li, Z., Yu, H., &amp; Shen, X. (2024). Paris: A Practical, Adaptive Trace-Fetching and Real-Time Malicious Behavior Detection System. SSRN Electronic Journal. Available at SSRN: </a:t>
            </a:r>
            <a:r>
              <a:rPr b="0" i="1" lang="en" sz="900" u="sng">
                <a:solidFill>
                  <a:srgbClr val="0563C1"/>
                </a:solidFill>
                <a:latin typeface="Arial"/>
                <a:ea typeface="Arial"/>
                <a:cs typeface="Arial"/>
                <a:sym typeface="Arial"/>
                <a:hlinkClick r:id="rId9">
                  <a:extLst>
                    <a:ext uri="{A12FA001-AC4F-418D-AE19-62706E023703}">
                      <ahyp:hlinkClr val="tx"/>
                    </a:ext>
                  </a:extLst>
                </a:hlinkClick>
              </a:rPr>
              <a:t>https://papers.ssrn.com/sol3/papers.cfm?abstract_id=4766985</a:t>
            </a:r>
            <a:endParaRPr b="0" i="1" sz="900" u="sng">
              <a:solidFill>
                <a:srgbClr val="0563C1"/>
              </a:solidFill>
              <a:latin typeface="Arial"/>
              <a:ea typeface="Arial"/>
              <a:cs typeface="Arial"/>
              <a:sym typeface="Arial"/>
            </a:endParaRPr>
          </a:p>
          <a:p>
            <a:pPr indent="-285750" lvl="0" marL="914400" rtl="0" algn="l">
              <a:lnSpc>
                <a:spcPct val="150000"/>
              </a:lnSpc>
              <a:spcBef>
                <a:spcPts val="0"/>
              </a:spcBef>
              <a:spcAft>
                <a:spcPts val="0"/>
              </a:spcAft>
              <a:buSzPts val="900"/>
              <a:buFont typeface="Arial"/>
              <a:buChar char="●"/>
            </a:pPr>
            <a:r>
              <a:rPr b="0" i="1" lang="en" sz="900">
                <a:latin typeface="Arial"/>
                <a:ea typeface="Arial"/>
                <a:cs typeface="Arial"/>
                <a:sym typeface="Arial"/>
              </a:rPr>
              <a:t>Li, J., Liu, J., &amp; Zhang, R. (2024). Advanced Persistent Threat Group Correlation Analysis via Attack Behavior Patterns and Rough Sets. Electronics, 13(6). MDPI. Available at: </a:t>
            </a:r>
            <a:r>
              <a:rPr b="0" i="1" lang="en" sz="900" u="sng">
                <a:solidFill>
                  <a:srgbClr val="0563C1"/>
                </a:solidFill>
                <a:latin typeface="Arial"/>
                <a:ea typeface="Arial"/>
                <a:cs typeface="Arial"/>
                <a:sym typeface="Arial"/>
                <a:hlinkClick r:id="rId10">
                  <a:extLst>
                    <a:ext uri="{A12FA001-AC4F-418D-AE19-62706E023703}">
                      <ahyp:hlinkClr val="tx"/>
                    </a:ext>
                  </a:extLst>
                </a:hlinkClick>
              </a:rPr>
              <a:t>https://www.mdpi.com/2079-9292/13/6/1106</a:t>
            </a:r>
            <a:endParaRPr b="0" i="1" sz="900" u="sng">
              <a:solidFill>
                <a:srgbClr val="0563C1"/>
              </a:solidFill>
              <a:latin typeface="Arial"/>
              <a:ea typeface="Arial"/>
              <a:cs typeface="Arial"/>
              <a:sym typeface="Arial"/>
            </a:endParaRPr>
          </a:p>
          <a:p>
            <a:pPr indent="-285750" lvl="0" marL="914400" rtl="0" algn="l">
              <a:lnSpc>
                <a:spcPct val="150000"/>
              </a:lnSpc>
              <a:spcBef>
                <a:spcPts val="0"/>
              </a:spcBef>
              <a:spcAft>
                <a:spcPts val="0"/>
              </a:spcAft>
              <a:buSzPts val="900"/>
              <a:buFont typeface="Arial"/>
              <a:buChar char="●"/>
            </a:pPr>
            <a:r>
              <a:rPr b="0" i="1" lang="en" sz="900">
                <a:latin typeface="Arial"/>
                <a:ea typeface="Arial"/>
                <a:cs typeface="Arial"/>
                <a:sym typeface="Arial"/>
              </a:rPr>
              <a:t>Qin, Y., Yang, X., Yang, L. X., &amp; Huang, K. (2024). Modeling and Study of Defense Outsourcing Against Advanced Persistent Threat Through Impulsive Differential Game Approach. SSRN Electronic Journal. Available at SSRN: </a:t>
            </a:r>
            <a:r>
              <a:rPr b="0" i="1" lang="en" sz="900" u="sng">
                <a:solidFill>
                  <a:srgbClr val="0563C1"/>
                </a:solidFill>
                <a:latin typeface="Arial"/>
                <a:ea typeface="Arial"/>
                <a:cs typeface="Arial"/>
                <a:sym typeface="Arial"/>
                <a:hlinkClick r:id="rId11">
                  <a:extLst>
                    <a:ext uri="{A12FA001-AC4F-418D-AE19-62706E023703}">
                      <ahyp:hlinkClr val="tx"/>
                    </a:ext>
                  </a:extLst>
                </a:hlinkClick>
              </a:rPr>
              <a:t>https://papers.ssrn.com/sol3/papers.cfm?abstract_id=4762074</a:t>
            </a:r>
            <a:endParaRPr b="0" i="1" sz="900">
              <a:latin typeface="Arial"/>
              <a:ea typeface="Arial"/>
              <a:cs typeface="Arial"/>
              <a:sym typeface="Arial"/>
            </a:endParaRPr>
          </a:p>
          <a:p>
            <a:pPr indent="0" lvl="0" marL="914400" rtl="0" algn="l">
              <a:lnSpc>
                <a:spcPct val="150000"/>
              </a:lnSpc>
              <a:spcBef>
                <a:spcPts val="0"/>
              </a:spcBef>
              <a:spcAft>
                <a:spcPts val="0"/>
              </a:spcAft>
              <a:buNone/>
            </a:pPr>
            <a:r>
              <a:t/>
            </a:r>
            <a:endParaRPr b="0" sz="9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33"/>
          <p:cNvSpPr txBox="1"/>
          <p:nvPr>
            <p:ph type="title"/>
          </p:nvPr>
        </p:nvSpPr>
        <p:spPr>
          <a:xfrm>
            <a:off x="268600" y="132057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latin typeface="Arial"/>
                <a:ea typeface="Arial"/>
                <a:cs typeface="Arial"/>
                <a:sym typeface="Arial"/>
              </a:rPr>
              <a:t>Questions?</a:t>
            </a:r>
            <a:br>
              <a:rPr lang="en" sz="4100">
                <a:latin typeface="Arial"/>
                <a:ea typeface="Arial"/>
                <a:cs typeface="Arial"/>
                <a:sym typeface="Arial"/>
              </a:rPr>
            </a:br>
            <a:r>
              <a:rPr lang="en" sz="4100">
                <a:latin typeface="Arial"/>
                <a:ea typeface="Arial"/>
                <a:cs typeface="Arial"/>
                <a:sym typeface="Arial"/>
              </a:rPr>
              <a:t>&amp;</a:t>
            </a:r>
            <a:br>
              <a:rPr lang="en" sz="4100">
                <a:latin typeface="Arial"/>
                <a:ea typeface="Arial"/>
                <a:cs typeface="Arial"/>
                <a:sym typeface="Arial"/>
              </a:rPr>
            </a:br>
            <a:r>
              <a:rPr lang="en" sz="4100">
                <a:latin typeface="Arial"/>
                <a:ea typeface="Arial"/>
                <a:cs typeface="Arial"/>
                <a:sym typeface="Arial"/>
              </a:rPr>
              <a:t>Thank you!</a:t>
            </a:r>
            <a:endParaRPr sz="4100">
              <a:latin typeface="Arial"/>
              <a:ea typeface="Arial"/>
              <a:cs typeface="Arial"/>
              <a:sym typeface="Arial"/>
            </a:endParaRPr>
          </a:p>
        </p:txBody>
      </p:sp>
      <p:grpSp>
        <p:nvGrpSpPr>
          <p:cNvPr id="1421" name="Google Shape;1421;p33"/>
          <p:cNvGrpSpPr/>
          <p:nvPr/>
        </p:nvGrpSpPr>
        <p:grpSpPr>
          <a:xfrm>
            <a:off x="0" y="1806125"/>
            <a:ext cx="2497032" cy="3337368"/>
            <a:chOff x="783125" y="1463225"/>
            <a:chExt cx="2497032" cy="3337368"/>
          </a:xfrm>
        </p:grpSpPr>
        <p:sp>
          <p:nvSpPr>
            <p:cNvPr id="1422" name="Google Shape;1422;p33"/>
            <p:cNvSpPr/>
            <p:nvPr/>
          </p:nvSpPr>
          <p:spPr>
            <a:xfrm>
              <a:off x="1356175" y="4562756"/>
              <a:ext cx="1332383" cy="237837"/>
            </a:xfrm>
            <a:custGeom>
              <a:rect b="b" l="l" r="r" t="t"/>
              <a:pathLst>
                <a:path extrusionOk="0" h="7205" w="40363">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3"/>
            <p:cNvSpPr/>
            <p:nvPr/>
          </p:nvSpPr>
          <p:spPr>
            <a:xfrm>
              <a:off x="1057452" y="1687044"/>
              <a:ext cx="1878302" cy="2460565"/>
            </a:xfrm>
            <a:custGeom>
              <a:rect b="b" l="l" r="r" t="t"/>
              <a:pathLst>
                <a:path extrusionOk="0" h="74540" w="56901">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3"/>
            <p:cNvSpPr/>
            <p:nvPr/>
          </p:nvSpPr>
          <p:spPr>
            <a:xfrm>
              <a:off x="1043323" y="1503466"/>
              <a:ext cx="545556" cy="2914156"/>
            </a:xfrm>
            <a:custGeom>
              <a:rect b="b" l="l" r="r" t="t"/>
              <a:pathLst>
                <a:path extrusionOk="0" h="88281" w="16527">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3"/>
            <p:cNvSpPr/>
            <p:nvPr/>
          </p:nvSpPr>
          <p:spPr>
            <a:xfrm>
              <a:off x="2354910" y="1483131"/>
              <a:ext cx="636730" cy="2839784"/>
            </a:xfrm>
            <a:custGeom>
              <a:rect b="b" l="l" r="r" t="t"/>
              <a:pathLst>
                <a:path extrusionOk="0" h="86028" w="19289">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3"/>
            <p:cNvSpPr/>
            <p:nvPr/>
          </p:nvSpPr>
          <p:spPr>
            <a:xfrm>
              <a:off x="2347449" y="3581584"/>
              <a:ext cx="349609" cy="981156"/>
            </a:xfrm>
            <a:custGeom>
              <a:rect b="b" l="l" r="r" t="t"/>
              <a:pathLst>
                <a:path extrusionOk="0" h="29723" w="10591">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3"/>
            <p:cNvSpPr/>
            <p:nvPr/>
          </p:nvSpPr>
          <p:spPr>
            <a:xfrm>
              <a:off x="2492470" y="3581716"/>
              <a:ext cx="77078" cy="981024"/>
            </a:xfrm>
            <a:custGeom>
              <a:rect b="b" l="l" r="r" t="t"/>
              <a:pathLst>
                <a:path extrusionOk="0" fill="none" h="29719" w="2335">
                  <a:moveTo>
                    <a:pt x="2334" y="1"/>
                  </a:moveTo>
                  <a:cubicBezTo>
                    <a:pt x="2334" y="1"/>
                    <a:pt x="1" y="14717"/>
                    <a:pt x="2275" y="29719"/>
                  </a:cubicBezTo>
                </a:path>
              </a:pathLst>
            </a:custGeom>
            <a:noFill/>
            <a:ln cap="rnd" cmpd="sng" w="3875">
              <a:solidFill>
                <a:srgbClr val="0606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3"/>
            <p:cNvSpPr/>
            <p:nvPr/>
          </p:nvSpPr>
          <p:spPr>
            <a:xfrm>
              <a:off x="2249966" y="4249410"/>
              <a:ext cx="677596" cy="389221"/>
            </a:xfrm>
            <a:custGeom>
              <a:rect b="b" l="l" r="r" t="t"/>
              <a:pathLst>
                <a:path extrusionOk="0" h="11791" w="20527">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cap="flat" cmpd="sng" w="3875">
              <a:solidFill>
                <a:srgbClr val="06060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3"/>
            <p:cNvSpPr/>
            <p:nvPr/>
          </p:nvSpPr>
          <p:spPr>
            <a:xfrm>
              <a:off x="1187650" y="3741690"/>
              <a:ext cx="258171" cy="852912"/>
            </a:xfrm>
            <a:custGeom>
              <a:rect b="b" l="l" r="r" t="t"/>
              <a:pathLst>
                <a:path extrusionOk="0" h="25838" w="7821">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3"/>
            <p:cNvSpPr/>
            <p:nvPr/>
          </p:nvSpPr>
          <p:spPr>
            <a:xfrm>
              <a:off x="1272061" y="3741690"/>
              <a:ext cx="133261" cy="852912"/>
            </a:xfrm>
            <a:custGeom>
              <a:rect b="b" l="l" r="r" t="t"/>
              <a:pathLst>
                <a:path extrusionOk="0" fill="none" h="25838" w="4037">
                  <a:moveTo>
                    <a:pt x="1" y="1"/>
                  </a:moveTo>
                  <a:cubicBezTo>
                    <a:pt x="1" y="1"/>
                    <a:pt x="3430" y="14252"/>
                    <a:pt x="4037" y="25837"/>
                  </a:cubicBezTo>
                </a:path>
              </a:pathLst>
            </a:custGeom>
            <a:noFill/>
            <a:ln cap="rnd" cmpd="sng" w="3875">
              <a:solidFill>
                <a:srgbClr val="0606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3"/>
            <p:cNvSpPr/>
            <p:nvPr/>
          </p:nvSpPr>
          <p:spPr>
            <a:xfrm>
              <a:off x="1430451" y="3713828"/>
              <a:ext cx="348652" cy="866612"/>
            </a:xfrm>
            <a:custGeom>
              <a:rect b="b" l="l" r="r" t="t"/>
              <a:pathLst>
                <a:path extrusionOk="0" h="26253" w="10562">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3"/>
            <p:cNvSpPr/>
            <p:nvPr/>
          </p:nvSpPr>
          <p:spPr>
            <a:xfrm>
              <a:off x="1468976" y="3725977"/>
              <a:ext cx="251569" cy="854464"/>
            </a:xfrm>
            <a:custGeom>
              <a:rect b="b" l="l" r="r" t="t"/>
              <a:pathLst>
                <a:path extrusionOk="0" fill="none" h="25885" w="7621">
                  <a:moveTo>
                    <a:pt x="1" y="25885"/>
                  </a:moveTo>
                  <a:cubicBezTo>
                    <a:pt x="1" y="25885"/>
                    <a:pt x="322" y="8382"/>
                    <a:pt x="7621" y="0"/>
                  </a:cubicBezTo>
                </a:path>
              </a:pathLst>
            </a:custGeom>
            <a:noFill/>
            <a:ln cap="rnd" cmpd="sng" w="3875">
              <a:solidFill>
                <a:srgbClr val="0606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3"/>
            <p:cNvSpPr/>
            <p:nvPr/>
          </p:nvSpPr>
          <p:spPr>
            <a:xfrm>
              <a:off x="1189532" y="4355872"/>
              <a:ext cx="622965" cy="307125"/>
            </a:xfrm>
            <a:custGeom>
              <a:rect b="b" l="l" r="r" t="t"/>
              <a:pathLst>
                <a:path extrusionOk="0" h="9304" w="18872">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cap="flat" cmpd="sng" w="3875">
              <a:solidFill>
                <a:srgbClr val="06060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3"/>
            <p:cNvSpPr/>
            <p:nvPr/>
          </p:nvSpPr>
          <p:spPr>
            <a:xfrm>
              <a:off x="1698143" y="2906462"/>
              <a:ext cx="591902" cy="1353707"/>
            </a:xfrm>
            <a:custGeom>
              <a:rect b="b" l="l" r="r" t="t"/>
              <a:pathLst>
                <a:path extrusionOk="0" h="41009" w="17931">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3"/>
            <p:cNvSpPr/>
            <p:nvPr/>
          </p:nvSpPr>
          <p:spPr>
            <a:xfrm>
              <a:off x="1793249" y="4243996"/>
              <a:ext cx="170596" cy="173765"/>
            </a:xfrm>
            <a:custGeom>
              <a:rect b="b" l="l" r="r" t="t"/>
              <a:pathLst>
                <a:path extrusionOk="0" h="5264" w="5168">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cap="flat" cmpd="sng" w="3875">
              <a:solidFill>
                <a:srgbClr val="06060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3"/>
            <p:cNvSpPr/>
            <p:nvPr/>
          </p:nvSpPr>
          <p:spPr>
            <a:xfrm>
              <a:off x="2102569" y="4240463"/>
              <a:ext cx="166667" cy="147027"/>
            </a:xfrm>
            <a:custGeom>
              <a:rect b="b" l="l" r="r" t="t"/>
              <a:pathLst>
                <a:path extrusionOk="0" h="4454" w="5049">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cap="flat" cmpd="sng" w="3875">
              <a:solidFill>
                <a:srgbClr val="06060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3"/>
            <p:cNvSpPr/>
            <p:nvPr/>
          </p:nvSpPr>
          <p:spPr>
            <a:xfrm>
              <a:off x="1922556" y="3260446"/>
              <a:ext cx="141118" cy="176273"/>
            </a:xfrm>
            <a:custGeom>
              <a:rect b="b" l="l" r="r" t="t"/>
              <a:pathLst>
                <a:path extrusionOk="0" h="5340" w="4275">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3"/>
            <p:cNvSpPr/>
            <p:nvPr/>
          </p:nvSpPr>
          <p:spPr>
            <a:xfrm>
              <a:off x="2042058" y="4348973"/>
              <a:ext cx="291643" cy="336438"/>
            </a:xfrm>
            <a:custGeom>
              <a:rect b="b" l="l" r="r" t="t"/>
              <a:pathLst>
                <a:path extrusionOk="0" h="10192" w="8835">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3"/>
            <p:cNvSpPr/>
            <p:nvPr/>
          </p:nvSpPr>
          <p:spPr>
            <a:xfrm>
              <a:off x="2050707" y="4635481"/>
              <a:ext cx="280651" cy="49944"/>
            </a:xfrm>
            <a:custGeom>
              <a:rect b="b" l="l" r="r" t="t"/>
              <a:pathLst>
                <a:path extrusionOk="0" h="1513" w="8502">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3"/>
            <p:cNvSpPr/>
            <p:nvPr/>
          </p:nvSpPr>
          <p:spPr>
            <a:xfrm>
              <a:off x="2122607" y="4413412"/>
              <a:ext cx="180829" cy="76946"/>
            </a:xfrm>
            <a:custGeom>
              <a:rect b="b" l="l" r="r" t="t"/>
              <a:pathLst>
                <a:path extrusionOk="0" h="2331" w="5478">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3"/>
            <p:cNvSpPr/>
            <p:nvPr/>
          </p:nvSpPr>
          <p:spPr>
            <a:xfrm>
              <a:off x="1698539" y="2906099"/>
              <a:ext cx="525882" cy="93451"/>
            </a:xfrm>
            <a:custGeom>
              <a:rect b="b" l="l" r="r" t="t"/>
              <a:pathLst>
                <a:path extrusionOk="0" h="2831" w="15931">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3"/>
            <p:cNvSpPr/>
            <p:nvPr/>
          </p:nvSpPr>
          <p:spPr>
            <a:xfrm>
              <a:off x="1996832" y="3583300"/>
              <a:ext cx="129729" cy="672513"/>
            </a:xfrm>
            <a:custGeom>
              <a:rect b="b" l="l" r="r" t="t"/>
              <a:pathLst>
                <a:path extrusionOk="0" h="20373" w="3930">
                  <a:moveTo>
                    <a:pt x="1" y="1"/>
                  </a:moveTo>
                  <a:lnTo>
                    <a:pt x="2275" y="20015"/>
                  </a:lnTo>
                  <a:cubicBezTo>
                    <a:pt x="2275" y="20015"/>
                    <a:pt x="2966" y="20217"/>
                    <a:pt x="3930" y="20372"/>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3"/>
            <p:cNvSpPr/>
            <p:nvPr/>
          </p:nvSpPr>
          <p:spPr>
            <a:xfrm>
              <a:off x="1910771" y="3256287"/>
              <a:ext cx="156831" cy="22480"/>
            </a:xfrm>
            <a:custGeom>
              <a:rect b="b" l="l" r="r" t="t"/>
              <a:pathLst>
                <a:path extrusionOk="0" h="681" w="4751">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3"/>
            <p:cNvSpPr/>
            <p:nvPr/>
          </p:nvSpPr>
          <p:spPr>
            <a:xfrm>
              <a:off x="1984651" y="3255890"/>
              <a:ext cx="16538" cy="331750"/>
            </a:xfrm>
            <a:custGeom>
              <a:rect b="b" l="l" r="r" t="t"/>
              <a:pathLst>
                <a:path extrusionOk="0" h="10050" w="501">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3"/>
            <p:cNvSpPr/>
            <p:nvPr/>
          </p:nvSpPr>
          <p:spPr>
            <a:xfrm>
              <a:off x="1935530" y="2945317"/>
              <a:ext cx="36179" cy="198192"/>
            </a:xfrm>
            <a:custGeom>
              <a:rect b="b" l="l" r="r" t="t"/>
              <a:pathLst>
                <a:path extrusionOk="0" h="6004" w="1096">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3"/>
            <p:cNvSpPr/>
            <p:nvPr/>
          </p:nvSpPr>
          <p:spPr>
            <a:xfrm>
              <a:off x="1702830" y="2920228"/>
              <a:ext cx="71962" cy="192613"/>
            </a:xfrm>
            <a:custGeom>
              <a:rect b="b" l="l" r="r" t="t"/>
              <a:pathLst>
                <a:path extrusionOk="0" h="5835" w="218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3"/>
            <p:cNvSpPr/>
            <p:nvPr/>
          </p:nvSpPr>
          <p:spPr>
            <a:xfrm>
              <a:off x="2151690" y="2926137"/>
              <a:ext cx="83383" cy="170992"/>
            </a:xfrm>
            <a:custGeom>
              <a:rect b="b" l="l" r="r" t="t"/>
              <a:pathLst>
                <a:path extrusionOk="0" h="5180" w="2526">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3"/>
            <p:cNvSpPr/>
            <p:nvPr/>
          </p:nvSpPr>
          <p:spPr>
            <a:xfrm>
              <a:off x="1596335" y="4362045"/>
              <a:ext cx="397374" cy="322904"/>
            </a:xfrm>
            <a:custGeom>
              <a:rect b="b" l="l" r="r" t="t"/>
              <a:pathLst>
                <a:path extrusionOk="0" h="9782" w="12038">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3"/>
            <p:cNvSpPr/>
            <p:nvPr/>
          </p:nvSpPr>
          <p:spPr>
            <a:xfrm>
              <a:off x="1613633" y="4622904"/>
              <a:ext cx="373805" cy="62059"/>
            </a:xfrm>
            <a:custGeom>
              <a:rect b="b" l="l" r="r" t="t"/>
              <a:pathLst>
                <a:path extrusionOk="0" h="1880" w="11324">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3"/>
            <p:cNvSpPr/>
            <p:nvPr/>
          </p:nvSpPr>
          <p:spPr>
            <a:xfrm>
              <a:off x="1718247" y="4413412"/>
              <a:ext cx="202747" cy="77177"/>
            </a:xfrm>
            <a:custGeom>
              <a:rect b="b" l="l" r="r" t="t"/>
              <a:pathLst>
                <a:path extrusionOk="0" h="2338" w="6142">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1815664" y="1625147"/>
              <a:ext cx="274346" cy="342083"/>
            </a:xfrm>
            <a:custGeom>
              <a:rect b="b" l="l" r="r" t="t"/>
              <a:pathLst>
                <a:path extrusionOk="0" h="10363" w="8311">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cap="flat" cmpd="sng" w="387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3"/>
            <p:cNvSpPr/>
            <p:nvPr/>
          </p:nvSpPr>
          <p:spPr>
            <a:xfrm>
              <a:off x="1708343" y="1467384"/>
              <a:ext cx="463824" cy="336669"/>
            </a:xfrm>
            <a:custGeom>
              <a:rect b="b" l="l" r="r" t="t"/>
              <a:pathLst>
                <a:path extrusionOk="0" h="10199" w="14051">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3"/>
            <p:cNvSpPr/>
            <p:nvPr/>
          </p:nvSpPr>
          <p:spPr>
            <a:xfrm>
              <a:off x="1775093" y="1765975"/>
              <a:ext cx="48855" cy="80841"/>
            </a:xfrm>
            <a:custGeom>
              <a:rect b="b" l="l" r="r" t="t"/>
              <a:pathLst>
                <a:path extrusionOk="0" h="2449" w="148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cap="flat" cmpd="sng" w="387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2088803" y="1766008"/>
              <a:ext cx="41692" cy="80445"/>
            </a:xfrm>
            <a:custGeom>
              <a:rect b="b" l="l" r="r" t="t"/>
              <a:pathLst>
                <a:path extrusionOk="0" h="2437" w="1263">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cap="flat" cmpd="sng" w="387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1874623" y="1739929"/>
              <a:ext cx="30270" cy="51132"/>
            </a:xfrm>
            <a:custGeom>
              <a:rect b="b" l="l" r="r" t="t"/>
              <a:pathLst>
                <a:path extrusionOk="0" h="1549" w="917">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2002345" y="1739929"/>
              <a:ext cx="30303" cy="51132"/>
            </a:xfrm>
            <a:custGeom>
              <a:rect b="b" l="l" r="r" t="t"/>
              <a:pathLst>
                <a:path extrusionOk="0" h="1549" w="918">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3"/>
            <p:cNvSpPr/>
            <p:nvPr/>
          </p:nvSpPr>
          <p:spPr>
            <a:xfrm>
              <a:off x="1925692" y="1729299"/>
              <a:ext cx="29907" cy="103816"/>
            </a:xfrm>
            <a:custGeom>
              <a:rect b="b" l="l" r="r" t="t"/>
              <a:pathLst>
                <a:path extrusionOk="0" h="3145" w="906">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3"/>
            <p:cNvSpPr/>
            <p:nvPr/>
          </p:nvSpPr>
          <p:spPr>
            <a:xfrm>
              <a:off x="1904069" y="1858540"/>
              <a:ext cx="103024" cy="15449"/>
            </a:xfrm>
            <a:custGeom>
              <a:rect b="b" l="l" r="r" t="t"/>
              <a:pathLst>
                <a:path extrusionOk="0" h="468" w="3121">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1849831" y="1702394"/>
              <a:ext cx="68034" cy="17132"/>
            </a:xfrm>
            <a:custGeom>
              <a:rect b="b" l="l" r="r" t="t"/>
              <a:pathLst>
                <a:path extrusionOk="0" h="519" w="2061">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1987424" y="1702394"/>
              <a:ext cx="68001" cy="17132"/>
            </a:xfrm>
            <a:custGeom>
              <a:rect b="b" l="l" r="r" t="t"/>
              <a:pathLst>
                <a:path extrusionOk="0" h="519" w="206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1920971" y="1726559"/>
              <a:ext cx="55457" cy="18122"/>
            </a:xfrm>
            <a:custGeom>
              <a:rect b="b" l="l" r="r" t="t"/>
              <a:pathLst>
                <a:path extrusionOk="0" h="549" w="168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3"/>
            <p:cNvSpPr/>
            <p:nvPr/>
          </p:nvSpPr>
          <p:spPr>
            <a:xfrm>
              <a:off x="1856136" y="1912877"/>
              <a:ext cx="218328" cy="295142"/>
            </a:xfrm>
            <a:custGeom>
              <a:rect b="b" l="l" r="r" t="t"/>
              <a:pathLst>
                <a:path extrusionOk="0" h="8941" w="6614">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cap="flat" cmpd="sng" w="387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3"/>
            <p:cNvSpPr/>
            <p:nvPr/>
          </p:nvSpPr>
          <p:spPr>
            <a:xfrm>
              <a:off x="1883635" y="1923870"/>
              <a:ext cx="141151" cy="99459"/>
            </a:xfrm>
            <a:custGeom>
              <a:rect b="b" l="l" r="r" t="t"/>
              <a:pathLst>
                <a:path extrusionOk="0" h="3013" w="4276">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1641924" y="2059085"/>
              <a:ext cx="748733" cy="891468"/>
            </a:xfrm>
            <a:custGeom>
              <a:rect b="b" l="l" r="r" t="t"/>
              <a:pathLst>
                <a:path extrusionOk="0" h="27006" w="22682">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1641924" y="2108603"/>
              <a:ext cx="97908" cy="567937"/>
            </a:xfrm>
            <a:custGeom>
              <a:rect b="b" l="l" r="r" t="t"/>
              <a:pathLst>
                <a:path extrusionOk="0" h="17205" w="2966">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2236200" y="2347178"/>
              <a:ext cx="73150" cy="169440"/>
            </a:xfrm>
            <a:custGeom>
              <a:rect b="b" l="l" r="r" t="t"/>
              <a:pathLst>
                <a:path extrusionOk="0" h="5133" w="2216">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2110822" y="2784649"/>
              <a:ext cx="115601" cy="141514"/>
            </a:xfrm>
            <a:custGeom>
              <a:rect b="b" l="l" r="r" t="t"/>
              <a:pathLst>
                <a:path extrusionOk="0" h="4287" w="3502">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1516314" y="1819157"/>
              <a:ext cx="267909" cy="734572"/>
            </a:xfrm>
            <a:custGeom>
              <a:rect b="b" l="l" r="r" t="t"/>
              <a:pathLst>
                <a:path extrusionOk="0" h="22253" w="8116">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cap="flat" cmpd="sng" w="387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2231479" y="2342028"/>
              <a:ext cx="25187" cy="178881"/>
            </a:xfrm>
            <a:custGeom>
              <a:rect b="b" l="l" r="r" t="t"/>
              <a:pathLst>
                <a:path extrusionOk="0" h="5419" w="763">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2236200" y="2341764"/>
              <a:ext cx="59385" cy="121378"/>
            </a:xfrm>
            <a:custGeom>
              <a:rect b="b" l="l" r="r" t="t"/>
              <a:pathLst>
                <a:path extrusionOk="0" h="3677" w="1799">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1720525" y="1925454"/>
              <a:ext cx="53113" cy="11025"/>
            </a:xfrm>
            <a:custGeom>
              <a:rect b="b" l="l" r="r" t="t"/>
              <a:pathLst>
                <a:path extrusionOk="0" fill="none" h="334" w="1609">
                  <a:moveTo>
                    <a:pt x="1" y="333"/>
                  </a:moveTo>
                  <a:lnTo>
                    <a:pt x="1608" y="0"/>
                  </a:lnTo>
                </a:path>
              </a:pathLst>
            </a:custGeom>
            <a:noFill/>
            <a:ln cap="flat" cmpd="sng" w="3875">
              <a:solidFill>
                <a:srgbClr val="06060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1732310" y="1951368"/>
              <a:ext cx="47600" cy="11058"/>
            </a:xfrm>
            <a:custGeom>
              <a:rect b="b" l="l" r="r" t="t"/>
              <a:pathLst>
                <a:path extrusionOk="0" fill="none" h="335" w="1442">
                  <a:moveTo>
                    <a:pt x="1" y="334"/>
                  </a:moveTo>
                  <a:lnTo>
                    <a:pt x="1442" y="1"/>
                  </a:lnTo>
                </a:path>
              </a:pathLst>
            </a:custGeom>
            <a:noFill/>
            <a:ln cap="flat" cmpd="sng" w="3875">
              <a:solidFill>
                <a:srgbClr val="06060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2087647" y="2397092"/>
              <a:ext cx="538855" cy="417048"/>
            </a:xfrm>
            <a:custGeom>
              <a:rect b="b" l="l" r="r" t="t"/>
              <a:pathLst>
                <a:path extrusionOk="0" h="12634" w="16324">
                  <a:moveTo>
                    <a:pt x="15276" y="1"/>
                  </a:moveTo>
                  <a:lnTo>
                    <a:pt x="0" y="2036"/>
                  </a:lnTo>
                  <a:lnTo>
                    <a:pt x="703" y="12633"/>
                  </a:lnTo>
                  <a:lnTo>
                    <a:pt x="16324" y="10883"/>
                  </a:lnTo>
                  <a:lnTo>
                    <a:pt x="152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2087647" y="2464304"/>
              <a:ext cx="538855" cy="349840"/>
            </a:xfrm>
            <a:custGeom>
              <a:rect b="b" l="l" r="r" t="t"/>
              <a:pathLst>
                <a:path extrusionOk="0" h="10598" w="16324">
                  <a:moveTo>
                    <a:pt x="0" y="0"/>
                  </a:moveTo>
                  <a:lnTo>
                    <a:pt x="703" y="10597"/>
                  </a:lnTo>
                  <a:lnTo>
                    <a:pt x="16324" y="884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3"/>
            <p:cNvSpPr/>
            <p:nvPr/>
          </p:nvSpPr>
          <p:spPr>
            <a:xfrm>
              <a:off x="2303808" y="2553930"/>
              <a:ext cx="108108" cy="108108"/>
            </a:xfrm>
            <a:custGeom>
              <a:rect b="b" l="l" r="r" t="t"/>
              <a:pathLst>
                <a:path extrusionOk="0" h="3275" w="3275">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3"/>
            <p:cNvSpPr/>
            <p:nvPr/>
          </p:nvSpPr>
          <p:spPr>
            <a:xfrm>
              <a:off x="2273536" y="2626589"/>
              <a:ext cx="240181" cy="210967"/>
            </a:xfrm>
            <a:custGeom>
              <a:rect b="b" l="l" r="r" t="t"/>
              <a:pathLst>
                <a:path extrusionOk="0" h="6391" w="7276">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cap="flat" cmpd="sng" w="387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3"/>
            <p:cNvSpPr/>
            <p:nvPr/>
          </p:nvSpPr>
          <p:spPr>
            <a:xfrm>
              <a:off x="1828605" y="1806744"/>
              <a:ext cx="64105" cy="45224"/>
            </a:xfrm>
            <a:custGeom>
              <a:rect b="b" l="l" r="r" t="t"/>
              <a:pathLst>
                <a:path extrusionOk="0" h="1370" w="1942">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3"/>
            <p:cNvSpPr/>
            <p:nvPr/>
          </p:nvSpPr>
          <p:spPr>
            <a:xfrm>
              <a:off x="2013338" y="1806744"/>
              <a:ext cx="64105" cy="45224"/>
            </a:xfrm>
            <a:custGeom>
              <a:rect b="b" l="l" r="r" t="t"/>
              <a:pathLst>
                <a:path extrusionOk="0" h="1370" w="1942">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p:nvPr/>
          </p:nvSpPr>
          <p:spPr>
            <a:xfrm>
              <a:off x="1804242" y="1699423"/>
              <a:ext cx="131710" cy="131710"/>
            </a:xfrm>
            <a:custGeom>
              <a:rect b="b" l="l" r="r" t="t"/>
              <a:pathLst>
                <a:path extrusionOk="0" h="3990" w="399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3"/>
            <p:cNvSpPr/>
            <p:nvPr/>
          </p:nvSpPr>
          <p:spPr>
            <a:xfrm>
              <a:off x="1961873" y="1699423"/>
              <a:ext cx="131677" cy="131710"/>
            </a:xfrm>
            <a:custGeom>
              <a:rect b="b" l="l" r="r" t="t"/>
              <a:pathLst>
                <a:path extrusionOk="0" h="3990" w="3989">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p:nvPr/>
          </p:nvSpPr>
          <p:spPr>
            <a:xfrm>
              <a:off x="2012975" y="1490823"/>
              <a:ext cx="49152" cy="42649"/>
            </a:xfrm>
            <a:custGeom>
              <a:rect b="b" l="l" r="r" t="t"/>
              <a:pathLst>
                <a:path extrusionOk="0" h="1292" w="1489">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3"/>
            <p:cNvSpPr/>
            <p:nvPr/>
          </p:nvSpPr>
          <p:spPr>
            <a:xfrm>
              <a:off x="2042817" y="1541826"/>
              <a:ext cx="34627" cy="26375"/>
            </a:xfrm>
            <a:custGeom>
              <a:rect b="b" l="l" r="r" t="t"/>
              <a:pathLst>
                <a:path extrusionOk="0" h="799" w="1049">
                  <a:moveTo>
                    <a:pt x="525" y="1"/>
                  </a:moveTo>
                  <a:cubicBezTo>
                    <a:pt x="25" y="1"/>
                    <a:pt x="1" y="798"/>
                    <a:pt x="525" y="798"/>
                  </a:cubicBezTo>
                  <a:cubicBezTo>
                    <a:pt x="1049" y="798"/>
                    <a:pt x="1049" y="1"/>
                    <a:pt x="5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3"/>
            <p:cNvSpPr/>
            <p:nvPr/>
          </p:nvSpPr>
          <p:spPr>
            <a:xfrm>
              <a:off x="2107289" y="1594974"/>
              <a:ext cx="43276" cy="41031"/>
            </a:xfrm>
            <a:custGeom>
              <a:rect b="b" l="l" r="r" t="t"/>
              <a:pathLst>
                <a:path extrusionOk="0" h="1243" w="1311">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p:nvPr/>
          </p:nvSpPr>
          <p:spPr>
            <a:xfrm>
              <a:off x="1895453" y="1522547"/>
              <a:ext cx="66845" cy="48261"/>
            </a:xfrm>
            <a:custGeom>
              <a:rect b="b" l="l" r="r" t="t"/>
              <a:pathLst>
                <a:path extrusionOk="0" h="1462" w="2025">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3"/>
            <p:cNvSpPr/>
            <p:nvPr/>
          </p:nvSpPr>
          <p:spPr>
            <a:xfrm>
              <a:off x="1185207" y="1598045"/>
              <a:ext cx="101044" cy="101407"/>
            </a:xfrm>
            <a:custGeom>
              <a:rect b="b" l="l" r="r" t="t"/>
              <a:pathLst>
                <a:path extrusionOk="0" h="3072" w="3061">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3"/>
            <p:cNvSpPr/>
            <p:nvPr/>
          </p:nvSpPr>
          <p:spPr>
            <a:xfrm>
              <a:off x="1356571" y="1804367"/>
              <a:ext cx="47204" cy="47600"/>
            </a:xfrm>
            <a:custGeom>
              <a:rect b="b" l="l" r="r" t="t"/>
              <a:pathLst>
                <a:path extrusionOk="0" h="1442" w="143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p:nvPr/>
          </p:nvSpPr>
          <p:spPr>
            <a:xfrm>
              <a:off x="2554168" y="1670340"/>
              <a:ext cx="163135" cy="163135"/>
            </a:xfrm>
            <a:custGeom>
              <a:rect b="b" l="l" r="r" t="t"/>
              <a:pathLst>
                <a:path extrusionOk="0" h="4942" w="4942">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3"/>
            <p:cNvSpPr/>
            <p:nvPr/>
          </p:nvSpPr>
          <p:spPr>
            <a:xfrm>
              <a:off x="2955491" y="2715456"/>
              <a:ext cx="121477" cy="121873"/>
            </a:xfrm>
            <a:custGeom>
              <a:rect b="b" l="l" r="r" t="t"/>
              <a:pathLst>
                <a:path extrusionOk="0" h="3692" w="368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3"/>
            <p:cNvSpPr/>
            <p:nvPr/>
          </p:nvSpPr>
          <p:spPr>
            <a:xfrm>
              <a:off x="2834437" y="2432084"/>
              <a:ext cx="57008" cy="57008"/>
            </a:xfrm>
            <a:custGeom>
              <a:rect b="b" l="l" r="r" t="t"/>
              <a:pathLst>
                <a:path extrusionOk="0" h="1727" w="1727">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p:nvPr/>
          </p:nvSpPr>
          <p:spPr>
            <a:xfrm>
              <a:off x="1093237" y="2884476"/>
              <a:ext cx="133657" cy="133657"/>
            </a:xfrm>
            <a:custGeom>
              <a:rect b="b" l="l" r="r" t="t"/>
              <a:pathLst>
                <a:path extrusionOk="0" h="4049" w="4049">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3"/>
            <p:cNvSpPr/>
            <p:nvPr/>
          </p:nvSpPr>
          <p:spPr>
            <a:xfrm>
              <a:off x="783125" y="2277227"/>
              <a:ext cx="163135" cy="163135"/>
            </a:xfrm>
            <a:custGeom>
              <a:rect b="b" l="l" r="r" t="t"/>
              <a:pathLst>
                <a:path extrusionOk="0" h="4942" w="4942">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3"/>
            <p:cNvSpPr/>
            <p:nvPr/>
          </p:nvSpPr>
          <p:spPr>
            <a:xfrm>
              <a:off x="2954303" y="3503115"/>
              <a:ext cx="167064" cy="167064"/>
            </a:xfrm>
            <a:custGeom>
              <a:rect b="b" l="l" r="r" t="t"/>
              <a:pathLst>
                <a:path extrusionOk="0" h="5061" w="5061">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p:nvPr/>
          </p:nvSpPr>
          <p:spPr>
            <a:xfrm>
              <a:off x="3203508" y="4585963"/>
              <a:ext cx="76649" cy="76649"/>
            </a:xfrm>
            <a:custGeom>
              <a:rect b="b" l="l" r="r" t="t"/>
              <a:pathLst>
                <a:path extrusionOk="0" h="2322" w="2322">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3"/>
            <p:cNvSpPr/>
            <p:nvPr/>
          </p:nvSpPr>
          <p:spPr>
            <a:xfrm>
              <a:off x="908107" y="2516594"/>
              <a:ext cx="90051" cy="122632"/>
            </a:xfrm>
            <a:custGeom>
              <a:rect b="b" l="l" r="r" t="t"/>
              <a:pathLst>
                <a:path extrusionOk="0" h="3715" w="2728">
                  <a:moveTo>
                    <a:pt x="894" y="0"/>
                  </a:moveTo>
                  <a:lnTo>
                    <a:pt x="1" y="3715"/>
                  </a:lnTo>
                  <a:lnTo>
                    <a:pt x="2727" y="3715"/>
                  </a:lnTo>
                  <a:lnTo>
                    <a:pt x="8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3"/>
            <p:cNvSpPr/>
            <p:nvPr/>
          </p:nvSpPr>
          <p:spPr>
            <a:xfrm>
              <a:off x="3111901" y="4282124"/>
              <a:ext cx="129729" cy="161980"/>
            </a:xfrm>
            <a:custGeom>
              <a:rect b="b" l="l" r="r" t="t"/>
              <a:pathLst>
                <a:path extrusionOk="0" h="4907" w="3930">
                  <a:moveTo>
                    <a:pt x="870" y="1"/>
                  </a:moveTo>
                  <a:lnTo>
                    <a:pt x="1" y="4906"/>
                  </a:lnTo>
                  <a:lnTo>
                    <a:pt x="1" y="4906"/>
                  </a:lnTo>
                  <a:lnTo>
                    <a:pt x="3930" y="4108"/>
                  </a:lnTo>
                  <a:lnTo>
                    <a:pt x="8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3"/>
            <p:cNvSpPr/>
            <p:nvPr/>
          </p:nvSpPr>
          <p:spPr>
            <a:xfrm>
              <a:off x="2318762" y="1463225"/>
              <a:ext cx="128937" cy="161551"/>
            </a:xfrm>
            <a:custGeom>
              <a:rect b="b" l="l" r="r" t="t"/>
              <a:pathLst>
                <a:path extrusionOk="0" h="4894" w="3906">
                  <a:moveTo>
                    <a:pt x="857" y="0"/>
                  </a:moveTo>
                  <a:lnTo>
                    <a:pt x="0" y="4894"/>
                  </a:lnTo>
                  <a:lnTo>
                    <a:pt x="3905" y="4108"/>
                  </a:lnTo>
                  <a:lnTo>
                    <a:pt x="8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7" name="Google Shape;1497;p33"/>
          <p:cNvGrpSpPr/>
          <p:nvPr/>
        </p:nvGrpSpPr>
        <p:grpSpPr>
          <a:xfrm>
            <a:off x="5395360" y="2518066"/>
            <a:ext cx="3748716" cy="2625616"/>
            <a:chOff x="2874288" y="1572950"/>
            <a:chExt cx="3360871" cy="2758870"/>
          </a:xfrm>
        </p:grpSpPr>
        <p:sp>
          <p:nvSpPr>
            <p:cNvPr id="1498" name="Google Shape;1498;p33"/>
            <p:cNvSpPr/>
            <p:nvPr/>
          </p:nvSpPr>
          <p:spPr>
            <a:xfrm>
              <a:off x="2874288" y="1848875"/>
              <a:ext cx="3360871" cy="2282562"/>
            </a:xfrm>
            <a:custGeom>
              <a:rect b="b" l="l" r="r" t="t"/>
              <a:pathLst>
                <a:path extrusionOk="0" h="57615" w="84833">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p:nvPr/>
          </p:nvSpPr>
          <p:spPr>
            <a:xfrm>
              <a:off x="2874288" y="3930851"/>
              <a:ext cx="3360871" cy="400969"/>
            </a:xfrm>
            <a:custGeom>
              <a:rect b="b" l="l" r="r" t="t"/>
              <a:pathLst>
                <a:path extrusionOk="0" h="10121" w="84833">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3"/>
            <p:cNvSpPr/>
            <p:nvPr/>
          </p:nvSpPr>
          <p:spPr>
            <a:xfrm>
              <a:off x="2874288" y="2124800"/>
              <a:ext cx="2059001" cy="2195800"/>
            </a:xfrm>
            <a:custGeom>
              <a:rect b="b" l="l" r="r" t="t"/>
              <a:pathLst>
                <a:path extrusionOk="0" h="55425" w="51972">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a:off x="3261059" y="2124800"/>
              <a:ext cx="1500037" cy="1918913"/>
            </a:xfrm>
            <a:custGeom>
              <a:rect b="b" l="l" r="r" t="t"/>
              <a:pathLst>
                <a:path extrusionOk="0" h="48436" w="37863">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a:off x="3976128" y="1963959"/>
              <a:ext cx="69846" cy="2014193"/>
            </a:xfrm>
            <a:custGeom>
              <a:rect b="b" l="l" r="r" t="t"/>
              <a:pathLst>
                <a:path extrusionOk="0" h="50841" w="1763">
                  <a:moveTo>
                    <a:pt x="1" y="1"/>
                  </a:moveTo>
                  <a:lnTo>
                    <a:pt x="1763" y="1"/>
                  </a:lnTo>
                  <a:lnTo>
                    <a:pt x="1763" y="50840"/>
                  </a:lnTo>
                  <a:lnTo>
                    <a:pt x="1" y="5084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3"/>
            <p:cNvSpPr/>
            <p:nvPr/>
          </p:nvSpPr>
          <p:spPr>
            <a:xfrm>
              <a:off x="4378468" y="2284254"/>
              <a:ext cx="1268433" cy="1108022"/>
            </a:xfrm>
            <a:custGeom>
              <a:rect b="b" l="l" r="r" t="t"/>
              <a:pathLst>
                <a:path extrusionOk="0" h="27968" w="32017">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3"/>
            <p:cNvSpPr/>
            <p:nvPr/>
          </p:nvSpPr>
          <p:spPr>
            <a:xfrm>
              <a:off x="5297282" y="2284254"/>
              <a:ext cx="493911" cy="1108498"/>
            </a:xfrm>
            <a:custGeom>
              <a:rect b="b" l="l" r="r" t="t"/>
              <a:pathLst>
                <a:path extrusionOk="0" h="27980" w="12467">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a:off x="3779910" y="2935144"/>
              <a:ext cx="786843" cy="1108537"/>
            </a:xfrm>
            <a:custGeom>
              <a:rect b="b" l="l" r="r" t="t"/>
              <a:pathLst>
                <a:path extrusionOk="0" h="27981" w="19861">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a:off x="3593596" y="2935144"/>
              <a:ext cx="372682" cy="1108537"/>
            </a:xfrm>
            <a:custGeom>
              <a:rect b="b" l="l" r="r" t="t"/>
              <a:pathLst>
                <a:path extrusionOk="0" h="27981" w="9407">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3966224" y="3360619"/>
              <a:ext cx="1150492" cy="332074"/>
            </a:xfrm>
            <a:custGeom>
              <a:rect b="b" l="l" r="r" t="t"/>
              <a:pathLst>
                <a:path extrusionOk="0" h="8382" w="2904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a:off x="3966224" y="3692680"/>
              <a:ext cx="1150492" cy="350496"/>
            </a:xfrm>
            <a:custGeom>
              <a:rect b="b" l="l" r="r" t="t"/>
              <a:pathLst>
                <a:path extrusionOk="0" h="8847" w="2904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a:off x="4909124" y="3211069"/>
              <a:ext cx="259455" cy="149596"/>
            </a:xfrm>
            <a:custGeom>
              <a:rect b="b" l="l" r="r" t="t"/>
              <a:pathLst>
                <a:path extrusionOk="0" h="3776" w="6549">
                  <a:moveTo>
                    <a:pt x="0" y="1"/>
                  </a:moveTo>
                  <a:lnTo>
                    <a:pt x="0" y="3775"/>
                  </a:lnTo>
                  <a:lnTo>
                    <a:pt x="6549" y="3775"/>
                  </a:lnTo>
                  <a:lnTo>
                    <a:pt x="6549" y="1"/>
                  </a:lnTo>
                  <a:close/>
                </a:path>
              </a:pathLst>
            </a:custGeom>
            <a:solidFill>
              <a:srgbClr val="763B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a:off x="4553452" y="2567548"/>
              <a:ext cx="320347" cy="384924"/>
            </a:xfrm>
            <a:custGeom>
              <a:rect b="b" l="l" r="r" t="t"/>
              <a:pathLst>
                <a:path extrusionOk="0" h="9716" w="8086">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3"/>
            <p:cNvSpPr/>
            <p:nvPr/>
          </p:nvSpPr>
          <p:spPr>
            <a:xfrm>
              <a:off x="4265285" y="2811582"/>
              <a:ext cx="553338" cy="155697"/>
            </a:xfrm>
            <a:custGeom>
              <a:rect b="b" l="l" r="r" t="t"/>
              <a:pathLst>
                <a:path extrusionOk="0" h="3930" w="13967">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3"/>
            <p:cNvSpPr/>
            <p:nvPr/>
          </p:nvSpPr>
          <p:spPr>
            <a:xfrm>
              <a:off x="4179913" y="2811582"/>
              <a:ext cx="216985" cy="207120"/>
            </a:xfrm>
            <a:custGeom>
              <a:rect b="b" l="l" r="r" t="t"/>
              <a:pathLst>
                <a:path extrusionOk="0" h="5228" w="5477">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a:off x="4226580" y="2915336"/>
              <a:ext cx="21750" cy="103798"/>
            </a:xfrm>
            <a:custGeom>
              <a:rect b="b" l="l" r="r" t="t"/>
              <a:pathLst>
                <a:path extrusionOk="0" h="2620" w="549">
                  <a:moveTo>
                    <a:pt x="1" y="1"/>
                  </a:moveTo>
                  <a:lnTo>
                    <a:pt x="1" y="2620"/>
                  </a:lnTo>
                  <a:lnTo>
                    <a:pt x="548" y="2620"/>
                  </a:lnTo>
                  <a:lnTo>
                    <a:pt x="548" y="1"/>
                  </a:lnTo>
                  <a:close/>
                </a:path>
              </a:pathLst>
            </a:custGeom>
            <a:solidFill>
              <a:srgbClr val="FFA1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a:off x="4277051" y="2915336"/>
              <a:ext cx="21750" cy="103798"/>
            </a:xfrm>
            <a:custGeom>
              <a:rect b="b" l="l" r="r" t="t"/>
              <a:pathLst>
                <a:path extrusionOk="0" h="2620" w="549">
                  <a:moveTo>
                    <a:pt x="1" y="1"/>
                  </a:moveTo>
                  <a:lnTo>
                    <a:pt x="1" y="2620"/>
                  </a:lnTo>
                  <a:lnTo>
                    <a:pt x="548" y="2620"/>
                  </a:lnTo>
                  <a:lnTo>
                    <a:pt x="548" y="1"/>
                  </a:lnTo>
                  <a:close/>
                </a:path>
              </a:pathLst>
            </a:custGeom>
            <a:solidFill>
              <a:srgbClr val="FFA1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4328473" y="2915336"/>
              <a:ext cx="21750" cy="103798"/>
            </a:xfrm>
            <a:custGeom>
              <a:rect b="b" l="l" r="r" t="t"/>
              <a:pathLst>
                <a:path extrusionOk="0" h="2620" w="549">
                  <a:moveTo>
                    <a:pt x="1" y="1"/>
                  </a:moveTo>
                  <a:lnTo>
                    <a:pt x="1" y="2620"/>
                  </a:lnTo>
                  <a:lnTo>
                    <a:pt x="548" y="2620"/>
                  </a:lnTo>
                  <a:lnTo>
                    <a:pt x="548" y="1"/>
                  </a:lnTo>
                  <a:close/>
                </a:path>
              </a:pathLst>
            </a:custGeom>
            <a:solidFill>
              <a:srgbClr val="FFA1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3932273" y="3071264"/>
              <a:ext cx="809465" cy="289604"/>
            </a:xfrm>
            <a:custGeom>
              <a:rect b="b" l="l" r="r" t="t"/>
              <a:pathLst>
                <a:path extrusionOk="0" h="7310" w="20432">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a:off x="4693534" y="2398863"/>
              <a:ext cx="475053" cy="812278"/>
            </a:xfrm>
            <a:custGeom>
              <a:rect b="b" l="l" r="r" t="t"/>
              <a:pathLst>
                <a:path extrusionOk="0" h="20503" w="11991">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4646391" y="2344035"/>
              <a:ext cx="308066" cy="287187"/>
            </a:xfrm>
            <a:custGeom>
              <a:rect b="b" l="l" r="r" t="t"/>
              <a:pathLst>
                <a:path extrusionOk="0" h="7249" w="7776">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4562445" y="2263495"/>
              <a:ext cx="354260" cy="337303"/>
            </a:xfrm>
            <a:custGeom>
              <a:rect b="b" l="l" r="r" t="t"/>
              <a:pathLst>
                <a:path extrusionOk="0" h="8514" w="8942">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4475171" y="2088472"/>
              <a:ext cx="483056" cy="364679"/>
            </a:xfrm>
            <a:custGeom>
              <a:rect b="b" l="l" r="r" t="t"/>
              <a:pathLst>
                <a:path extrusionOk="0" h="9205" w="12193">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3"/>
            <p:cNvSpPr/>
            <p:nvPr/>
          </p:nvSpPr>
          <p:spPr>
            <a:xfrm>
              <a:off x="3962460" y="2766776"/>
              <a:ext cx="536342" cy="336828"/>
            </a:xfrm>
            <a:custGeom>
              <a:rect b="b" l="l" r="r" t="t"/>
              <a:pathLst>
                <a:path extrusionOk="0" h="8502" w="13538">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a:off x="4474220" y="3067699"/>
              <a:ext cx="258068" cy="35893"/>
            </a:xfrm>
            <a:custGeom>
              <a:rect b="b" l="l" r="r" t="t"/>
              <a:pathLst>
                <a:path extrusionOk="0" h="906" w="6514">
                  <a:moveTo>
                    <a:pt x="1" y="0"/>
                  </a:moveTo>
                  <a:lnTo>
                    <a:pt x="1" y="905"/>
                  </a:lnTo>
                  <a:lnTo>
                    <a:pt x="6513" y="905"/>
                  </a:lnTo>
                  <a:lnTo>
                    <a:pt x="6513" y="0"/>
                  </a:lnTo>
                  <a:close/>
                </a:path>
              </a:pathLst>
            </a:custGeom>
            <a:solidFill>
              <a:srgbClr val="D7D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3937463" y="2766776"/>
              <a:ext cx="536817" cy="336828"/>
            </a:xfrm>
            <a:custGeom>
              <a:rect b="b" l="l" r="r" t="t"/>
              <a:pathLst>
                <a:path extrusionOk="0" h="8502" w="1355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3"/>
            <p:cNvSpPr/>
            <p:nvPr/>
          </p:nvSpPr>
          <p:spPr>
            <a:xfrm>
              <a:off x="4125163" y="2915336"/>
              <a:ext cx="155697" cy="39657"/>
            </a:xfrm>
            <a:custGeom>
              <a:rect b="b" l="l" r="r" t="t"/>
              <a:pathLst>
                <a:path extrusionOk="0" h="1001" w="3930">
                  <a:moveTo>
                    <a:pt x="1" y="1"/>
                  </a:moveTo>
                  <a:lnTo>
                    <a:pt x="334" y="1001"/>
                  </a:lnTo>
                  <a:lnTo>
                    <a:pt x="3930" y="1001"/>
                  </a:lnTo>
                  <a:lnTo>
                    <a:pt x="3585" y="1"/>
                  </a:lnTo>
                  <a:close/>
                </a:path>
              </a:pathLst>
            </a:custGeom>
            <a:solidFill>
              <a:srgbClr val="D7D1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a:off x="3906800" y="3068650"/>
              <a:ext cx="639189" cy="437298"/>
            </a:xfrm>
            <a:custGeom>
              <a:rect b="b" l="l" r="r" t="t"/>
              <a:pathLst>
                <a:path extrusionOk="0" h="11038" w="16134">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4554878" y="3095628"/>
              <a:ext cx="630235" cy="383260"/>
            </a:xfrm>
            <a:custGeom>
              <a:rect b="b" l="l" r="r" t="t"/>
              <a:pathLst>
                <a:path extrusionOk="0" h="9674" w="15908">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4944026" y="2631409"/>
              <a:ext cx="181646" cy="414637"/>
            </a:xfrm>
            <a:custGeom>
              <a:rect b="b" l="l" r="r" t="t"/>
              <a:pathLst>
                <a:path extrusionOk="0" h="10466" w="4585">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3"/>
            <p:cNvSpPr/>
            <p:nvPr/>
          </p:nvSpPr>
          <p:spPr>
            <a:xfrm>
              <a:off x="4257719" y="3222875"/>
              <a:ext cx="470775" cy="379298"/>
            </a:xfrm>
            <a:custGeom>
              <a:rect b="b" l="l" r="r" t="t"/>
              <a:pathLst>
                <a:path extrusionOk="0" h="9574" w="11883">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4428464" y="3229134"/>
              <a:ext cx="298280" cy="361391"/>
            </a:xfrm>
            <a:custGeom>
              <a:rect b="b" l="l" r="r" t="t"/>
              <a:pathLst>
                <a:path extrusionOk="0" h="9122" w="7529">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3"/>
            <p:cNvSpPr/>
            <p:nvPr/>
          </p:nvSpPr>
          <p:spPr>
            <a:xfrm>
              <a:off x="4572349" y="2864390"/>
              <a:ext cx="553338" cy="181646"/>
            </a:xfrm>
            <a:custGeom>
              <a:rect b="b" l="l" r="r" t="t"/>
              <a:pathLst>
                <a:path extrusionOk="0" h="4585" w="13967">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3"/>
            <p:cNvSpPr/>
            <p:nvPr/>
          </p:nvSpPr>
          <p:spPr>
            <a:xfrm>
              <a:off x="4486976" y="2864390"/>
              <a:ext cx="216985" cy="206645"/>
            </a:xfrm>
            <a:custGeom>
              <a:rect b="b" l="l" r="r" t="t"/>
              <a:pathLst>
                <a:path extrusionOk="0" h="5216" w="5477">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3"/>
            <p:cNvSpPr/>
            <p:nvPr/>
          </p:nvSpPr>
          <p:spPr>
            <a:xfrm>
              <a:off x="4533644" y="2967233"/>
              <a:ext cx="21750" cy="103798"/>
            </a:xfrm>
            <a:custGeom>
              <a:rect b="b" l="l" r="r" t="t"/>
              <a:pathLst>
                <a:path extrusionOk="0" h="2620" w="549">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4584115" y="2967233"/>
              <a:ext cx="21750" cy="103798"/>
            </a:xfrm>
            <a:custGeom>
              <a:rect b="b" l="l" r="r" t="t"/>
              <a:pathLst>
                <a:path extrusionOk="0" h="2620" w="549">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3"/>
            <p:cNvSpPr/>
            <p:nvPr/>
          </p:nvSpPr>
          <p:spPr>
            <a:xfrm>
              <a:off x="4635536" y="2967233"/>
              <a:ext cx="21750" cy="103798"/>
            </a:xfrm>
            <a:custGeom>
              <a:rect b="b" l="l" r="r" t="t"/>
              <a:pathLst>
                <a:path extrusionOk="0" h="2620" w="549">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3"/>
            <p:cNvSpPr/>
            <p:nvPr/>
          </p:nvSpPr>
          <p:spPr>
            <a:xfrm>
              <a:off x="3910564" y="3222875"/>
              <a:ext cx="470775" cy="379298"/>
            </a:xfrm>
            <a:custGeom>
              <a:rect b="b" l="l" r="r" t="t"/>
              <a:pathLst>
                <a:path extrusionOk="0" h="9574" w="11883">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3"/>
            <p:cNvSpPr/>
            <p:nvPr/>
          </p:nvSpPr>
          <p:spPr>
            <a:xfrm>
              <a:off x="3912346" y="3229134"/>
              <a:ext cx="298241" cy="361391"/>
            </a:xfrm>
            <a:custGeom>
              <a:rect b="b" l="l" r="r" t="t"/>
              <a:pathLst>
                <a:path extrusionOk="0" h="9122" w="7528">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3"/>
            <p:cNvSpPr/>
            <p:nvPr/>
          </p:nvSpPr>
          <p:spPr>
            <a:xfrm>
              <a:off x="4227531" y="3077603"/>
              <a:ext cx="584477" cy="418440"/>
            </a:xfrm>
            <a:custGeom>
              <a:rect b="b" l="l" r="r" t="t"/>
              <a:pathLst>
                <a:path extrusionOk="0" h="10562" w="14753">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3"/>
            <p:cNvSpPr/>
            <p:nvPr/>
          </p:nvSpPr>
          <p:spPr>
            <a:xfrm>
              <a:off x="4147824" y="3452132"/>
              <a:ext cx="99559" cy="75788"/>
            </a:xfrm>
            <a:custGeom>
              <a:rect b="b" l="l" r="r" t="t"/>
              <a:pathLst>
                <a:path extrusionOk="0" h="1913" w="2513">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3"/>
            <p:cNvSpPr/>
            <p:nvPr/>
          </p:nvSpPr>
          <p:spPr>
            <a:xfrm>
              <a:off x="4587443" y="2346491"/>
              <a:ext cx="38706" cy="39182"/>
            </a:xfrm>
            <a:custGeom>
              <a:rect b="b" l="l" r="r" t="t"/>
              <a:pathLst>
                <a:path extrusionOk="0" h="989" w="977">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3"/>
            <p:cNvSpPr/>
            <p:nvPr/>
          </p:nvSpPr>
          <p:spPr>
            <a:xfrm>
              <a:off x="4703914" y="2346491"/>
              <a:ext cx="39221" cy="39182"/>
            </a:xfrm>
            <a:custGeom>
              <a:rect b="b" l="l" r="r" t="t"/>
              <a:pathLst>
                <a:path extrusionOk="0" h="989" w="99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3"/>
            <p:cNvSpPr/>
            <p:nvPr/>
          </p:nvSpPr>
          <p:spPr>
            <a:xfrm>
              <a:off x="4626108" y="2453097"/>
              <a:ext cx="136839" cy="34467"/>
            </a:xfrm>
            <a:custGeom>
              <a:rect b="b" l="l" r="r" t="t"/>
              <a:pathLst>
                <a:path extrusionOk="0" fill="none" h="870" w="3454">
                  <a:moveTo>
                    <a:pt x="0" y="179"/>
                  </a:moveTo>
                  <a:cubicBezTo>
                    <a:pt x="0" y="179"/>
                    <a:pt x="381" y="870"/>
                    <a:pt x="1548" y="870"/>
                  </a:cubicBezTo>
                  <a:cubicBezTo>
                    <a:pt x="2715" y="870"/>
                    <a:pt x="3453" y="0"/>
                    <a:pt x="3453" y="0"/>
                  </a:cubicBezTo>
                </a:path>
              </a:pathLst>
            </a:custGeom>
            <a:solidFill>
              <a:schemeClr val="dk1"/>
            </a:solidFill>
            <a:ln cap="rnd" cmpd="sng" w="7450">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3"/>
            <p:cNvSpPr/>
            <p:nvPr/>
          </p:nvSpPr>
          <p:spPr>
            <a:xfrm>
              <a:off x="4875609" y="2370538"/>
              <a:ext cx="82127" cy="87317"/>
            </a:xfrm>
            <a:custGeom>
              <a:rect b="b" l="l" r="r" t="t"/>
              <a:pathLst>
                <a:path extrusionOk="0" h="2204" w="2073">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3"/>
            <p:cNvSpPr/>
            <p:nvPr/>
          </p:nvSpPr>
          <p:spPr>
            <a:xfrm>
              <a:off x="4931270" y="2935144"/>
              <a:ext cx="859937" cy="1108537"/>
            </a:xfrm>
            <a:custGeom>
              <a:rect b="b" l="l" r="r" t="t"/>
              <a:pathLst>
                <a:path extrusionOk="0" h="27981" w="21706">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3"/>
            <p:cNvSpPr/>
            <p:nvPr/>
          </p:nvSpPr>
          <p:spPr>
            <a:xfrm>
              <a:off x="4744480" y="2935144"/>
              <a:ext cx="372682" cy="1108537"/>
            </a:xfrm>
            <a:custGeom>
              <a:rect b="b" l="l" r="r" t="t"/>
              <a:pathLst>
                <a:path extrusionOk="0" h="27981" w="9407">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3"/>
            <p:cNvSpPr/>
            <p:nvPr/>
          </p:nvSpPr>
          <p:spPr>
            <a:xfrm>
              <a:off x="5583626" y="2780444"/>
              <a:ext cx="318406" cy="697189"/>
            </a:xfrm>
            <a:custGeom>
              <a:rect b="b" l="l" r="r" t="t"/>
              <a:pathLst>
                <a:path extrusionOk="0" h="17598" w="8037">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3"/>
            <p:cNvSpPr/>
            <p:nvPr/>
          </p:nvSpPr>
          <p:spPr>
            <a:xfrm>
              <a:off x="5743517" y="2780444"/>
              <a:ext cx="158985" cy="696238"/>
            </a:xfrm>
            <a:custGeom>
              <a:rect b="b" l="l" r="r" t="t"/>
              <a:pathLst>
                <a:path extrusionOk="0" h="17574" w="4013">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3"/>
            <p:cNvSpPr/>
            <p:nvPr/>
          </p:nvSpPr>
          <p:spPr>
            <a:xfrm>
              <a:off x="5421359" y="3154022"/>
              <a:ext cx="324547" cy="324547"/>
            </a:xfrm>
            <a:custGeom>
              <a:rect b="b" l="l" r="r" t="t"/>
              <a:pathLst>
                <a:path extrusionOk="0" h="8192" w="8192">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3"/>
            <p:cNvSpPr/>
            <p:nvPr/>
          </p:nvSpPr>
          <p:spPr>
            <a:xfrm>
              <a:off x="5427936" y="3154497"/>
              <a:ext cx="317970" cy="318406"/>
            </a:xfrm>
            <a:custGeom>
              <a:rect b="b" l="l" r="r" t="t"/>
              <a:pathLst>
                <a:path extrusionOk="0" h="8037" w="8026">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3"/>
            <p:cNvSpPr/>
            <p:nvPr/>
          </p:nvSpPr>
          <p:spPr>
            <a:xfrm>
              <a:off x="5734999" y="3149744"/>
              <a:ext cx="324586" cy="324111"/>
            </a:xfrm>
            <a:custGeom>
              <a:rect b="b" l="l" r="r" t="t"/>
              <a:pathLst>
                <a:path extrusionOk="0" h="8181" w="8193">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3"/>
            <p:cNvSpPr/>
            <p:nvPr/>
          </p:nvSpPr>
          <p:spPr>
            <a:xfrm>
              <a:off x="5734999" y="3148832"/>
              <a:ext cx="317970" cy="318406"/>
            </a:xfrm>
            <a:custGeom>
              <a:rect b="b" l="l" r="r" t="t"/>
              <a:pathLst>
                <a:path extrusionOk="0" h="8037" w="8026">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3"/>
            <p:cNvSpPr/>
            <p:nvPr/>
          </p:nvSpPr>
          <p:spPr>
            <a:xfrm>
              <a:off x="5461451" y="3451617"/>
              <a:ext cx="564668" cy="614666"/>
            </a:xfrm>
            <a:custGeom>
              <a:rect b="b" l="l" r="r" t="t"/>
              <a:pathLst>
                <a:path extrusionOk="0" h="15515" w="14253">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3"/>
            <p:cNvSpPr/>
            <p:nvPr/>
          </p:nvSpPr>
          <p:spPr>
            <a:xfrm>
              <a:off x="3622832" y="1572950"/>
              <a:ext cx="777414" cy="551911"/>
            </a:xfrm>
            <a:custGeom>
              <a:rect b="b" l="l" r="r" t="t"/>
              <a:pathLst>
                <a:path extrusionOk="0" h="13931" w="19623">
                  <a:moveTo>
                    <a:pt x="19622" y="13931"/>
                  </a:moveTo>
                  <a:lnTo>
                    <a:pt x="1" y="13931"/>
                  </a:lnTo>
                  <a:lnTo>
                    <a:pt x="4561" y="0"/>
                  </a:lnTo>
                  <a:lnTo>
                    <a:pt x="15062" y="0"/>
                  </a:lnTo>
                  <a:close/>
                </a:path>
              </a:pathLst>
            </a:custGeom>
            <a:gradFill>
              <a:gsLst>
                <a:gs pos="0">
                  <a:srgbClr val="5C698E"/>
                </a:gs>
                <a:gs pos="100000">
                  <a:srgbClr val="2C303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3"/>
            <p:cNvSpPr/>
            <p:nvPr/>
          </p:nvSpPr>
          <p:spPr>
            <a:xfrm>
              <a:off x="3857280" y="1572950"/>
              <a:ext cx="308501" cy="551911"/>
            </a:xfrm>
            <a:custGeom>
              <a:rect b="b" l="l" r="r" t="t"/>
              <a:pathLst>
                <a:path extrusionOk="0" h="13931" w="7787">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3"/>
            <p:cNvSpPr/>
            <p:nvPr/>
          </p:nvSpPr>
          <p:spPr>
            <a:xfrm>
              <a:off x="2874288" y="4047441"/>
              <a:ext cx="1125018" cy="273083"/>
            </a:xfrm>
            <a:custGeom>
              <a:rect b="b" l="l" r="r" t="t"/>
              <a:pathLst>
                <a:path extrusionOk="0" h="6893" w="28397">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55" name="Google Shape;1555;p33"/>
          <p:cNvPicPr preferRelativeResize="0"/>
          <p:nvPr/>
        </p:nvPicPr>
        <p:blipFill>
          <a:blip r:embed="rId3">
            <a:alphaModFix/>
          </a:blip>
          <a:stretch>
            <a:fillRect/>
          </a:stretch>
        </p:blipFill>
        <p:spPr>
          <a:xfrm>
            <a:off x="0" y="0"/>
            <a:ext cx="3304874" cy="1033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406400" lvl="0" marL="457200" rtl="0" algn="ctr">
              <a:spcBef>
                <a:spcPts val="0"/>
              </a:spcBef>
              <a:spcAft>
                <a:spcPts val="0"/>
              </a:spcAft>
              <a:buSzPts val="2800"/>
              <a:buFont typeface="Arial"/>
              <a:buAutoNum type="arabicPeriod"/>
            </a:pPr>
            <a:r>
              <a:rPr lang="en">
                <a:latin typeface="Arial"/>
                <a:ea typeface="Arial"/>
                <a:cs typeface="Arial"/>
                <a:sym typeface="Arial"/>
              </a:rPr>
              <a:t>Introduction</a:t>
            </a:r>
            <a:endParaRPr>
              <a:latin typeface="Arial"/>
              <a:ea typeface="Arial"/>
              <a:cs typeface="Arial"/>
              <a:sym typeface="Arial"/>
            </a:endParaRPr>
          </a:p>
        </p:txBody>
      </p:sp>
      <p:grpSp>
        <p:nvGrpSpPr>
          <p:cNvPr id="161" name="Google Shape;161;p15"/>
          <p:cNvGrpSpPr/>
          <p:nvPr/>
        </p:nvGrpSpPr>
        <p:grpSpPr>
          <a:xfrm>
            <a:off x="695900" y="1484200"/>
            <a:ext cx="2335900" cy="1087500"/>
            <a:chOff x="695900" y="1484200"/>
            <a:chExt cx="2335900" cy="1087500"/>
          </a:xfrm>
        </p:grpSpPr>
        <p:sp>
          <p:nvSpPr>
            <p:cNvPr id="162" name="Google Shape;162;p15"/>
            <p:cNvSpPr/>
            <p:nvPr/>
          </p:nvSpPr>
          <p:spPr>
            <a:xfrm>
              <a:off x="1143000" y="14842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15"/>
            <p:cNvGrpSpPr/>
            <p:nvPr/>
          </p:nvGrpSpPr>
          <p:grpSpPr>
            <a:xfrm>
              <a:off x="695900" y="1629888"/>
              <a:ext cx="982875" cy="845650"/>
              <a:chOff x="695900" y="1629888"/>
              <a:chExt cx="982875" cy="845650"/>
            </a:xfrm>
          </p:grpSpPr>
          <p:sp>
            <p:nvSpPr>
              <p:cNvPr id="164" name="Google Shape;164;p15"/>
              <p:cNvSpPr/>
              <p:nvPr/>
            </p:nvSpPr>
            <p:spPr>
              <a:xfrm>
                <a:off x="739050" y="1641188"/>
                <a:ext cx="774525" cy="774825"/>
              </a:xfrm>
              <a:custGeom>
                <a:rect b="b" l="l" r="r" t="t"/>
                <a:pathLst>
                  <a:path extrusionOk="0" h="30993" w="30981">
                    <a:moveTo>
                      <a:pt x="3001" y="1"/>
                    </a:moveTo>
                    <a:cubicBezTo>
                      <a:pt x="1358" y="1"/>
                      <a:pt x="1" y="1334"/>
                      <a:pt x="1" y="3001"/>
                    </a:cubicBezTo>
                    <a:lnTo>
                      <a:pt x="1" y="27992"/>
                    </a:lnTo>
                    <a:cubicBezTo>
                      <a:pt x="1" y="29647"/>
                      <a:pt x="1334" y="30993"/>
                      <a:pt x="3001" y="30993"/>
                    </a:cubicBezTo>
                    <a:lnTo>
                      <a:pt x="3001" y="30981"/>
                    </a:lnTo>
                    <a:lnTo>
                      <a:pt x="27980" y="30981"/>
                    </a:lnTo>
                    <a:cubicBezTo>
                      <a:pt x="29635" y="30981"/>
                      <a:pt x="30981" y="29647"/>
                      <a:pt x="30981" y="27980"/>
                    </a:cubicBezTo>
                    <a:lnTo>
                      <a:pt x="30981" y="3001"/>
                    </a:lnTo>
                    <a:cubicBezTo>
                      <a:pt x="30981" y="1358"/>
                      <a:pt x="29647"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727750" y="1629888"/>
                <a:ext cx="797150" cy="797150"/>
              </a:xfrm>
              <a:custGeom>
                <a:rect b="b" l="l" r="r" t="t"/>
                <a:pathLst>
                  <a:path extrusionOk="0" h="31886" w="31886">
                    <a:moveTo>
                      <a:pt x="28432" y="893"/>
                    </a:moveTo>
                    <a:cubicBezTo>
                      <a:pt x="29849" y="893"/>
                      <a:pt x="30992" y="2048"/>
                      <a:pt x="30992" y="3453"/>
                    </a:cubicBezTo>
                    <a:lnTo>
                      <a:pt x="30992" y="28432"/>
                    </a:lnTo>
                    <a:cubicBezTo>
                      <a:pt x="30992" y="29849"/>
                      <a:pt x="29849" y="30992"/>
                      <a:pt x="28432" y="30992"/>
                    </a:cubicBezTo>
                    <a:lnTo>
                      <a:pt x="3453" y="30992"/>
                    </a:lnTo>
                    <a:cubicBezTo>
                      <a:pt x="2048" y="30992"/>
                      <a:pt x="893" y="29849"/>
                      <a:pt x="893" y="28432"/>
                    </a:cubicBezTo>
                    <a:lnTo>
                      <a:pt x="893" y="3453"/>
                    </a:lnTo>
                    <a:cubicBezTo>
                      <a:pt x="893" y="2048"/>
                      <a:pt x="2048" y="893"/>
                      <a:pt x="3453" y="893"/>
                    </a:cubicBezTo>
                    <a:close/>
                    <a:moveTo>
                      <a:pt x="3453" y="0"/>
                    </a:moveTo>
                    <a:cubicBezTo>
                      <a:pt x="1548" y="0"/>
                      <a:pt x="0" y="1548"/>
                      <a:pt x="0" y="3453"/>
                    </a:cubicBezTo>
                    <a:lnTo>
                      <a:pt x="0" y="28432"/>
                    </a:lnTo>
                    <a:cubicBezTo>
                      <a:pt x="0" y="30337"/>
                      <a:pt x="1548" y="31885"/>
                      <a:pt x="3453" y="31885"/>
                    </a:cubicBezTo>
                    <a:lnTo>
                      <a:pt x="28432" y="31885"/>
                    </a:lnTo>
                    <a:cubicBezTo>
                      <a:pt x="30337" y="31885"/>
                      <a:pt x="31885" y="30337"/>
                      <a:pt x="31885" y="28432"/>
                    </a:cubicBezTo>
                    <a:lnTo>
                      <a:pt x="31885" y="3453"/>
                    </a:lnTo>
                    <a:cubicBezTo>
                      <a:pt x="31885"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809000" y="1723038"/>
                <a:ext cx="287575" cy="296500"/>
              </a:xfrm>
              <a:custGeom>
                <a:rect b="b" l="l" r="r" t="t"/>
                <a:pathLst>
                  <a:path extrusionOk="0" h="11860" w="11503">
                    <a:moveTo>
                      <a:pt x="1084" y="1"/>
                    </a:moveTo>
                    <a:cubicBezTo>
                      <a:pt x="489" y="1"/>
                      <a:pt x="1" y="489"/>
                      <a:pt x="1" y="1084"/>
                    </a:cubicBezTo>
                    <a:lnTo>
                      <a:pt x="1" y="11860"/>
                    </a:lnTo>
                    <a:lnTo>
                      <a:pt x="11502" y="11860"/>
                    </a:lnTo>
                    <a:lnTo>
                      <a:pt x="11502" y="1084"/>
                    </a:lnTo>
                    <a:cubicBezTo>
                      <a:pt x="11502" y="477"/>
                      <a:pt x="11026" y="1"/>
                      <a:pt x="10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886400" y="1757888"/>
                <a:ext cx="133075" cy="133350"/>
              </a:xfrm>
              <a:custGeom>
                <a:rect b="b" l="l" r="r" t="t"/>
                <a:pathLst>
                  <a:path extrusionOk="0" h="5334" w="5323">
                    <a:moveTo>
                      <a:pt x="2655" y="0"/>
                    </a:moveTo>
                    <a:cubicBezTo>
                      <a:pt x="1191" y="0"/>
                      <a:pt x="0" y="1191"/>
                      <a:pt x="0" y="2667"/>
                    </a:cubicBezTo>
                    <a:cubicBezTo>
                      <a:pt x="0" y="4143"/>
                      <a:pt x="1191" y="5334"/>
                      <a:pt x="2655" y="5334"/>
                    </a:cubicBezTo>
                    <a:cubicBezTo>
                      <a:pt x="4132" y="5334"/>
                      <a:pt x="5322" y="4143"/>
                      <a:pt x="5322" y="2667"/>
                    </a:cubicBezTo>
                    <a:cubicBezTo>
                      <a:pt x="5322" y="1191"/>
                      <a:pt x="4132" y="0"/>
                      <a:pt x="26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859900" y="1914738"/>
                <a:ext cx="186050" cy="78300"/>
              </a:xfrm>
              <a:custGeom>
                <a:rect b="b" l="l" r="r" t="t"/>
                <a:pathLst>
                  <a:path extrusionOk="0" h="3132" w="7442">
                    <a:moveTo>
                      <a:pt x="3144" y="1"/>
                    </a:moveTo>
                    <a:cubicBezTo>
                      <a:pt x="1406" y="1"/>
                      <a:pt x="1" y="1406"/>
                      <a:pt x="1" y="3132"/>
                    </a:cubicBezTo>
                    <a:lnTo>
                      <a:pt x="7442" y="3132"/>
                    </a:lnTo>
                    <a:cubicBezTo>
                      <a:pt x="7442" y="1394"/>
                      <a:pt x="6049" y="1"/>
                      <a:pt x="4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1326625" y="2152863"/>
                <a:ext cx="352150" cy="322675"/>
              </a:xfrm>
              <a:custGeom>
                <a:rect b="b" l="l" r="r" t="t"/>
                <a:pathLst>
                  <a:path extrusionOk="0" h="12907" w="14086">
                    <a:moveTo>
                      <a:pt x="858" y="1"/>
                    </a:moveTo>
                    <a:cubicBezTo>
                      <a:pt x="382" y="1"/>
                      <a:pt x="1" y="382"/>
                      <a:pt x="1" y="858"/>
                    </a:cubicBezTo>
                    <a:lnTo>
                      <a:pt x="1" y="12050"/>
                    </a:lnTo>
                    <a:cubicBezTo>
                      <a:pt x="1" y="12526"/>
                      <a:pt x="382" y="12907"/>
                      <a:pt x="858" y="12907"/>
                    </a:cubicBezTo>
                    <a:lnTo>
                      <a:pt x="13228" y="12907"/>
                    </a:lnTo>
                    <a:cubicBezTo>
                      <a:pt x="13693" y="12907"/>
                      <a:pt x="14074" y="12538"/>
                      <a:pt x="14086" y="12050"/>
                    </a:cubicBezTo>
                    <a:lnTo>
                      <a:pt x="14086" y="858"/>
                    </a:lnTo>
                    <a:cubicBezTo>
                      <a:pt x="14086" y="382"/>
                      <a:pt x="13705" y="1"/>
                      <a:pt x="132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1376325" y="1932313"/>
                <a:ext cx="253050" cy="337250"/>
              </a:xfrm>
              <a:custGeom>
                <a:rect b="b" l="l" r="r" t="t"/>
                <a:pathLst>
                  <a:path extrusionOk="0" h="13490" w="10122">
                    <a:moveTo>
                      <a:pt x="5049" y="1226"/>
                    </a:moveTo>
                    <a:cubicBezTo>
                      <a:pt x="7157" y="1226"/>
                      <a:pt x="8871" y="2941"/>
                      <a:pt x="8871" y="5048"/>
                    </a:cubicBezTo>
                    <a:lnTo>
                      <a:pt x="8871" y="12252"/>
                    </a:lnTo>
                    <a:lnTo>
                      <a:pt x="1227" y="12252"/>
                    </a:lnTo>
                    <a:lnTo>
                      <a:pt x="1227" y="5048"/>
                    </a:lnTo>
                    <a:cubicBezTo>
                      <a:pt x="1227" y="2941"/>
                      <a:pt x="2930" y="1226"/>
                      <a:pt x="5049" y="1226"/>
                    </a:cubicBezTo>
                    <a:close/>
                    <a:moveTo>
                      <a:pt x="5061" y="0"/>
                    </a:moveTo>
                    <a:cubicBezTo>
                      <a:pt x="2275" y="0"/>
                      <a:pt x="1" y="2262"/>
                      <a:pt x="1" y="5060"/>
                    </a:cubicBezTo>
                    <a:lnTo>
                      <a:pt x="1" y="12883"/>
                    </a:lnTo>
                    <a:cubicBezTo>
                      <a:pt x="1" y="13204"/>
                      <a:pt x="275" y="13490"/>
                      <a:pt x="608" y="13490"/>
                    </a:cubicBezTo>
                    <a:lnTo>
                      <a:pt x="9502" y="13490"/>
                    </a:lnTo>
                    <a:cubicBezTo>
                      <a:pt x="9835" y="13490"/>
                      <a:pt x="10109" y="13204"/>
                      <a:pt x="10121" y="12883"/>
                    </a:cubicBezTo>
                    <a:lnTo>
                      <a:pt x="10121" y="5060"/>
                    </a:lnTo>
                    <a:cubicBezTo>
                      <a:pt x="10121" y="2286"/>
                      <a:pt x="7847" y="0"/>
                      <a:pt x="50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1446575" y="2239788"/>
                <a:ext cx="111650" cy="111650"/>
              </a:xfrm>
              <a:custGeom>
                <a:rect b="b" l="l" r="r" t="t"/>
                <a:pathLst>
                  <a:path extrusionOk="0" h="4466" w="4466">
                    <a:moveTo>
                      <a:pt x="2239" y="0"/>
                    </a:moveTo>
                    <a:cubicBezTo>
                      <a:pt x="1001" y="0"/>
                      <a:pt x="1" y="1000"/>
                      <a:pt x="1" y="2227"/>
                    </a:cubicBezTo>
                    <a:cubicBezTo>
                      <a:pt x="1" y="3465"/>
                      <a:pt x="1001" y="4465"/>
                      <a:pt x="2239" y="4465"/>
                    </a:cubicBezTo>
                    <a:cubicBezTo>
                      <a:pt x="3466" y="4465"/>
                      <a:pt x="4466" y="3465"/>
                      <a:pt x="4466" y="2227"/>
                    </a:cubicBezTo>
                    <a:cubicBezTo>
                      <a:pt x="4466" y="1000"/>
                      <a:pt x="3466" y="0"/>
                      <a:pt x="22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1477250" y="2331763"/>
                <a:ext cx="50625" cy="57775"/>
              </a:xfrm>
              <a:custGeom>
                <a:rect b="b" l="l" r="r" t="t"/>
                <a:pathLst>
                  <a:path extrusionOk="0" h="2311" w="2025">
                    <a:moveTo>
                      <a:pt x="0" y="0"/>
                    </a:moveTo>
                    <a:lnTo>
                      <a:pt x="0" y="2310"/>
                    </a:lnTo>
                    <a:lnTo>
                      <a:pt x="2024" y="2310"/>
                    </a:lnTo>
                    <a:lnTo>
                      <a:pt x="20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1136125" y="1751613"/>
                <a:ext cx="297675" cy="28325"/>
              </a:xfrm>
              <a:custGeom>
                <a:rect b="b" l="l" r="r" t="t"/>
                <a:pathLst>
                  <a:path extrusionOk="0" h="1133" w="11907">
                    <a:moveTo>
                      <a:pt x="1" y="1"/>
                    </a:moveTo>
                    <a:lnTo>
                      <a:pt x="1" y="1132"/>
                    </a:lnTo>
                    <a:lnTo>
                      <a:pt x="11907" y="1132"/>
                    </a:lnTo>
                    <a:lnTo>
                      <a:pt x="11907"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1136125" y="1822763"/>
                <a:ext cx="297675" cy="28300"/>
              </a:xfrm>
              <a:custGeom>
                <a:rect b="b" l="l" r="r" t="t"/>
                <a:pathLst>
                  <a:path extrusionOk="0" h="1132" w="11907">
                    <a:moveTo>
                      <a:pt x="1" y="1"/>
                    </a:moveTo>
                    <a:lnTo>
                      <a:pt x="1" y="1132"/>
                    </a:lnTo>
                    <a:lnTo>
                      <a:pt x="11907" y="1132"/>
                    </a:lnTo>
                    <a:lnTo>
                      <a:pt x="11907"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1136125" y="1893613"/>
                <a:ext cx="297675" cy="28300"/>
              </a:xfrm>
              <a:custGeom>
                <a:rect b="b" l="l" r="r" t="t"/>
                <a:pathLst>
                  <a:path extrusionOk="0" h="1132" w="11907">
                    <a:moveTo>
                      <a:pt x="1" y="0"/>
                    </a:moveTo>
                    <a:lnTo>
                      <a:pt x="1" y="1131"/>
                    </a:lnTo>
                    <a:lnTo>
                      <a:pt x="11907" y="1131"/>
                    </a:lnTo>
                    <a:lnTo>
                      <a:pt x="11907" y="0"/>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1136125" y="1961463"/>
                <a:ext cx="213750" cy="28300"/>
              </a:xfrm>
              <a:custGeom>
                <a:rect b="b" l="l" r="r" t="t"/>
                <a:pathLst>
                  <a:path extrusionOk="0" h="1132" w="8550">
                    <a:moveTo>
                      <a:pt x="1" y="1"/>
                    </a:moveTo>
                    <a:lnTo>
                      <a:pt x="1" y="1132"/>
                    </a:lnTo>
                    <a:lnTo>
                      <a:pt x="8549" y="1132"/>
                    </a:lnTo>
                    <a:lnTo>
                      <a:pt x="8549" y="1"/>
                    </a:lnTo>
                    <a:close/>
                  </a:path>
                </a:pathLst>
              </a:custGeom>
              <a:solidFill>
                <a:srgbClr val="5B68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809000" y="2204063"/>
                <a:ext cx="177425" cy="24425"/>
              </a:xfrm>
              <a:custGeom>
                <a:rect b="b" l="l" r="r" t="t"/>
                <a:pathLst>
                  <a:path extrusionOk="0" h="977" w="7097">
                    <a:moveTo>
                      <a:pt x="1" y="0"/>
                    </a:moveTo>
                    <a:lnTo>
                      <a:pt x="1" y="977"/>
                    </a:lnTo>
                    <a:lnTo>
                      <a:pt x="7097" y="977"/>
                    </a:lnTo>
                    <a:lnTo>
                      <a:pt x="70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809000" y="2134413"/>
                <a:ext cx="475975" cy="44375"/>
              </a:xfrm>
              <a:custGeom>
                <a:rect b="b" l="l" r="r" t="t"/>
                <a:pathLst>
                  <a:path extrusionOk="0" h="1775" w="19039">
                    <a:moveTo>
                      <a:pt x="334" y="0"/>
                    </a:moveTo>
                    <a:cubicBezTo>
                      <a:pt x="143" y="0"/>
                      <a:pt x="1" y="155"/>
                      <a:pt x="1" y="346"/>
                    </a:cubicBezTo>
                    <a:lnTo>
                      <a:pt x="1" y="1429"/>
                    </a:lnTo>
                    <a:cubicBezTo>
                      <a:pt x="1" y="1632"/>
                      <a:pt x="143" y="1774"/>
                      <a:pt x="334" y="1774"/>
                    </a:cubicBezTo>
                    <a:lnTo>
                      <a:pt x="18693" y="1774"/>
                    </a:lnTo>
                    <a:cubicBezTo>
                      <a:pt x="18884" y="1774"/>
                      <a:pt x="19039" y="1632"/>
                      <a:pt x="19039" y="1429"/>
                    </a:cubicBezTo>
                    <a:lnTo>
                      <a:pt x="19039" y="346"/>
                    </a:lnTo>
                    <a:cubicBezTo>
                      <a:pt x="19039" y="155"/>
                      <a:pt x="18884" y="0"/>
                      <a:pt x="18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809000" y="2086488"/>
                <a:ext cx="177425" cy="24725"/>
              </a:xfrm>
              <a:custGeom>
                <a:rect b="b" l="l" r="r" t="t"/>
                <a:pathLst>
                  <a:path extrusionOk="0" h="989" w="7097">
                    <a:moveTo>
                      <a:pt x="1" y="0"/>
                    </a:moveTo>
                    <a:lnTo>
                      <a:pt x="1" y="989"/>
                    </a:lnTo>
                    <a:lnTo>
                      <a:pt x="7097" y="989"/>
                    </a:lnTo>
                    <a:lnTo>
                      <a:pt x="70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700050" y="2262113"/>
                <a:ext cx="568850" cy="77400"/>
              </a:xfrm>
              <a:custGeom>
                <a:rect b="b" l="l" r="r" t="t"/>
                <a:pathLst>
                  <a:path extrusionOk="0" h="3096" w="22754">
                    <a:moveTo>
                      <a:pt x="1549" y="0"/>
                    </a:moveTo>
                    <a:cubicBezTo>
                      <a:pt x="691" y="0"/>
                      <a:pt x="1" y="703"/>
                      <a:pt x="1" y="1548"/>
                    </a:cubicBezTo>
                    <a:cubicBezTo>
                      <a:pt x="1" y="2393"/>
                      <a:pt x="691" y="3096"/>
                      <a:pt x="1549" y="3096"/>
                    </a:cubicBezTo>
                    <a:lnTo>
                      <a:pt x="21206" y="3096"/>
                    </a:lnTo>
                    <a:cubicBezTo>
                      <a:pt x="22051" y="3096"/>
                      <a:pt x="22754" y="2393"/>
                      <a:pt x="22754" y="1548"/>
                    </a:cubicBezTo>
                    <a:cubicBezTo>
                      <a:pt x="22754" y="703"/>
                      <a:pt x="22051" y="0"/>
                      <a:pt x="21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695900" y="2257938"/>
                <a:ext cx="576875" cy="85750"/>
              </a:xfrm>
              <a:custGeom>
                <a:rect b="b" l="l" r="r" t="t"/>
                <a:pathLst>
                  <a:path extrusionOk="0" h="3430" w="23075">
                    <a:moveTo>
                      <a:pt x="21372" y="334"/>
                    </a:moveTo>
                    <a:cubicBezTo>
                      <a:pt x="22134" y="334"/>
                      <a:pt x="22753" y="953"/>
                      <a:pt x="22753" y="1715"/>
                    </a:cubicBezTo>
                    <a:cubicBezTo>
                      <a:pt x="22753" y="2477"/>
                      <a:pt x="22134" y="3096"/>
                      <a:pt x="21372" y="3096"/>
                    </a:cubicBezTo>
                    <a:lnTo>
                      <a:pt x="1715" y="3096"/>
                    </a:lnTo>
                    <a:cubicBezTo>
                      <a:pt x="953" y="3096"/>
                      <a:pt x="322" y="2477"/>
                      <a:pt x="322" y="1715"/>
                    </a:cubicBezTo>
                    <a:cubicBezTo>
                      <a:pt x="322" y="953"/>
                      <a:pt x="953" y="334"/>
                      <a:pt x="1715" y="334"/>
                    </a:cubicBezTo>
                    <a:close/>
                    <a:moveTo>
                      <a:pt x="1715" y="0"/>
                    </a:moveTo>
                    <a:cubicBezTo>
                      <a:pt x="762" y="0"/>
                      <a:pt x="0" y="774"/>
                      <a:pt x="0" y="1715"/>
                    </a:cubicBezTo>
                    <a:cubicBezTo>
                      <a:pt x="0" y="2656"/>
                      <a:pt x="774" y="3429"/>
                      <a:pt x="1715" y="3429"/>
                    </a:cubicBezTo>
                    <a:lnTo>
                      <a:pt x="21372" y="3429"/>
                    </a:lnTo>
                    <a:cubicBezTo>
                      <a:pt x="22324" y="3429"/>
                      <a:pt x="23075" y="2656"/>
                      <a:pt x="23075" y="1715"/>
                    </a:cubicBezTo>
                    <a:cubicBezTo>
                      <a:pt x="23075" y="774"/>
                      <a:pt x="22313" y="0"/>
                      <a:pt x="21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839075" y="2284438"/>
                <a:ext cx="32750" cy="32750"/>
              </a:xfrm>
              <a:custGeom>
                <a:rect b="b" l="l" r="r" t="t"/>
                <a:pathLst>
                  <a:path extrusionOk="0" h="1310" w="131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932825" y="2284438"/>
                <a:ext cx="32775" cy="32750"/>
              </a:xfrm>
              <a:custGeom>
                <a:rect b="b" l="l" r="r" t="t"/>
                <a:pathLst>
                  <a:path extrusionOk="0" h="1310" w="1311">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1026600" y="2284438"/>
                <a:ext cx="32750" cy="32750"/>
              </a:xfrm>
              <a:custGeom>
                <a:rect b="b" l="l" r="r" t="t"/>
                <a:pathLst>
                  <a:path extrusionOk="0" h="1310" w="131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1120350" y="2284438"/>
                <a:ext cx="32775" cy="32750"/>
              </a:xfrm>
              <a:custGeom>
                <a:rect b="b" l="l" r="r" t="t"/>
                <a:pathLst>
                  <a:path extrusionOk="0" h="1310" w="1311">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 name="Google Shape;186;p15"/>
          <p:cNvGrpSpPr/>
          <p:nvPr/>
        </p:nvGrpSpPr>
        <p:grpSpPr>
          <a:xfrm>
            <a:off x="5131850" y="3246625"/>
            <a:ext cx="2297695" cy="1087500"/>
            <a:chOff x="6266225" y="3276600"/>
            <a:chExt cx="2297695" cy="1087500"/>
          </a:xfrm>
        </p:grpSpPr>
        <p:sp>
          <p:nvSpPr>
            <p:cNvPr id="187" name="Google Shape;187;p15"/>
            <p:cNvSpPr/>
            <p:nvPr/>
          </p:nvSpPr>
          <p:spPr>
            <a:xfrm>
              <a:off x="6675120" y="32766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5"/>
            <p:cNvGrpSpPr/>
            <p:nvPr/>
          </p:nvGrpSpPr>
          <p:grpSpPr>
            <a:xfrm>
              <a:off x="6266225" y="3325250"/>
              <a:ext cx="915625" cy="898650"/>
              <a:chOff x="6266225" y="3325250"/>
              <a:chExt cx="915625" cy="898650"/>
            </a:xfrm>
          </p:grpSpPr>
          <p:sp>
            <p:nvSpPr>
              <p:cNvPr id="189" name="Google Shape;189;p15"/>
              <p:cNvSpPr/>
              <p:nvPr/>
            </p:nvSpPr>
            <p:spPr>
              <a:xfrm>
                <a:off x="6277250" y="3437750"/>
                <a:ext cx="774825" cy="775125"/>
              </a:xfrm>
              <a:custGeom>
                <a:rect b="b" l="l" r="r" t="t"/>
                <a:pathLst>
                  <a:path extrusionOk="0" h="31005" w="30993">
                    <a:moveTo>
                      <a:pt x="3013" y="1"/>
                    </a:moveTo>
                    <a:cubicBezTo>
                      <a:pt x="1358" y="1"/>
                      <a:pt x="0" y="1334"/>
                      <a:pt x="0" y="3001"/>
                    </a:cubicBezTo>
                    <a:lnTo>
                      <a:pt x="0" y="27992"/>
                    </a:lnTo>
                    <a:cubicBezTo>
                      <a:pt x="0" y="29647"/>
                      <a:pt x="1346" y="31005"/>
                      <a:pt x="3013" y="31005"/>
                    </a:cubicBezTo>
                    <a:lnTo>
                      <a:pt x="27980" y="31005"/>
                    </a:lnTo>
                    <a:cubicBezTo>
                      <a:pt x="29635" y="31005"/>
                      <a:pt x="30992" y="29659"/>
                      <a:pt x="30992" y="27992"/>
                    </a:cubicBezTo>
                    <a:lnTo>
                      <a:pt x="30992" y="3001"/>
                    </a:lnTo>
                    <a:cubicBezTo>
                      <a:pt x="30992" y="1358"/>
                      <a:pt x="29647"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6266225" y="3426450"/>
                <a:ext cx="797450" cy="797450"/>
              </a:xfrm>
              <a:custGeom>
                <a:rect b="b" l="l" r="r" t="t"/>
                <a:pathLst>
                  <a:path extrusionOk="0" h="31898" w="31898">
                    <a:moveTo>
                      <a:pt x="28421" y="893"/>
                    </a:moveTo>
                    <a:cubicBezTo>
                      <a:pt x="29838" y="893"/>
                      <a:pt x="30981" y="2048"/>
                      <a:pt x="30981" y="3453"/>
                    </a:cubicBezTo>
                    <a:lnTo>
                      <a:pt x="30981" y="28444"/>
                    </a:lnTo>
                    <a:cubicBezTo>
                      <a:pt x="30981" y="29861"/>
                      <a:pt x="29838" y="31004"/>
                      <a:pt x="28421" y="31004"/>
                    </a:cubicBezTo>
                    <a:lnTo>
                      <a:pt x="3454" y="31004"/>
                    </a:lnTo>
                    <a:cubicBezTo>
                      <a:pt x="2037" y="31004"/>
                      <a:pt x="894" y="29861"/>
                      <a:pt x="894" y="28444"/>
                    </a:cubicBezTo>
                    <a:lnTo>
                      <a:pt x="894" y="3453"/>
                    </a:lnTo>
                    <a:cubicBezTo>
                      <a:pt x="894" y="2048"/>
                      <a:pt x="2037" y="893"/>
                      <a:pt x="3454" y="893"/>
                    </a:cubicBezTo>
                    <a:close/>
                    <a:moveTo>
                      <a:pt x="3454" y="0"/>
                    </a:moveTo>
                    <a:cubicBezTo>
                      <a:pt x="1549" y="0"/>
                      <a:pt x="1" y="1548"/>
                      <a:pt x="1" y="3453"/>
                    </a:cubicBezTo>
                    <a:lnTo>
                      <a:pt x="1" y="28444"/>
                    </a:lnTo>
                    <a:cubicBezTo>
                      <a:pt x="1" y="30349"/>
                      <a:pt x="1549" y="31897"/>
                      <a:pt x="3454" y="31897"/>
                    </a:cubicBezTo>
                    <a:lnTo>
                      <a:pt x="28421" y="31897"/>
                    </a:lnTo>
                    <a:cubicBezTo>
                      <a:pt x="30326" y="31897"/>
                      <a:pt x="31874" y="30349"/>
                      <a:pt x="31874" y="28444"/>
                    </a:cubicBezTo>
                    <a:lnTo>
                      <a:pt x="31874" y="3453"/>
                    </a:lnTo>
                    <a:cubicBezTo>
                      <a:pt x="31898" y="1548"/>
                      <a:pt x="30326" y="0"/>
                      <a:pt x="284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356125" y="3671425"/>
                <a:ext cx="603975" cy="390550"/>
              </a:xfrm>
              <a:custGeom>
                <a:rect b="b" l="l" r="r" t="t"/>
                <a:pathLst>
                  <a:path extrusionOk="0" h="15622" w="24159">
                    <a:moveTo>
                      <a:pt x="882" y="0"/>
                    </a:moveTo>
                    <a:cubicBezTo>
                      <a:pt x="405" y="0"/>
                      <a:pt x="0" y="381"/>
                      <a:pt x="0" y="881"/>
                    </a:cubicBezTo>
                    <a:lnTo>
                      <a:pt x="0" y="14752"/>
                    </a:lnTo>
                    <a:cubicBezTo>
                      <a:pt x="0" y="15228"/>
                      <a:pt x="393" y="15621"/>
                      <a:pt x="882" y="15621"/>
                    </a:cubicBezTo>
                    <a:lnTo>
                      <a:pt x="23265" y="15621"/>
                    </a:lnTo>
                    <a:cubicBezTo>
                      <a:pt x="23753" y="15621"/>
                      <a:pt x="24158" y="15228"/>
                      <a:pt x="24146" y="14752"/>
                    </a:cubicBezTo>
                    <a:lnTo>
                      <a:pt x="24146" y="881"/>
                    </a:lnTo>
                    <a:cubicBezTo>
                      <a:pt x="24146" y="405"/>
                      <a:pt x="23753" y="0"/>
                      <a:pt x="232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6379925" y="3671125"/>
                <a:ext cx="547725" cy="248550"/>
              </a:xfrm>
              <a:custGeom>
                <a:rect b="b" l="l" r="r" t="t"/>
                <a:pathLst>
                  <a:path extrusionOk="0" h="9942" w="21909">
                    <a:moveTo>
                      <a:pt x="1132" y="0"/>
                    </a:moveTo>
                    <a:cubicBezTo>
                      <a:pt x="715" y="0"/>
                      <a:pt x="346" y="131"/>
                      <a:pt x="1" y="310"/>
                    </a:cubicBezTo>
                    <a:lnTo>
                      <a:pt x="11110" y="9942"/>
                    </a:lnTo>
                    <a:lnTo>
                      <a:pt x="21908" y="131"/>
                    </a:lnTo>
                    <a:cubicBezTo>
                      <a:pt x="21658" y="36"/>
                      <a:pt x="21397" y="0"/>
                      <a:pt x="21111" y="0"/>
                    </a:cubicBezTo>
                    <a:close/>
                  </a:path>
                </a:pathLst>
              </a:custGeom>
              <a:solidFill>
                <a:srgbClr val="FF8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379925" y="3671125"/>
                <a:ext cx="547725" cy="248550"/>
              </a:xfrm>
              <a:custGeom>
                <a:rect b="b" l="l" r="r" t="t"/>
                <a:pathLst>
                  <a:path extrusionOk="0" h="9942" w="21909">
                    <a:moveTo>
                      <a:pt x="1132" y="0"/>
                    </a:moveTo>
                    <a:cubicBezTo>
                      <a:pt x="715" y="0"/>
                      <a:pt x="346" y="131"/>
                      <a:pt x="1" y="310"/>
                    </a:cubicBezTo>
                    <a:lnTo>
                      <a:pt x="11110" y="9942"/>
                    </a:lnTo>
                    <a:lnTo>
                      <a:pt x="21908" y="131"/>
                    </a:lnTo>
                    <a:cubicBezTo>
                      <a:pt x="21658" y="36"/>
                      <a:pt x="21397" y="0"/>
                      <a:pt x="211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6792200" y="3700000"/>
                <a:ext cx="167900" cy="290225"/>
              </a:xfrm>
              <a:custGeom>
                <a:rect b="b" l="l" r="r" t="t"/>
                <a:pathLst>
                  <a:path extrusionOk="0" h="11609" w="6716">
                    <a:moveTo>
                      <a:pt x="6572" y="0"/>
                    </a:moveTo>
                    <a:lnTo>
                      <a:pt x="0" y="5965"/>
                    </a:lnTo>
                    <a:lnTo>
                      <a:pt x="6715" y="11609"/>
                    </a:lnTo>
                    <a:lnTo>
                      <a:pt x="6715" y="583"/>
                    </a:lnTo>
                    <a:cubicBezTo>
                      <a:pt x="6715" y="369"/>
                      <a:pt x="6656" y="179"/>
                      <a:pt x="65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6356125" y="3709225"/>
                <a:ext cx="162850" cy="284875"/>
              </a:xfrm>
              <a:custGeom>
                <a:rect b="b" l="l" r="r" t="t"/>
                <a:pathLst>
                  <a:path extrusionOk="0" h="11395" w="6514">
                    <a:moveTo>
                      <a:pt x="48" y="0"/>
                    </a:moveTo>
                    <a:cubicBezTo>
                      <a:pt x="36" y="60"/>
                      <a:pt x="0" y="119"/>
                      <a:pt x="0" y="203"/>
                    </a:cubicBezTo>
                    <a:lnTo>
                      <a:pt x="0" y="11394"/>
                    </a:lnTo>
                    <a:lnTo>
                      <a:pt x="6513" y="5620"/>
                    </a:lnTo>
                    <a:lnTo>
                      <a:pt x="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6362975" y="3875000"/>
                <a:ext cx="592350" cy="187550"/>
              </a:xfrm>
              <a:custGeom>
                <a:rect b="b" l="l" r="r" t="t"/>
                <a:pathLst>
                  <a:path extrusionOk="0" h="7502" w="23694">
                    <a:moveTo>
                      <a:pt x="16038" y="1"/>
                    </a:moveTo>
                    <a:lnTo>
                      <a:pt x="11811" y="3835"/>
                    </a:lnTo>
                    <a:lnTo>
                      <a:pt x="7394" y="13"/>
                    </a:lnTo>
                    <a:lnTo>
                      <a:pt x="0" y="6573"/>
                    </a:lnTo>
                    <a:cubicBezTo>
                      <a:pt x="358" y="7109"/>
                      <a:pt x="1012" y="7502"/>
                      <a:pt x="1810" y="7502"/>
                    </a:cubicBezTo>
                    <a:lnTo>
                      <a:pt x="21789" y="7502"/>
                    </a:lnTo>
                    <a:cubicBezTo>
                      <a:pt x="22634" y="7502"/>
                      <a:pt x="23360" y="7061"/>
                      <a:pt x="23694" y="6454"/>
                    </a:cubicBezTo>
                    <a:lnTo>
                      <a:pt x="160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6729375" y="3325250"/>
                <a:ext cx="452475" cy="495600"/>
              </a:xfrm>
              <a:custGeom>
                <a:rect b="b" l="l" r="r" t="t"/>
                <a:pathLst>
                  <a:path extrusionOk="0" h="19824" w="18099">
                    <a:moveTo>
                      <a:pt x="9002" y="0"/>
                    </a:moveTo>
                    <a:cubicBezTo>
                      <a:pt x="7692" y="917"/>
                      <a:pt x="5966" y="1667"/>
                      <a:pt x="4001" y="2131"/>
                    </a:cubicBezTo>
                    <a:cubicBezTo>
                      <a:pt x="2681" y="2430"/>
                      <a:pt x="1394" y="2584"/>
                      <a:pt x="194" y="2584"/>
                    </a:cubicBezTo>
                    <a:cubicBezTo>
                      <a:pt x="149" y="2584"/>
                      <a:pt x="105" y="2584"/>
                      <a:pt x="60" y="2584"/>
                    </a:cubicBezTo>
                    <a:cubicBezTo>
                      <a:pt x="37" y="2703"/>
                      <a:pt x="1" y="2834"/>
                      <a:pt x="1" y="2965"/>
                    </a:cubicBezTo>
                    <a:cubicBezTo>
                      <a:pt x="1" y="17419"/>
                      <a:pt x="9050" y="19824"/>
                      <a:pt x="9050" y="19824"/>
                    </a:cubicBezTo>
                    <a:cubicBezTo>
                      <a:pt x="9050" y="19824"/>
                      <a:pt x="18098" y="17419"/>
                      <a:pt x="18098" y="2965"/>
                    </a:cubicBezTo>
                    <a:cubicBezTo>
                      <a:pt x="18098" y="2834"/>
                      <a:pt x="18075" y="2703"/>
                      <a:pt x="18039" y="2584"/>
                    </a:cubicBezTo>
                    <a:cubicBezTo>
                      <a:pt x="17987" y="2584"/>
                      <a:pt x="17935" y="2585"/>
                      <a:pt x="17884" y="2585"/>
                    </a:cubicBezTo>
                    <a:cubicBezTo>
                      <a:pt x="16679" y="2585"/>
                      <a:pt x="15399" y="2451"/>
                      <a:pt x="14098" y="2131"/>
                    </a:cubicBezTo>
                    <a:cubicBezTo>
                      <a:pt x="12133" y="1667"/>
                      <a:pt x="10407" y="905"/>
                      <a:pt x="90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6878500" y="3493125"/>
                <a:ext cx="172675" cy="126225"/>
              </a:xfrm>
              <a:custGeom>
                <a:rect b="b" l="l" r="r" t="t"/>
                <a:pathLst>
                  <a:path extrusionOk="0" fill="none" h="5049" w="6907">
                    <a:moveTo>
                      <a:pt x="1" y="2620"/>
                    </a:moveTo>
                    <a:lnTo>
                      <a:pt x="2620" y="5048"/>
                    </a:lnTo>
                    <a:lnTo>
                      <a:pt x="6907" y="0"/>
                    </a:lnTo>
                  </a:path>
                </a:pathLst>
              </a:custGeom>
              <a:noFill/>
              <a:ln cap="rnd" cmpd="sng" w="14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9" name="Google Shape;199;p15"/>
          <p:cNvGrpSpPr/>
          <p:nvPr/>
        </p:nvGrpSpPr>
        <p:grpSpPr>
          <a:xfrm>
            <a:off x="3490300" y="1484200"/>
            <a:ext cx="2265250" cy="1087500"/>
            <a:chOff x="3490300" y="1484200"/>
            <a:chExt cx="2265250" cy="1087500"/>
          </a:xfrm>
        </p:grpSpPr>
        <p:sp>
          <p:nvSpPr>
            <p:cNvPr id="200" name="Google Shape;200;p15"/>
            <p:cNvSpPr/>
            <p:nvPr/>
          </p:nvSpPr>
          <p:spPr>
            <a:xfrm>
              <a:off x="3866750" y="14842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5"/>
            <p:cNvGrpSpPr/>
            <p:nvPr/>
          </p:nvGrpSpPr>
          <p:grpSpPr>
            <a:xfrm>
              <a:off x="3490300" y="1629888"/>
              <a:ext cx="797425" cy="797150"/>
              <a:chOff x="3490300" y="1629888"/>
              <a:chExt cx="797425" cy="797150"/>
            </a:xfrm>
          </p:grpSpPr>
          <p:sp>
            <p:nvSpPr>
              <p:cNvPr id="202" name="Google Shape;202;p15"/>
              <p:cNvSpPr/>
              <p:nvPr/>
            </p:nvSpPr>
            <p:spPr>
              <a:xfrm>
                <a:off x="3501300" y="1641188"/>
                <a:ext cx="774825" cy="774825"/>
              </a:xfrm>
              <a:custGeom>
                <a:rect b="b" l="l" r="r" t="t"/>
                <a:pathLst>
                  <a:path extrusionOk="0" h="30993" w="30993">
                    <a:moveTo>
                      <a:pt x="3013" y="1"/>
                    </a:moveTo>
                    <a:cubicBezTo>
                      <a:pt x="1358" y="1"/>
                      <a:pt x="1" y="1334"/>
                      <a:pt x="1" y="3001"/>
                    </a:cubicBezTo>
                    <a:lnTo>
                      <a:pt x="1" y="27992"/>
                    </a:lnTo>
                    <a:cubicBezTo>
                      <a:pt x="1" y="29647"/>
                      <a:pt x="1346" y="30993"/>
                      <a:pt x="3013" y="30993"/>
                    </a:cubicBezTo>
                    <a:lnTo>
                      <a:pt x="3013" y="30981"/>
                    </a:lnTo>
                    <a:lnTo>
                      <a:pt x="27980" y="30981"/>
                    </a:lnTo>
                    <a:cubicBezTo>
                      <a:pt x="29635" y="30981"/>
                      <a:pt x="30993" y="29647"/>
                      <a:pt x="30993" y="27980"/>
                    </a:cubicBezTo>
                    <a:lnTo>
                      <a:pt x="30993" y="3001"/>
                    </a:lnTo>
                    <a:cubicBezTo>
                      <a:pt x="30993" y="1358"/>
                      <a:pt x="29659"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3490300" y="1629888"/>
                <a:ext cx="797425" cy="797150"/>
              </a:xfrm>
              <a:custGeom>
                <a:rect b="b" l="l" r="r" t="t"/>
                <a:pathLst>
                  <a:path extrusionOk="0" h="31886" w="31897">
                    <a:moveTo>
                      <a:pt x="28432" y="893"/>
                    </a:moveTo>
                    <a:cubicBezTo>
                      <a:pt x="29837" y="893"/>
                      <a:pt x="30992" y="2048"/>
                      <a:pt x="30992" y="3453"/>
                    </a:cubicBezTo>
                    <a:lnTo>
                      <a:pt x="30992" y="28432"/>
                    </a:lnTo>
                    <a:cubicBezTo>
                      <a:pt x="30992" y="29849"/>
                      <a:pt x="29837" y="30992"/>
                      <a:pt x="28432" y="30992"/>
                    </a:cubicBezTo>
                    <a:lnTo>
                      <a:pt x="3453" y="30992"/>
                    </a:lnTo>
                    <a:cubicBezTo>
                      <a:pt x="2036" y="30992"/>
                      <a:pt x="893" y="29849"/>
                      <a:pt x="893" y="28432"/>
                    </a:cubicBezTo>
                    <a:lnTo>
                      <a:pt x="893" y="3453"/>
                    </a:lnTo>
                    <a:cubicBezTo>
                      <a:pt x="893" y="2048"/>
                      <a:pt x="2036" y="893"/>
                      <a:pt x="3453" y="893"/>
                    </a:cubicBezTo>
                    <a:close/>
                    <a:moveTo>
                      <a:pt x="3453" y="0"/>
                    </a:moveTo>
                    <a:cubicBezTo>
                      <a:pt x="1548" y="0"/>
                      <a:pt x="0" y="1548"/>
                      <a:pt x="0" y="3453"/>
                    </a:cubicBezTo>
                    <a:lnTo>
                      <a:pt x="0" y="28432"/>
                    </a:lnTo>
                    <a:cubicBezTo>
                      <a:pt x="0" y="30337"/>
                      <a:pt x="1548" y="31885"/>
                      <a:pt x="3453" y="31885"/>
                    </a:cubicBezTo>
                    <a:lnTo>
                      <a:pt x="28420" y="31885"/>
                    </a:lnTo>
                    <a:cubicBezTo>
                      <a:pt x="30325" y="31885"/>
                      <a:pt x="31885" y="30337"/>
                      <a:pt x="31885" y="28432"/>
                    </a:cubicBezTo>
                    <a:lnTo>
                      <a:pt x="31885" y="3453"/>
                    </a:lnTo>
                    <a:cubicBezTo>
                      <a:pt x="31897" y="1548"/>
                      <a:pt x="30337" y="0"/>
                      <a:pt x="28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3571850" y="1818288"/>
                <a:ext cx="287550" cy="296500"/>
              </a:xfrm>
              <a:custGeom>
                <a:rect b="b" l="l" r="r" t="t"/>
                <a:pathLst>
                  <a:path extrusionOk="0" h="11860" w="11502">
                    <a:moveTo>
                      <a:pt x="1084" y="1"/>
                    </a:moveTo>
                    <a:cubicBezTo>
                      <a:pt x="489" y="1"/>
                      <a:pt x="0" y="489"/>
                      <a:pt x="0" y="1084"/>
                    </a:cubicBezTo>
                    <a:lnTo>
                      <a:pt x="0" y="11860"/>
                    </a:lnTo>
                    <a:lnTo>
                      <a:pt x="11502" y="11860"/>
                    </a:lnTo>
                    <a:lnTo>
                      <a:pt x="11502" y="1084"/>
                    </a:lnTo>
                    <a:cubicBezTo>
                      <a:pt x="11502" y="489"/>
                      <a:pt x="11014" y="1"/>
                      <a:pt x="104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3648650" y="1853138"/>
                <a:ext cx="133375" cy="133350"/>
              </a:xfrm>
              <a:custGeom>
                <a:rect b="b" l="l" r="r" t="t"/>
                <a:pathLst>
                  <a:path extrusionOk="0" h="5334" w="5335">
                    <a:moveTo>
                      <a:pt x="2667" y="0"/>
                    </a:moveTo>
                    <a:cubicBezTo>
                      <a:pt x="1203" y="0"/>
                      <a:pt x="0" y="1191"/>
                      <a:pt x="0" y="2667"/>
                    </a:cubicBezTo>
                    <a:cubicBezTo>
                      <a:pt x="0" y="4143"/>
                      <a:pt x="1203" y="5334"/>
                      <a:pt x="2667" y="5334"/>
                    </a:cubicBezTo>
                    <a:cubicBezTo>
                      <a:pt x="4144" y="5334"/>
                      <a:pt x="5334" y="4143"/>
                      <a:pt x="5334" y="2667"/>
                    </a:cubicBezTo>
                    <a:cubicBezTo>
                      <a:pt x="5334" y="1191"/>
                      <a:pt x="4144" y="0"/>
                      <a:pt x="26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3622450" y="2010288"/>
                <a:ext cx="186050" cy="78600"/>
              </a:xfrm>
              <a:custGeom>
                <a:rect b="b" l="l" r="r" t="t"/>
                <a:pathLst>
                  <a:path extrusionOk="0" h="3144" w="7442">
                    <a:moveTo>
                      <a:pt x="3144" y="0"/>
                    </a:moveTo>
                    <a:cubicBezTo>
                      <a:pt x="1394" y="0"/>
                      <a:pt x="0" y="1417"/>
                      <a:pt x="0" y="3144"/>
                    </a:cubicBezTo>
                    <a:lnTo>
                      <a:pt x="7442" y="3144"/>
                    </a:lnTo>
                    <a:cubicBezTo>
                      <a:pt x="7442" y="1394"/>
                      <a:pt x="6037" y="0"/>
                      <a:pt x="43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3515000" y="1652213"/>
                <a:ext cx="747725" cy="114025"/>
              </a:xfrm>
              <a:custGeom>
                <a:rect b="b" l="l" r="r" t="t"/>
                <a:pathLst>
                  <a:path extrusionOk="0" h="4561" w="29909">
                    <a:moveTo>
                      <a:pt x="5489" y="0"/>
                    </a:moveTo>
                    <a:cubicBezTo>
                      <a:pt x="2751" y="0"/>
                      <a:pt x="488" y="1965"/>
                      <a:pt x="0" y="4560"/>
                    </a:cubicBezTo>
                    <a:lnTo>
                      <a:pt x="29909" y="4560"/>
                    </a:lnTo>
                    <a:cubicBezTo>
                      <a:pt x="29421" y="1965"/>
                      <a:pt x="27158" y="0"/>
                      <a:pt x="244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3588225" y="1674538"/>
                <a:ext cx="43175" cy="43175"/>
              </a:xfrm>
              <a:custGeom>
                <a:rect b="b" l="l" r="r" t="t"/>
                <a:pathLst>
                  <a:path extrusionOk="0" h="1727" w="1727">
                    <a:moveTo>
                      <a:pt x="858" y="0"/>
                    </a:moveTo>
                    <a:cubicBezTo>
                      <a:pt x="381" y="0"/>
                      <a:pt x="0" y="393"/>
                      <a:pt x="0" y="869"/>
                    </a:cubicBezTo>
                    <a:cubicBezTo>
                      <a:pt x="0" y="1346"/>
                      <a:pt x="381"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3672750" y="1674538"/>
                <a:ext cx="43200" cy="43175"/>
              </a:xfrm>
              <a:custGeom>
                <a:rect b="b" l="l" r="r" t="t"/>
                <a:pathLst>
                  <a:path extrusionOk="0" h="1727" w="1728">
                    <a:moveTo>
                      <a:pt x="858" y="0"/>
                    </a:moveTo>
                    <a:cubicBezTo>
                      <a:pt x="382" y="0"/>
                      <a:pt x="1" y="393"/>
                      <a:pt x="1" y="869"/>
                    </a:cubicBezTo>
                    <a:cubicBezTo>
                      <a:pt x="1" y="1346"/>
                      <a:pt x="382"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3757000" y="1674538"/>
                <a:ext cx="43175" cy="43175"/>
              </a:xfrm>
              <a:custGeom>
                <a:rect b="b" l="l" r="r" t="t"/>
                <a:pathLst>
                  <a:path extrusionOk="0" h="1727" w="1727">
                    <a:moveTo>
                      <a:pt x="869" y="0"/>
                    </a:moveTo>
                    <a:cubicBezTo>
                      <a:pt x="393" y="0"/>
                      <a:pt x="0" y="393"/>
                      <a:pt x="0" y="869"/>
                    </a:cubicBezTo>
                    <a:cubicBezTo>
                      <a:pt x="0" y="1346"/>
                      <a:pt x="393" y="1727"/>
                      <a:pt x="869" y="1727"/>
                    </a:cubicBezTo>
                    <a:cubicBezTo>
                      <a:pt x="1346" y="1727"/>
                      <a:pt x="1727" y="1346"/>
                      <a:pt x="1727" y="869"/>
                    </a:cubicBezTo>
                    <a:cubicBezTo>
                      <a:pt x="1727" y="393"/>
                      <a:pt x="1346" y="0"/>
                      <a:pt x="869"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3576600" y="2180538"/>
                <a:ext cx="532550" cy="14925"/>
              </a:xfrm>
              <a:custGeom>
                <a:rect b="b" l="l" r="r" t="t"/>
                <a:pathLst>
                  <a:path extrusionOk="0" h="597" w="21302">
                    <a:moveTo>
                      <a:pt x="1" y="1"/>
                    </a:moveTo>
                    <a:lnTo>
                      <a:pt x="1" y="596"/>
                    </a:lnTo>
                    <a:lnTo>
                      <a:pt x="21301" y="596"/>
                    </a:lnTo>
                    <a:lnTo>
                      <a:pt x="213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3576600" y="2242763"/>
                <a:ext cx="532550" cy="14900"/>
              </a:xfrm>
              <a:custGeom>
                <a:rect b="b" l="l" r="r" t="t"/>
                <a:pathLst>
                  <a:path extrusionOk="0" h="596" w="21302">
                    <a:moveTo>
                      <a:pt x="1" y="0"/>
                    </a:moveTo>
                    <a:lnTo>
                      <a:pt x="1" y="596"/>
                    </a:lnTo>
                    <a:lnTo>
                      <a:pt x="21301" y="596"/>
                    </a:lnTo>
                    <a:lnTo>
                      <a:pt x="213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3576600" y="2304963"/>
                <a:ext cx="532550" cy="14900"/>
              </a:xfrm>
              <a:custGeom>
                <a:rect b="b" l="l" r="r" t="t"/>
                <a:pathLst>
                  <a:path extrusionOk="0" h="596" w="21302">
                    <a:moveTo>
                      <a:pt x="1" y="1"/>
                    </a:moveTo>
                    <a:lnTo>
                      <a:pt x="1" y="596"/>
                    </a:lnTo>
                    <a:lnTo>
                      <a:pt x="21301" y="596"/>
                    </a:lnTo>
                    <a:lnTo>
                      <a:pt x="213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4126975" y="2152263"/>
                <a:ext cx="56275" cy="39925"/>
              </a:xfrm>
              <a:custGeom>
                <a:rect b="b" l="l" r="r" t="t"/>
                <a:pathLst>
                  <a:path extrusionOk="0" fill="none" h="1597" w="2251">
                    <a:moveTo>
                      <a:pt x="1" y="953"/>
                    </a:moveTo>
                    <a:lnTo>
                      <a:pt x="644" y="1596"/>
                    </a:lnTo>
                    <a:lnTo>
                      <a:pt x="2251" y="1"/>
                    </a:lnTo>
                  </a:path>
                </a:pathLst>
              </a:custGeom>
              <a:noFill/>
              <a:ln cap="rnd" cmpd="sng" w="74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4126975" y="2217763"/>
                <a:ext cx="56275" cy="39900"/>
              </a:xfrm>
              <a:custGeom>
                <a:rect b="b" l="l" r="r" t="t"/>
                <a:pathLst>
                  <a:path extrusionOk="0" fill="none" h="1596" w="2251">
                    <a:moveTo>
                      <a:pt x="1" y="953"/>
                    </a:moveTo>
                    <a:lnTo>
                      <a:pt x="644" y="1596"/>
                    </a:lnTo>
                    <a:lnTo>
                      <a:pt x="2251" y="0"/>
                    </a:lnTo>
                  </a:path>
                </a:pathLst>
              </a:custGeom>
              <a:noFill/>
              <a:ln cap="rnd" cmpd="sng" w="74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4126975" y="2279963"/>
                <a:ext cx="56275" cy="40200"/>
              </a:xfrm>
              <a:custGeom>
                <a:rect b="b" l="l" r="r" t="t"/>
                <a:pathLst>
                  <a:path extrusionOk="0" fill="none" h="1608" w="2251">
                    <a:moveTo>
                      <a:pt x="1" y="953"/>
                    </a:moveTo>
                    <a:lnTo>
                      <a:pt x="644" y="1608"/>
                    </a:lnTo>
                    <a:lnTo>
                      <a:pt x="2251" y="1"/>
                    </a:lnTo>
                  </a:path>
                </a:pathLst>
              </a:custGeom>
              <a:noFill/>
              <a:ln cap="rnd" cmpd="sng" w="74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3903425" y="1818888"/>
                <a:ext cx="301550" cy="296800"/>
              </a:xfrm>
              <a:custGeom>
                <a:rect b="b" l="l" r="r" t="t"/>
                <a:pathLst>
                  <a:path extrusionOk="0" h="11872" w="12062">
                    <a:moveTo>
                      <a:pt x="5966" y="3573"/>
                    </a:moveTo>
                    <a:cubicBezTo>
                      <a:pt x="7169" y="3573"/>
                      <a:pt x="8133" y="4549"/>
                      <a:pt x="8133" y="5716"/>
                    </a:cubicBezTo>
                    <a:cubicBezTo>
                      <a:pt x="8133" y="6894"/>
                      <a:pt x="7157" y="7859"/>
                      <a:pt x="5966" y="7859"/>
                    </a:cubicBezTo>
                    <a:cubicBezTo>
                      <a:pt x="4763" y="7859"/>
                      <a:pt x="3787" y="6894"/>
                      <a:pt x="3787" y="5716"/>
                    </a:cubicBezTo>
                    <a:cubicBezTo>
                      <a:pt x="3787" y="4549"/>
                      <a:pt x="4763" y="3573"/>
                      <a:pt x="5966" y="3573"/>
                    </a:cubicBezTo>
                    <a:close/>
                    <a:moveTo>
                      <a:pt x="5418" y="1"/>
                    </a:moveTo>
                    <a:cubicBezTo>
                      <a:pt x="5133" y="1"/>
                      <a:pt x="4894" y="215"/>
                      <a:pt x="4859" y="501"/>
                    </a:cubicBezTo>
                    <a:lnTo>
                      <a:pt x="4775" y="1227"/>
                    </a:lnTo>
                    <a:cubicBezTo>
                      <a:pt x="4347" y="1346"/>
                      <a:pt x="3918" y="1501"/>
                      <a:pt x="3537" y="1727"/>
                    </a:cubicBezTo>
                    <a:lnTo>
                      <a:pt x="2942" y="1263"/>
                    </a:lnTo>
                    <a:cubicBezTo>
                      <a:pt x="2841" y="1184"/>
                      <a:pt x="2724" y="1147"/>
                      <a:pt x="2609" y="1147"/>
                    </a:cubicBezTo>
                    <a:cubicBezTo>
                      <a:pt x="2464" y="1147"/>
                      <a:pt x="2321" y="1205"/>
                      <a:pt x="2216" y="1310"/>
                    </a:cubicBezTo>
                    <a:lnTo>
                      <a:pt x="1287" y="2215"/>
                    </a:lnTo>
                    <a:cubicBezTo>
                      <a:pt x="1096" y="2418"/>
                      <a:pt x="1073" y="2727"/>
                      <a:pt x="1251" y="2954"/>
                    </a:cubicBezTo>
                    <a:lnTo>
                      <a:pt x="1751" y="3573"/>
                    </a:lnTo>
                    <a:cubicBezTo>
                      <a:pt x="1549" y="3930"/>
                      <a:pt x="1394" y="4299"/>
                      <a:pt x="1287" y="4704"/>
                    </a:cubicBezTo>
                    <a:lnTo>
                      <a:pt x="489" y="4799"/>
                    </a:lnTo>
                    <a:cubicBezTo>
                      <a:pt x="203" y="4823"/>
                      <a:pt x="1" y="5061"/>
                      <a:pt x="1" y="5347"/>
                    </a:cubicBezTo>
                    <a:lnTo>
                      <a:pt x="1" y="6609"/>
                    </a:lnTo>
                    <a:cubicBezTo>
                      <a:pt x="1" y="6894"/>
                      <a:pt x="203" y="7121"/>
                      <a:pt x="489" y="7156"/>
                    </a:cubicBezTo>
                    <a:lnTo>
                      <a:pt x="1334" y="7204"/>
                    </a:lnTo>
                    <a:cubicBezTo>
                      <a:pt x="1442" y="7561"/>
                      <a:pt x="1585" y="7918"/>
                      <a:pt x="1787" y="8252"/>
                    </a:cubicBezTo>
                    <a:lnTo>
                      <a:pt x="1251" y="8919"/>
                    </a:lnTo>
                    <a:cubicBezTo>
                      <a:pt x="1073" y="9145"/>
                      <a:pt x="1096" y="9442"/>
                      <a:pt x="1287" y="9633"/>
                    </a:cubicBezTo>
                    <a:lnTo>
                      <a:pt x="2216" y="10538"/>
                    </a:lnTo>
                    <a:cubicBezTo>
                      <a:pt x="2318" y="10647"/>
                      <a:pt x="2463" y="10701"/>
                      <a:pt x="2608" y="10701"/>
                    </a:cubicBezTo>
                    <a:cubicBezTo>
                      <a:pt x="2732" y="10701"/>
                      <a:pt x="2855" y="10662"/>
                      <a:pt x="2954" y="10585"/>
                    </a:cubicBezTo>
                    <a:lnTo>
                      <a:pt x="3632" y="10062"/>
                    </a:lnTo>
                    <a:cubicBezTo>
                      <a:pt x="3966" y="10264"/>
                      <a:pt x="4347" y="10407"/>
                      <a:pt x="4728" y="10526"/>
                    </a:cubicBezTo>
                    <a:lnTo>
                      <a:pt x="4835" y="11371"/>
                    </a:lnTo>
                    <a:cubicBezTo>
                      <a:pt x="4859" y="11657"/>
                      <a:pt x="5097" y="11871"/>
                      <a:pt x="5383" y="11871"/>
                    </a:cubicBezTo>
                    <a:lnTo>
                      <a:pt x="6680" y="11871"/>
                    </a:lnTo>
                    <a:cubicBezTo>
                      <a:pt x="6966" y="11871"/>
                      <a:pt x="7204" y="11657"/>
                      <a:pt x="7228" y="11371"/>
                    </a:cubicBezTo>
                    <a:lnTo>
                      <a:pt x="7323" y="10562"/>
                    </a:lnTo>
                    <a:cubicBezTo>
                      <a:pt x="7740" y="10454"/>
                      <a:pt x="8121" y="10288"/>
                      <a:pt x="8490" y="10097"/>
                    </a:cubicBezTo>
                    <a:lnTo>
                      <a:pt x="9145" y="10597"/>
                    </a:lnTo>
                    <a:cubicBezTo>
                      <a:pt x="9249" y="10679"/>
                      <a:pt x="9371" y="10719"/>
                      <a:pt x="9491" y="10719"/>
                    </a:cubicBezTo>
                    <a:cubicBezTo>
                      <a:pt x="9633" y="10719"/>
                      <a:pt x="9774" y="10665"/>
                      <a:pt x="9883" y="10562"/>
                    </a:cubicBezTo>
                    <a:lnTo>
                      <a:pt x="10788" y="9669"/>
                    </a:lnTo>
                    <a:cubicBezTo>
                      <a:pt x="10990" y="9466"/>
                      <a:pt x="11014" y="9157"/>
                      <a:pt x="10836" y="8930"/>
                    </a:cubicBezTo>
                    <a:lnTo>
                      <a:pt x="10324" y="8311"/>
                    </a:lnTo>
                    <a:cubicBezTo>
                      <a:pt x="10538" y="7954"/>
                      <a:pt x="10693" y="7585"/>
                      <a:pt x="10800" y="7180"/>
                    </a:cubicBezTo>
                    <a:lnTo>
                      <a:pt x="11574" y="7085"/>
                    </a:lnTo>
                    <a:cubicBezTo>
                      <a:pt x="11860" y="7061"/>
                      <a:pt x="12062" y="6823"/>
                      <a:pt x="12062" y="6537"/>
                    </a:cubicBezTo>
                    <a:lnTo>
                      <a:pt x="12062" y="5275"/>
                    </a:lnTo>
                    <a:cubicBezTo>
                      <a:pt x="12062" y="4990"/>
                      <a:pt x="11860" y="4763"/>
                      <a:pt x="11574" y="4728"/>
                    </a:cubicBezTo>
                    <a:lnTo>
                      <a:pt x="10812" y="4632"/>
                    </a:lnTo>
                    <a:cubicBezTo>
                      <a:pt x="10717" y="4239"/>
                      <a:pt x="10550" y="3858"/>
                      <a:pt x="10359" y="3513"/>
                    </a:cubicBezTo>
                    <a:lnTo>
                      <a:pt x="10836" y="2942"/>
                    </a:lnTo>
                    <a:cubicBezTo>
                      <a:pt x="11014" y="2715"/>
                      <a:pt x="10979" y="2418"/>
                      <a:pt x="10788" y="2227"/>
                    </a:cubicBezTo>
                    <a:lnTo>
                      <a:pt x="9859" y="1310"/>
                    </a:lnTo>
                    <a:cubicBezTo>
                      <a:pt x="9756" y="1207"/>
                      <a:pt x="9614" y="1156"/>
                      <a:pt x="9469" y="1156"/>
                    </a:cubicBezTo>
                    <a:cubicBezTo>
                      <a:pt x="9348" y="1156"/>
                      <a:pt x="9225" y="1192"/>
                      <a:pt x="9121" y="1263"/>
                    </a:cubicBezTo>
                    <a:lnTo>
                      <a:pt x="8538" y="1715"/>
                    </a:lnTo>
                    <a:cubicBezTo>
                      <a:pt x="8169" y="1489"/>
                      <a:pt x="7764" y="1322"/>
                      <a:pt x="7335" y="1227"/>
                    </a:cubicBezTo>
                    <a:lnTo>
                      <a:pt x="7240" y="501"/>
                    </a:lnTo>
                    <a:cubicBezTo>
                      <a:pt x="7216" y="215"/>
                      <a:pt x="6978" y="1"/>
                      <a:pt x="66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8" name="Google Shape;218;p15"/>
          <p:cNvGrpSpPr/>
          <p:nvPr/>
        </p:nvGrpSpPr>
        <p:grpSpPr>
          <a:xfrm>
            <a:off x="6143300" y="1484200"/>
            <a:ext cx="2420620" cy="1087500"/>
            <a:chOff x="6143300" y="1484200"/>
            <a:chExt cx="2420620" cy="1087500"/>
          </a:xfrm>
        </p:grpSpPr>
        <p:sp>
          <p:nvSpPr>
            <p:cNvPr id="219" name="Google Shape;219;p15"/>
            <p:cNvSpPr/>
            <p:nvPr/>
          </p:nvSpPr>
          <p:spPr>
            <a:xfrm>
              <a:off x="6675120" y="14842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5"/>
            <p:cNvGrpSpPr/>
            <p:nvPr/>
          </p:nvGrpSpPr>
          <p:grpSpPr>
            <a:xfrm>
              <a:off x="6143300" y="1629888"/>
              <a:ext cx="1093625" cy="842100"/>
              <a:chOff x="6143300" y="1629888"/>
              <a:chExt cx="1093625" cy="842100"/>
            </a:xfrm>
          </p:grpSpPr>
          <p:sp>
            <p:nvSpPr>
              <p:cNvPr id="221" name="Google Shape;221;p15"/>
              <p:cNvSpPr/>
              <p:nvPr/>
            </p:nvSpPr>
            <p:spPr>
              <a:xfrm>
                <a:off x="6277250" y="1641188"/>
                <a:ext cx="774825" cy="774825"/>
              </a:xfrm>
              <a:custGeom>
                <a:rect b="b" l="l" r="r" t="t"/>
                <a:pathLst>
                  <a:path extrusionOk="0" h="30993" w="30993">
                    <a:moveTo>
                      <a:pt x="3013" y="1"/>
                    </a:moveTo>
                    <a:cubicBezTo>
                      <a:pt x="1358" y="1"/>
                      <a:pt x="0" y="1334"/>
                      <a:pt x="0" y="3001"/>
                    </a:cubicBezTo>
                    <a:lnTo>
                      <a:pt x="0" y="27992"/>
                    </a:lnTo>
                    <a:cubicBezTo>
                      <a:pt x="0" y="29647"/>
                      <a:pt x="1346" y="30993"/>
                      <a:pt x="3013" y="30993"/>
                    </a:cubicBezTo>
                    <a:lnTo>
                      <a:pt x="3013" y="30981"/>
                    </a:lnTo>
                    <a:lnTo>
                      <a:pt x="27980" y="30981"/>
                    </a:lnTo>
                    <a:cubicBezTo>
                      <a:pt x="29635" y="30981"/>
                      <a:pt x="30992" y="29647"/>
                      <a:pt x="30992" y="27980"/>
                    </a:cubicBezTo>
                    <a:lnTo>
                      <a:pt x="30992" y="3001"/>
                    </a:lnTo>
                    <a:cubicBezTo>
                      <a:pt x="30992" y="1358"/>
                      <a:pt x="29647" y="1"/>
                      <a:pt x="279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6266225" y="1629888"/>
                <a:ext cx="796850" cy="797150"/>
              </a:xfrm>
              <a:custGeom>
                <a:rect b="b" l="l" r="r" t="t"/>
                <a:pathLst>
                  <a:path extrusionOk="0" h="31886" w="31874">
                    <a:moveTo>
                      <a:pt x="28421" y="893"/>
                    </a:moveTo>
                    <a:cubicBezTo>
                      <a:pt x="29838" y="893"/>
                      <a:pt x="30981" y="2048"/>
                      <a:pt x="30981" y="3453"/>
                    </a:cubicBezTo>
                    <a:lnTo>
                      <a:pt x="30981" y="28432"/>
                    </a:lnTo>
                    <a:cubicBezTo>
                      <a:pt x="30981" y="29849"/>
                      <a:pt x="29838" y="30992"/>
                      <a:pt x="28421" y="30992"/>
                    </a:cubicBezTo>
                    <a:lnTo>
                      <a:pt x="3454" y="30992"/>
                    </a:lnTo>
                    <a:cubicBezTo>
                      <a:pt x="2037" y="30992"/>
                      <a:pt x="894" y="29849"/>
                      <a:pt x="894" y="28432"/>
                    </a:cubicBezTo>
                    <a:lnTo>
                      <a:pt x="894" y="3453"/>
                    </a:lnTo>
                    <a:cubicBezTo>
                      <a:pt x="894" y="2048"/>
                      <a:pt x="2037" y="893"/>
                      <a:pt x="3454" y="893"/>
                    </a:cubicBezTo>
                    <a:close/>
                    <a:moveTo>
                      <a:pt x="3454" y="0"/>
                    </a:moveTo>
                    <a:cubicBezTo>
                      <a:pt x="1549" y="0"/>
                      <a:pt x="1" y="1548"/>
                      <a:pt x="1" y="3453"/>
                    </a:cubicBezTo>
                    <a:lnTo>
                      <a:pt x="1" y="28432"/>
                    </a:lnTo>
                    <a:cubicBezTo>
                      <a:pt x="1" y="30337"/>
                      <a:pt x="1549" y="31885"/>
                      <a:pt x="3454" y="31885"/>
                    </a:cubicBezTo>
                    <a:lnTo>
                      <a:pt x="28421" y="31885"/>
                    </a:lnTo>
                    <a:cubicBezTo>
                      <a:pt x="30326" y="31885"/>
                      <a:pt x="31874" y="30337"/>
                      <a:pt x="31874" y="28432"/>
                    </a:cubicBezTo>
                    <a:lnTo>
                      <a:pt x="31874" y="3453"/>
                    </a:lnTo>
                    <a:cubicBezTo>
                      <a:pt x="31874" y="1548"/>
                      <a:pt x="30326" y="0"/>
                      <a:pt x="284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6290650" y="1652213"/>
                <a:ext cx="748025" cy="114025"/>
              </a:xfrm>
              <a:custGeom>
                <a:rect b="b" l="l" r="r" t="t"/>
                <a:pathLst>
                  <a:path extrusionOk="0" h="4561" w="29921">
                    <a:moveTo>
                      <a:pt x="5501" y="0"/>
                    </a:moveTo>
                    <a:cubicBezTo>
                      <a:pt x="2750" y="0"/>
                      <a:pt x="500" y="1965"/>
                      <a:pt x="0" y="4560"/>
                    </a:cubicBezTo>
                    <a:lnTo>
                      <a:pt x="29921" y="4560"/>
                    </a:lnTo>
                    <a:cubicBezTo>
                      <a:pt x="29432" y="1965"/>
                      <a:pt x="27158" y="0"/>
                      <a:pt x="244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6363875" y="1674538"/>
                <a:ext cx="43175" cy="43175"/>
              </a:xfrm>
              <a:custGeom>
                <a:rect b="b" l="l" r="r" t="t"/>
                <a:pathLst>
                  <a:path extrusionOk="0" h="1727" w="1727">
                    <a:moveTo>
                      <a:pt x="869" y="0"/>
                    </a:moveTo>
                    <a:cubicBezTo>
                      <a:pt x="393" y="0"/>
                      <a:pt x="0" y="393"/>
                      <a:pt x="0" y="869"/>
                    </a:cubicBezTo>
                    <a:cubicBezTo>
                      <a:pt x="0" y="1346"/>
                      <a:pt x="393" y="1727"/>
                      <a:pt x="869" y="1727"/>
                    </a:cubicBezTo>
                    <a:cubicBezTo>
                      <a:pt x="1345" y="1727"/>
                      <a:pt x="1726" y="1346"/>
                      <a:pt x="1726" y="869"/>
                    </a:cubicBezTo>
                    <a:cubicBezTo>
                      <a:pt x="1726" y="393"/>
                      <a:pt x="1345" y="0"/>
                      <a:pt x="869"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6448400" y="1674538"/>
                <a:ext cx="43175" cy="43175"/>
              </a:xfrm>
              <a:custGeom>
                <a:rect b="b" l="l" r="r" t="t"/>
                <a:pathLst>
                  <a:path extrusionOk="0" h="1727" w="1727">
                    <a:moveTo>
                      <a:pt x="870" y="0"/>
                    </a:moveTo>
                    <a:cubicBezTo>
                      <a:pt x="393" y="0"/>
                      <a:pt x="0" y="393"/>
                      <a:pt x="0" y="869"/>
                    </a:cubicBezTo>
                    <a:cubicBezTo>
                      <a:pt x="0" y="1346"/>
                      <a:pt x="393"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6532925" y="1674538"/>
                <a:ext cx="43200" cy="43175"/>
              </a:xfrm>
              <a:custGeom>
                <a:rect b="b" l="l" r="r" t="t"/>
                <a:pathLst>
                  <a:path extrusionOk="0" h="1727" w="1728">
                    <a:moveTo>
                      <a:pt x="870" y="0"/>
                    </a:moveTo>
                    <a:cubicBezTo>
                      <a:pt x="382" y="0"/>
                      <a:pt x="1" y="393"/>
                      <a:pt x="1" y="869"/>
                    </a:cubicBezTo>
                    <a:cubicBezTo>
                      <a:pt x="1" y="1346"/>
                      <a:pt x="382"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6601100" y="1807888"/>
                <a:ext cx="126825" cy="140225"/>
              </a:xfrm>
              <a:custGeom>
                <a:rect b="b" l="l" r="r" t="t"/>
                <a:pathLst>
                  <a:path extrusionOk="0" fill="none" h="5609" w="5073">
                    <a:moveTo>
                      <a:pt x="1120" y="5596"/>
                    </a:moveTo>
                    <a:lnTo>
                      <a:pt x="3929" y="5608"/>
                    </a:lnTo>
                    <a:cubicBezTo>
                      <a:pt x="4549" y="5608"/>
                      <a:pt x="5060" y="5108"/>
                      <a:pt x="5060" y="4489"/>
                    </a:cubicBezTo>
                    <a:lnTo>
                      <a:pt x="5072" y="1143"/>
                    </a:lnTo>
                    <a:cubicBezTo>
                      <a:pt x="5072" y="524"/>
                      <a:pt x="4560" y="12"/>
                      <a:pt x="3953" y="12"/>
                    </a:cubicBezTo>
                    <a:lnTo>
                      <a:pt x="1143" y="0"/>
                    </a:lnTo>
                    <a:cubicBezTo>
                      <a:pt x="512" y="0"/>
                      <a:pt x="12" y="500"/>
                      <a:pt x="12" y="1108"/>
                    </a:cubicBezTo>
                    <a:lnTo>
                      <a:pt x="0" y="4465"/>
                    </a:lnTo>
                    <a:cubicBezTo>
                      <a:pt x="0" y="5084"/>
                      <a:pt x="500" y="5596"/>
                      <a:pt x="1120" y="5596"/>
                    </a:cubicBezTo>
                    <a:close/>
                  </a:path>
                </a:pathLst>
              </a:custGeom>
              <a:noFill/>
              <a:ln cap="rnd" cmpd="sng" w="8625">
                <a:solidFill>
                  <a:srgbClr val="5B68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6473700" y="1879313"/>
                <a:ext cx="381625" cy="342325"/>
              </a:xfrm>
              <a:custGeom>
                <a:rect b="b" l="l" r="r" t="t"/>
                <a:pathLst>
                  <a:path extrusionOk="0" h="13693" w="15265">
                    <a:moveTo>
                      <a:pt x="917" y="1"/>
                    </a:moveTo>
                    <a:lnTo>
                      <a:pt x="0" y="13693"/>
                    </a:lnTo>
                    <a:lnTo>
                      <a:pt x="15264" y="13693"/>
                    </a:lnTo>
                    <a:lnTo>
                      <a:pt x="143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6593350" y="1934088"/>
                <a:ext cx="141425" cy="233100"/>
              </a:xfrm>
              <a:custGeom>
                <a:rect b="b" l="l" r="r" t="t"/>
                <a:pathLst>
                  <a:path extrusionOk="0" h="9324" w="5657">
                    <a:moveTo>
                      <a:pt x="2418" y="1"/>
                    </a:moveTo>
                    <a:lnTo>
                      <a:pt x="2418" y="1013"/>
                    </a:lnTo>
                    <a:cubicBezTo>
                      <a:pt x="1120" y="1167"/>
                      <a:pt x="215" y="1977"/>
                      <a:pt x="215" y="3132"/>
                    </a:cubicBezTo>
                    <a:cubicBezTo>
                      <a:pt x="227" y="4191"/>
                      <a:pt x="918" y="4823"/>
                      <a:pt x="2013" y="5061"/>
                    </a:cubicBezTo>
                    <a:lnTo>
                      <a:pt x="3239" y="5358"/>
                    </a:lnTo>
                    <a:cubicBezTo>
                      <a:pt x="4001" y="5549"/>
                      <a:pt x="4335" y="5835"/>
                      <a:pt x="4335" y="6406"/>
                    </a:cubicBezTo>
                    <a:cubicBezTo>
                      <a:pt x="4335" y="7025"/>
                      <a:pt x="3716" y="7442"/>
                      <a:pt x="2930" y="7442"/>
                    </a:cubicBezTo>
                    <a:cubicBezTo>
                      <a:pt x="2084" y="7418"/>
                      <a:pt x="1453" y="7049"/>
                      <a:pt x="1275" y="6323"/>
                    </a:cubicBezTo>
                    <a:lnTo>
                      <a:pt x="1" y="6347"/>
                    </a:lnTo>
                    <a:cubicBezTo>
                      <a:pt x="144" y="7573"/>
                      <a:pt x="1037" y="8240"/>
                      <a:pt x="2382" y="8394"/>
                    </a:cubicBezTo>
                    <a:lnTo>
                      <a:pt x="2382" y="9323"/>
                    </a:lnTo>
                    <a:lnTo>
                      <a:pt x="3465" y="9323"/>
                    </a:lnTo>
                    <a:lnTo>
                      <a:pt x="3465" y="8394"/>
                    </a:lnTo>
                    <a:cubicBezTo>
                      <a:pt x="4799" y="8240"/>
                      <a:pt x="5656" y="7478"/>
                      <a:pt x="5609" y="6394"/>
                    </a:cubicBezTo>
                    <a:cubicBezTo>
                      <a:pt x="5609" y="5370"/>
                      <a:pt x="5097" y="4596"/>
                      <a:pt x="3823" y="4251"/>
                    </a:cubicBezTo>
                    <a:lnTo>
                      <a:pt x="2632" y="3941"/>
                    </a:lnTo>
                    <a:cubicBezTo>
                      <a:pt x="1763" y="3691"/>
                      <a:pt x="1513" y="3465"/>
                      <a:pt x="1513" y="2989"/>
                    </a:cubicBezTo>
                    <a:cubicBezTo>
                      <a:pt x="1513" y="2334"/>
                      <a:pt x="2132" y="1941"/>
                      <a:pt x="2954" y="1941"/>
                    </a:cubicBezTo>
                    <a:cubicBezTo>
                      <a:pt x="3787" y="1965"/>
                      <a:pt x="4156" y="2382"/>
                      <a:pt x="4263" y="3120"/>
                    </a:cubicBezTo>
                    <a:lnTo>
                      <a:pt x="5513" y="3096"/>
                    </a:lnTo>
                    <a:cubicBezTo>
                      <a:pt x="5513" y="2084"/>
                      <a:pt x="4751" y="1215"/>
                      <a:pt x="3501" y="1013"/>
                    </a:cubicBezTo>
                    <a:lnTo>
                      <a:pt x="35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6143300" y="2220738"/>
                <a:ext cx="273875" cy="251250"/>
              </a:xfrm>
              <a:custGeom>
                <a:rect b="b" l="l" r="r" t="t"/>
                <a:pathLst>
                  <a:path extrusionOk="0" h="10050" w="10955">
                    <a:moveTo>
                      <a:pt x="679" y="0"/>
                    </a:moveTo>
                    <a:cubicBezTo>
                      <a:pt x="298" y="0"/>
                      <a:pt x="1" y="298"/>
                      <a:pt x="1" y="667"/>
                    </a:cubicBezTo>
                    <a:lnTo>
                      <a:pt x="1" y="9382"/>
                    </a:lnTo>
                    <a:cubicBezTo>
                      <a:pt x="1" y="9751"/>
                      <a:pt x="298" y="10049"/>
                      <a:pt x="679" y="10049"/>
                    </a:cubicBezTo>
                    <a:lnTo>
                      <a:pt x="10288" y="10049"/>
                    </a:lnTo>
                    <a:cubicBezTo>
                      <a:pt x="10657" y="10049"/>
                      <a:pt x="10954" y="9751"/>
                      <a:pt x="10954" y="9382"/>
                    </a:cubicBezTo>
                    <a:lnTo>
                      <a:pt x="10954" y="667"/>
                    </a:lnTo>
                    <a:cubicBezTo>
                      <a:pt x="10954" y="298"/>
                      <a:pt x="10657" y="0"/>
                      <a:pt x="102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6181700" y="2048688"/>
                <a:ext cx="197375" cy="262550"/>
              </a:xfrm>
              <a:custGeom>
                <a:rect b="b" l="l" r="r" t="t"/>
                <a:pathLst>
                  <a:path extrusionOk="0" h="10502" w="7895">
                    <a:moveTo>
                      <a:pt x="3941" y="977"/>
                    </a:moveTo>
                    <a:cubicBezTo>
                      <a:pt x="5584" y="977"/>
                      <a:pt x="6918" y="2322"/>
                      <a:pt x="6918" y="3953"/>
                    </a:cubicBezTo>
                    <a:lnTo>
                      <a:pt x="6918" y="9549"/>
                    </a:lnTo>
                    <a:lnTo>
                      <a:pt x="965" y="9549"/>
                    </a:lnTo>
                    <a:lnTo>
                      <a:pt x="965" y="3953"/>
                    </a:lnTo>
                    <a:cubicBezTo>
                      <a:pt x="965" y="2322"/>
                      <a:pt x="2310" y="977"/>
                      <a:pt x="3941" y="977"/>
                    </a:cubicBezTo>
                    <a:close/>
                    <a:moveTo>
                      <a:pt x="3941" y="0"/>
                    </a:moveTo>
                    <a:cubicBezTo>
                      <a:pt x="1774" y="0"/>
                      <a:pt x="0" y="1763"/>
                      <a:pt x="0" y="3941"/>
                    </a:cubicBezTo>
                    <a:lnTo>
                      <a:pt x="0" y="10025"/>
                    </a:lnTo>
                    <a:cubicBezTo>
                      <a:pt x="0" y="10299"/>
                      <a:pt x="215" y="10502"/>
                      <a:pt x="477" y="10502"/>
                    </a:cubicBezTo>
                    <a:lnTo>
                      <a:pt x="7394" y="10502"/>
                    </a:lnTo>
                    <a:cubicBezTo>
                      <a:pt x="7668" y="10502"/>
                      <a:pt x="7894" y="10299"/>
                      <a:pt x="7894" y="10025"/>
                    </a:cubicBezTo>
                    <a:lnTo>
                      <a:pt x="7894" y="3941"/>
                    </a:lnTo>
                    <a:cubicBezTo>
                      <a:pt x="7894" y="1763"/>
                      <a:pt x="6120" y="0"/>
                      <a:pt x="39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6236775" y="2288288"/>
                <a:ext cx="87225" cy="86950"/>
              </a:xfrm>
              <a:custGeom>
                <a:rect b="b" l="l" r="r" t="t"/>
                <a:pathLst>
                  <a:path extrusionOk="0" h="3478" w="3489">
                    <a:moveTo>
                      <a:pt x="1738" y="1"/>
                    </a:moveTo>
                    <a:cubicBezTo>
                      <a:pt x="774" y="1"/>
                      <a:pt x="0" y="775"/>
                      <a:pt x="0" y="1739"/>
                    </a:cubicBezTo>
                    <a:cubicBezTo>
                      <a:pt x="0" y="2704"/>
                      <a:pt x="774" y="3478"/>
                      <a:pt x="1738" y="3478"/>
                    </a:cubicBezTo>
                    <a:cubicBezTo>
                      <a:pt x="2703" y="3478"/>
                      <a:pt x="3489" y="2704"/>
                      <a:pt x="3489" y="1739"/>
                    </a:cubicBezTo>
                    <a:cubicBezTo>
                      <a:pt x="3489" y="775"/>
                      <a:pt x="2703" y="1"/>
                      <a:pt x="1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6260575" y="2359438"/>
                <a:ext cx="39625" cy="45275"/>
              </a:xfrm>
              <a:custGeom>
                <a:rect b="b" l="l" r="r" t="t"/>
                <a:pathLst>
                  <a:path extrusionOk="0" h="1811" w="1585">
                    <a:moveTo>
                      <a:pt x="1" y="0"/>
                    </a:moveTo>
                    <a:lnTo>
                      <a:pt x="1" y="1810"/>
                    </a:lnTo>
                    <a:lnTo>
                      <a:pt x="1584" y="1810"/>
                    </a:lnTo>
                    <a:lnTo>
                      <a:pt x="15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6771950" y="2156438"/>
                <a:ext cx="464975" cy="315550"/>
              </a:xfrm>
              <a:custGeom>
                <a:rect b="b" l="l" r="r" t="t"/>
                <a:pathLst>
                  <a:path extrusionOk="0" h="12622" w="18599">
                    <a:moveTo>
                      <a:pt x="632" y="0"/>
                    </a:moveTo>
                    <a:cubicBezTo>
                      <a:pt x="274" y="0"/>
                      <a:pt x="1" y="286"/>
                      <a:pt x="1" y="643"/>
                    </a:cubicBezTo>
                    <a:lnTo>
                      <a:pt x="1" y="11978"/>
                    </a:lnTo>
                    <a:cubicBezTo>
                      <a:pt x="1" y="12335"/>
                      <a:pt x="274" y="12621"/>
                      <a:pt x="632" y="12621"/>
                    </a:cubicBezTo>
                    <a:lnTo>
                      <a:pt x="17943" y="12621"/>
                    </a:lnTo>
                    <a:cubicBezTo>
                      <a:pt x="18300" y="12621"/>
                      <a:pt x="18598" y="12335"/>
                      <a:pt x="18586" y="11978"/>
                    </a:cubicBezTo>
                    <a:lnTo>
                      <a:pt x="18586" y="643"/>
                    </a:lnTo>
                    <a:cubicBezTo>
                      <a:pt x="18586" y="286"/>
                      <a:pt x="18300" y="0"/>
                      <a:pt x="179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6858875" y="2183513"/>
                <a:ext cx="71450" cy="71475"/>
              </a:xfrm>
              <a:custGeom>
                <a:rect b="b" l="l" r="r" t="t"/>
                <a:pathLst>
                  <a:path extrusionOk="0" h="2859" w="2858">
                    <a:moveTo>
                      <a:pt x="1429" y="1"/>
                    </a:moveTo>
                    <a:cubicBezTo>
                      <a:pt x="643" y="1"/>
                      <a:pt x="0" y="644"/>
                      <a:pt x="0" y="1430"/>
                    </a:cubicBezTo>
                    <a:cubicBezTo>
                      <a:pt x="0" y="2227"/>
                      <a:pt x="643"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6815700" y="2183513"/>
                <a:ext cx="71475" cy="71475"/>
              </a:xfrm>
              <a:custGeom>
                <a:rect b="b" l="l" r="r" t="t"/>
                <a:pathLst>
                  <a:path extrusionOk="0" h="2859" w="2859">
                    <a:moveTo>
                      <a:pt x="1429" y="1"/>
                    </a:moveTo>
                    <a:cubicBezTo>
                      <a:pt x="644" y="1"/>
                      <a:pt x="1" y="644"/>
                      <a:pt x="1" y="1430"/>
                    </a:cubicBezTo>
                    <a:cubicBezTo>
                      <a:pt x="1" y="2227"/>
                      <a:pt x="644"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6815700" y="2348713"/>
                <a:ext cx="378050" cy="23550"/>
              </a:xfrm>
              <a:custGeom>
                <a:rect b="b" l="l" r="r" t="t"/>
                <a:pathLst>
                  <a:path extrusionOk="0" h="942" w="15122">
                    <a:moveTo>
                      <a:pt x="1" y="1"/>
                    </a:moveTo>
                    <a:lnTo>
                      <a:pt x="1" y="941"/>
                    </a:lnTo>
                    <a:lnTo>
                      <a:pt x="15122" y="941"/>
                    </a:lnTo>
                    <a:lnTo>
                      <a:pt x="151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7036575" y="2196313"/>
                <a:ext cx="157175" cy="23550"/>
              </a:xfrm>
              <a:custGeom>
                <a:rect b="b" l="l" r="r" t="t"/>
                <a:pathLst>
                  <a:path extrusionOk="0" h="942" w="6287">
                    <a:moveTo>
                      <a:pt x="0" y="1"/>
                    </a:moveTo>
                    <a:lnTo>
                      <a:pt x="0" y="941"/>
                    </a:lnTo>
                    <a:lnTo>
                      <a:pt x="6287" y="941"/>
                    </a:lnTo>
                    <a:lnTo>
                      <a:pt x="62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7036575" y="2232038"/>
                <a:ext cx="125625" cy="23250"/>
              </a:xfrm>
              <a:custGeom>
                <a:rect b="b" l="l" r="r" t="t"/>
                <a:pathLst>
                  <a:path extrusionOk="0" h="930" w="5025">
                    <a:moveTo>
                      <a:pt x="0" y="1"/>
                    </a:moveTo>
                    <a:lnTo>
                      <a:pt x="0" y="929"/>
                    </a:lnTo>
                    <a:lnTo>
                      <a:pt x="5025" y="929"/>
                    </a:lnTo>
                    <a:lnTo>
                      <a:pt x="50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6930300" y="2410938"/>
                <a:ext cx="149150" cy="23525"/>
              </a:xfrm>
              <a:custGeom>
                <a:rect b="b" l="l" r="r" t="t"/>
                <a:pathLst>
                  <a:path extrusionOk="0" h="941" w="5966">
                    <a:moveTo>
                      <a:pt x="1" y="0"/>
                    </a:moveTo>
                    <a:lnTo>
                      <a:pt x="1" y="941"/>
                    </a:lnTo>
                    <a:lnTo>
                      <a:pt x="5966" y="941"/>
                    </a:lnTo>
                    <a:lnTo>
                      <a:pt x="59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1" name="Google Shape;241;p15"/>
          <p:cNvGrpSpPr/>
          <p:nvPr/>
        </p:nvGrpSpPr>
        <p:grpSpPr>
          <a:xfrm>
            <a:off x="1827250" y="3190575"/>
            <a:ext cx="2444850" cy="1199600"/>
            <a:chOff x="586950" y="3164500"/>
            <a:chExt cx="2444850" cy="1199600"/>
          </a:xfrm>
        </p:grpSpPr>
        <p:sp>
          <p:nvSpPr>
            <p:cNvPr id="242" name="Google Shape;242;p15"/>
            <p:cNvSpPr/>
            <p:nvPr/>
          </p:nvSpPr>
          <p:spPr>
            <a:xfrm>
              <a:off x="1143000" y="3276600"/>
              <a:ext cx="1888800" cy="10875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15"/>
            <p:cNvGrpSpPr/>
            <p:nvPr/>
          </p:nvGrpSpPr>
          <p:grpSpPr>
            <a:xfrm>
              <a:off x="586950" y="3164500"/>
              <a:ext cx="1035875" cy="1068625"/>
              <a:chOff x="586950" y="3164500"/>
              <a:chExt cx="1035875" cy="1068625"/>
            </a:xfrm>
          </p:grpSpPr>
          <p:sp>
            <p:nvSpPr>
              <p:cNvPr id="244" name="Google Shape;244;p15"/>
              <p:cNvSpPr/>
              <p:nvPr/>
            </p:nvSpPr>
            <p:spPr>
              <a:xfrm>
                <a:off x="739050" y="3394900"/>
                <a:ext cx="774525" cy="775100"/>
              </a:xfrm>
              <a:custGeom>
                <a:rect b="b" l="l" r="r" t="t"/>
                <a:pathLst>
                  <a:path extrusionOk="0" h="31004" w="30981">
                    <a:moveTo>
                      <a:pt x="3001" y="0"/>
                    </a:moveTo>
                    <a:cubicBezTo>
                      <a:pt x="1358" y="0"/>
                      <a:pt x="1" y="1346"/>
                      <a:pt x="1" y="3012"/>
                    </a:cubicBezTo>
                    <a:lnTo>
                      <a:pt x="1" y="27992"/>
                    </a:lnTo>
                    <a:cubicBezTo>
                      <a:pt x="1" y="29647"/>
                      <a:pt x="1334" y="31004"/>
                      <a:pt x="3001" y="31004"/>
                    </a:cubicBezTo>
                    <a:lnTo>
                      <a:pt x="3001" y="30992"/>
                    </a:lnTo>
                    <a:lnTo>
                      <a:pt x="27980" y="30992"/>
                    </a:lnTo>
                    <a:cubicBezTo>
                      <a:pt x="29635" y="30992"/>
                      <a:pt x="30981" y="29647"/>
                      <a:pt x="30981" y="27980"/>
                    </a:cubicBezTo>
                    <a:lnTo>
                      <a:pt x="30981" y="3012"/>
                    </a:lnTo>
                    <a:cubicBezTo>
                      <a:pt x="30981" y="1358"/>
                      <a:pt x="29647" y="0"/>
                      <a:pt x="279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727750" y="3383875"/>
                <a:ext cx="797150" cy="796850"/>
              </a:xfrm>
              <a:custGeom>
                <a:rect b="b" l="l" r="r" t="t"/>
                <a:pathLst>
                  <a:path extrusionOk="0" h="31874" w="31886">
                    <a:moveTo>
                      <a:pt x="28432" y="894"/>
                    </a:moveTo>
                    <a:cubicBezTo>
                      <a:pt x="29849" y="894"/>
                      <a:pt x="30992" y="2037"/>
                      <a:pt x="30992" y="3453"/>
                    </a:cubicBezTo>
                    <a:lnTo>
                      <a:pt x="30992" y="28421"/>
                    </a:lnTo>
                    <a:cubicBezTo>
                      <a:pt x="30992" y="29838"/>
                      <a:pt x="29849" y="30981"/>
                      <a:pt x="28432" y="30981"/>
                    </a:cubicBezTo>
                    <a:lnTo>
                      <a:pt x="3453" y="30981"/>
                    </a:lnTo>
                    <a:cubicBezTo>
                      <a:pt x="2048" y="30981"/>
                      <a:pt x="893" y="29838"/>
                      <a:pt x="893" y="28421"/>
                    </a:cubicBezTo>
                    <a:lnTo>
                      <a:pt x="893" y="3453"/>
                    </a:lnTo>
                    <a:cubicBezTo>
                      <a:pt x="893" y="2037"/>
                      <a:pt x="2048" y="894"/>
                      <a:pt x="3453" y="894"/>
                    </a:cubicBezTo>
                    <a:close/>
                    <a:moveTo>
                      <a:pt x="3453" y="1"/>
                    </a:moveTo>
                    <a:cubicBezTo>
                      <a:pt x="1548" y="1"/>
                      <a:pt x="0" y="1548"/>
                      <a:pt x="0" y="3453"/>
                    </a:cubicBezTo>
                    <a:lnTo>
                      <a:pt x="0" y="28421"/>
                    </a:lnTo>
                    <a:cubicBezTo>
                      <a:pt x="0" y="30326"/>
                      <a:pt x="1548" y="31874"/>
                      <a:pt x="3453" y="31874"/>
                    </a:cubicBezTo>
                    <a:lnTo>
                      <a:pt x="28432" y="31874"/>
                    </a:lnTo>
                    <a:cubicBezTo>
                      <a:pt x="30337" y="31874"/>
                      <a:pt x="31885" y="30326"/>
                      <a:pt x="31885" y="28421"/>
                    </a:cubicBezTo>
                    <a:lnTo>
                      <a:pt x="31885" y="3453"/>
                    </a:lnTo>
                    <a:cubicBezTo>
                      <a:pt x="31885" y="1548"/>
                      <a:pt x="30337" y="1"/>
                      <a:pt x="284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1153100" y="3164500"/>
                <a:ext cx="322375" cy="585825"/>
              </a:xfrm>
              <a:custGeom>
                <a:rect b="b" l="l" r="r" t="t"/>
                <a:pathLst>
                  <a:path extrusionOk="0" h="23433" w="12895">
                    <a:moveTo>
                      <a:pt x="2024" y="1"/>
                    </a:moveTo>
                    <a:cubicBezTo>
                      <a:pt x="905" y="1"/>
                      <a:pt x="0" y="918"/>
                      <a:pt x="0" y="2025"/>
                    </a:cubicBezTo>
                    <a:lnTo>
                      <a:pt x="0" y="21408"/>
                    </a:lnTo>
                    <a:cubicBezTo>
                      <a:pt x="0" y="22527"/>
                      <a:pt x="905" y="23432"/>
                      <a:pt x="2024" y="23432"/>
                    </a:cubicBezTo>
                    <a:lnTo>
                      <a:pt x="10847" y="23432"/>
                    </a:lnTo>
                    <a:cubicBezTo>
                      <a:pt x="11966" y="23432"/>
                      <a:pt x="12871" y="22527"/>
                      <a:pt x="12871" y="21408"/>
                    </a:cubicBezTo>
                    <a:lnTo>
                      <a:pt x="12871" y="2049"/>
                    </a:lnTo>
                    <a:cubicBezTo>
                      <a:pt x="12895" y="918"/>
                      <a:pt x="11978" y="1"/>
                      <a:pt x="108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1288225" y="3211525"/>
                <a:ext cx="52125" cy="11050"/>
              </a:xfrm>
              <a:custGeom>
                <a:rect b="b" l="l" r="r" t="t"/>
                <a:pathLst>
                  <a:path extrusionOk="0" h="442" w="2085">
                    <a:moveTo>
                      <a:pt x="227" y="1"/>
                    </a:moveTo>
                    <a:cubicBezTo>
                      <a:pt x="108" y="1"/>
                      <a:pt x="1" y="108"/>
                      <a:pt x="1" y="227"/>
                    </a:cubicBezTo>
                    <a:cubicBezTo>
                      <a:pt x="13" y="346"/>
                      <a:pt x="108" y="441"/>
                      <a:pt x="227" y="441"/>
                    </a:cubicBezTo>
                    <a:lnTo>
                      <a:pt x="1858" y="441"/>
                    </a:lnTo>
                    <a:cubicBezTo>
                      <a:pt x="1977" y="441"/>
                      <a:pt x="2084" y="346"/>
                      <a:pt x="2084" y="227"/>
                    </a:cubicBezTo>
                    <a:cubicBezTo>
                      <a:pt x="2084" y="108"/>
                      <a:pt x="1977" y="1"/>
                      <a:pt x="18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1183150" y="3246075"/>
                <a:ext cx="261675" cy="400075"/>
              </a:xfrm>
              <a:custGeom>
                <a:rect b="b" l="l" r="r" t="t"/>
                <a:pathLst>
                  <a:path extrusionOk="0" h="16003" w="10467">
                    <a:moveTo>
                      <a:pt x="537" y="0"/>
                    </a:moveTo>
                    <a:cubicBezTo>
                      <a:pt x="239" y="0"/>
                      <a:pt x="1" y="238"/>
                      <a:pt x="1" y="536"/>
                    </a:cubicBezTo>
                    <a:lnTo>
                      <a:pt x="1" y="15466"/>
                    </a:lnTo>
                    <a:cubicBezTo>
                      <a:pt x="1" y="15764"/>
                      <a:pt x="239" y="16002"/>
                      <a:pt x="537" y="16002"/>
                    </a:cubicBezTo>
                    <a:lnTo>
                      <a:pt x="9931" y="16002"/>
                    </a:lnTo>
                    <a:cubicBezTo>
                      <a:pt x="10228" y="16002"/>
                      <a:pt x="10466" y="15764"/>
                      <a:pt x="10466" y="15466"/>
                    </a:cubicBezTo>
                    <a:lnTo>
                      <a:pt x="10466" y="536"/>
                    </a:lnTo>
                    <a:cubicBezTo>
                      <a:pt x="10466" y="238"/>
                      <a:pt x="10228" y="0"/>
                      <a:pt x="99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1281075" y="3658625"/>
                <a:ext cx="66400" cy="66400"/>
              </a:xfrm>
              <a:custGeom>
                <a:rect b="b" l="l" r="r" t="t"/>
                <a:pathLst>
                  <a:path extrusionOk="0" h="2656" w="2656">
                    <a:moveTo>
                      <a:pt x="1323" y="381"/>
                    </a:moveTo>
                    <a:cubicBezTo>
                      <a:pt x="1858" y="381"/>
                      <a:pt x="2275" y="810"/>
                      <a:pt x="2275" y="1334"/>
                    </a:cubicBezTo>
                    <a:cubicBezTo>
                      <a:pt x="2299" y="1869"/>
                      <a:pt x="1858" y="2286"/>
                      <a:pt x="1323" y="2286"/>
                    </a:cubicBezTo>
                    <a:cubicBezTo>
                      <a:pt x="787" y="2286"/>
                      <a:pt x="370" y="1846"/>
                      <a:pt x="370" y="1334"/>
                    </a:cubicBezTo>
                    <a:cubicBezTo>
                      <a:pt x="370" y="798"/>
                      <a:pt x="811" y="381"/>
                      <a:pt x="1323" y="381"/>
                    </a:cubicBezTo>
                    <a:close/>
                    <a:moveTo>
                      <a:pt x="1323" y="0"/>
                    </a:moveTo>
                    <a:cubicBezTo>
                      <a:pt x="596" y="0"/>
                      <a:pt x="1" y="595"/>
                      <a:pt x="1" y="1334"/>
                    </a:cubicBezTo>
                    <a:cubicBezTo>
                      <a:pt x="1" y="2060"/>
                      <a:pt x="596" y="2655"/>
                      <a:pt x="1323" y="2655"/>
                    </a:cubicBezTo>
                    <a:cubicBezTo>
                      <a:pt x="2049" y="2655"/>
                      <a:pt x="2644" y="2060"/>
                      <a:pt x="2644" y="1334"/>
                    </a:cubicBezTo>
                    <a:cubicBezTo>
                      <a:pt x="2656" y="595"/>
                      <a:pt x="2061" y="0"/>
                      <a:pt x="1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771800" y="4009250"/>
                <a:ext cx="134275" cy="72950"/>
              </a:xfrm>
              <a:custGeom>
                <a:rect b="b" l="l" r="r" t="t"/>
                <a:pathLst>
                  <a:path extrusionOk="0" h="2918" w="5371">
                    <a:moveTo>
                      <a:pt x="0" y="1"/>
                    </a:moveTo>
                    <a:lnTo>
                      <a:pt x="0" y="2918"/>
                    </a:lnTo>
                    <a:lnTo>
                      <a:pt x="5370" y="2918"/>
                    </a:lnTo>
                    <a:lnTo>
                      <a:pt x="53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590525" y="3689875"/>
                <a:ext cx="497100" cy="366125"/>
              </a:xfrm>
              <a:custGeom>
                <a:rect b="b" l="l" r="r" t="t"/>
                <a:pathLst>
                  <a:path extrusionOk="0" h="14645" w="19884">
                    <a:moveTo>
                      <a:pt x="1405" y="0"/>
                    </a:moveTo>
                    <a:cubicBezTo>
                      <a:pt x="631" y="0"/>
                      <a:pt x="0" y="631"/>
                      <a:pt x="0" y="1405"/>
                    </a:cubicBezTo>
                    <a:lnTo>
                      <a:pt x="0" y="13252"/>
                    </a:lnTo>
                    <a:cubicBezTo>
                      <a:pt x="0" y="14026"/>
                      <a:pt x="631" y="14645"/>
                      <a:pt x="1405" y="14645"/>
                    </a:cubicBezTo>
                    <a:lnTo>
                      <a:pt x="18491" y="14645"/>
                    </a:lnTo>
                    <a:cubicBezTo>
                      <a:pt x="19265" y="14645"/>
                      <a:pt x="19884" y="14026"/>
                      <a:pt x="19884" y="13252"/>
                    </a:cubicBezTo>
                    <a:lnTo>
                      <a:pt x="19884" y="1405"/>
                    </a:lnTo>
                    <a:cubicBezTo>
                      <a:pt x="19884" y="631"/>
                      <a:pt x="19265" y="0"/>
                      <a:pt x="184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586950" y="3686600"/>
                <a:ext cx="504550" cy="373575"/>
              </a:xfrm>
              <a:custGeom>
                <a:rect b="b" l="l" r="r" t="t"/>
                <a:pathLst>
                  <a:path extrusionOk="0" h="14943" w="20182">
                    <a:moveTo>
                      <a:pt x="18634" y="298"/>
                    </a:moveTo>
                    <a:cubicBezTo>
                      <a:pt x="19312" y="298"/>
                      <a:pt x="19884" y="846"/>
                      <a:pt x="19884" y="1548"/>
                    </a:cubicBezTo>
                    <a:lnTo>
                      <a:pt x="19884" y="13395"/>
                    </a:lnTo>
                    <a:cubicBezTo>
                      <a:pt x="19884" y="14085"/>
                      <a:pt x="19324" y="14645"/>
                      <a:pt x="18634" y="14645"/>
                    </a:cubicBezTo>
                    <a:lnTo>
                      <a:pt x="1548" y="14645"/>
                    </a:lnTo>
                    <a:cubicBezTo>
                      <a:pt x="858" y="14645"/>
                      <a:pt x="298" y="14097"/>
                      <a:pt x="298" y="13395"/>
                    </a:cubicBezTo>
                    <a:lnTo>
                      <a:pt x="298" y="1548"/>
                    </a:lnTo>
                    <a:cubicBezTo>
                      <a:pt x="298" y="858"/>
                      <a:pt x="846" y="298"/>
                      <a:pt x="1548" y="298"/>
                    </a:cubicBezTo>
                    <a:close/>
                    <a:moveTo>
                      <a:pt x="1548" y="0"/>
                    </a:moveTo>
                    <a:cubicBezTo>
                      <a:pt x="691" y="0"/>
                      <a:pt x="1" y="703"/>
                      <a:pt x="1" y="1548"/>
                    </a:cubicBezTo>
                    <a:lnTo>
                      <a:pt x="1" y="13395"/>
                    </a:lnTo>
                    <a:cubicBezTo>
                      <a:pt x="1" y="14240"/>
                      <a:pt x="691" y="14943"/>
                      <a:pt x="1548" y="14943"/>
                    </a:cubicBezTo>
                    <a:lnTo>
                      <a:pt x="18634" y="14943"/>
                    </a:lnTo>
                    <a:cubicBezTo>
                      <a:pt x="19479" y="14943"/>
                      <a:pt x="20182" y="14240"/>
                      <a:pt x="20182" y="13395"/>
                    </a:cubicBezTo>
                    <a:lnTo>
                      <a:pt x="20182" y="1548"/>
                    </a:lnTo>
                    <a:cubicBezTo>
                      <a:pt x="20158" y="691"/>
                      <a:pt x="19479" y="0"/>
                      <a:pt x="186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611050" y="3710700"/>
                <a:ext cx="455750" cy="325075"/>
              </a:xfrm>
              <a:custGeom>
                <a:rect b="b" l="l" r="r" t="t"/>
                <a:pathLst>
                  <a:path extrusionOk="0" h="13003" w="18230">
                    <a:moveTo>
                      <a:pt x="346" y="1"/>
                    </a:moveTo>
                    <a:cubicBezTo>
                      <a:pt x="156" y="1"/>
                      <a:pt x="1" y="155"/>
                      <a:pt x="1" y="346"/>
                    </a:cubicBezTo>
                    <a:lnTo>
                      <a:pt x="1" y="12657"/>
                    </a:lnTo>
                    <a:cubicBezTo>
                      <a:pt x="1" y="12836"/>
                      <a:pt x="144" y="13002"/>
                      <a:pt x="346" y="13002"/>
                    </a:cubicBezTo>
                    <a:lnTo>
                      <a:pt x="17884" y="13002"/>
                    </a:lnTo>
                    <a:cubicBezTo>
                      <a:pt x="18087" y="13002"/>
                      <a:pt x="18229" y="12848"/>
                      <a:pt x="18218" y="12657"/>
                    </a:cubicBezTo>
                    <a:lnTo>
                      <a:pt x="18218" y="346"/>
                    </a:lnTo>
                    <a:cubicBezTo>
                      <a:pt x="18218" y="167"/>
                      <a:pt x="18063" y="1"/>
                      <a:pt x="178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713750" y="4082475"/>
                <a:ext cx="250350" cy="18175"/>
              </a:xfrm>
              <a:custGeom>
                <a:rect b="b" l="l" r="r" t="t"/>
                <a:pathLst>
                  <a:path extrusionOk="0" h="727" w="10014">
                    <a:moveTo>
                      <a:pt x="72" y="1"/>
                    </a:moveTo>
                    <a:cubicBezTo>
                      <a:pt x="24" y="1"/>
                      <a:pt x="1" y="36"/>
                      <a:pt x="1" y="72"/>
                    </a:cubicBezTo>
                    <a:lnTo>
                      <a:pt x="1" y="655"/>
                    </a:lnTo>
                    <a:cubicBezTo>
                      <a:pt x="1" y="703"/>
                      <a:pt x="24" y="727"/>
                      <a:pt x="72" y="727"/>
                    </a:cubicBezTo>
                    <a:lnTo>
                      <a:pt x="9930" y="727"/>
                    </a:lnTo>
                    <a:cubicBezTo>
                      <a:pt x="9966" y="727"/>
                      <a:pt x="10014" y="691"/>
                      <a:pt x="10002" y="655"/>
                    </a:cubicBezTo>
                    <a:lnTo>
                      <a:pt x="10002" y="72"/>
                    </a:lnTo>
                    <a:cubicBezTo>
                      <a:pt x="10002" y="36"/>
                      <a:pt x="9966" y="1"/>
                      <a:pt x="99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1190900" y="3761900"/>
                <a:ext cx="431925" cy="471225"/>
              </a:xfrm>
              <a:custGeom>
                <a:rect b="b" l="l" r="r" t="t"/>
                <a:pathLst>
                  <a:path extrusionOk="0" h="18849" w="17277">
                    <a:moveTo>
                      <a:pt x="8597" y="1"/>
                    </a:moveTo>
                    <a:cubicBezTo>
                      <a:pt x="7346" y="858"/>
                      <a:pt x="5703" y="1584"/>
                      <a:pt x="3834" y="2025"/>
                    </a:cubicBezTo>
                    <a:cubicBezTo>
                      <a:pt x="2590" y="2310"/>
                      <a:pt x="1357" y="2442"/>
                      <a:pt x="209" y="2442"/>
                    </a:cubicBezTo>
                    <a:cubicBezTo>
                      <a:pt x="159" y="2442"/>
                      <a:pt x="109" y="2442"/>
                      <a:pt x="60" y="2441"/>
                    </a:cubicBezTo>
                    <a:cubicBezTo>
                      <a:pt x="36" y="2560"/>
                      <a:pt x="0" y="2679"/>
                      <a:pt x="0" y="2799"/>
                    </a:cubicBezTo>
                    <a:cubicBezTo>
                      <a:pt x="0" y="16562"/>
                      <a:pt x="8620" y="18848"/>
                      <a:pt x="8620" y="18848"/>
                    </a:cubicBezTo>
                    <a:cubicBezTo>
                      <a:pt x="8620" y="18848"/>
                      <a:pt x="17241" y="16562"/>
                      <a:pt x="17241" y="2799"/>
                    </a:cubicBezTo>
                    <a:cubicBezTo>
                      <a:pt x="17276" y="2679"/>
                      <a:pt x="17241" y="2560"/>
                      <a:pt x="17217" y="2441"/>
                    </a:cubicBezTo>
                    <a:cubicBezTo>
                      <a:pt x="17167" y="2442"/>
                      <a:pt x="17118" y="2442"/>
                      <a:pt x="17068" y="2442"/>
                    </a:cubicBezTo>
                    <a:cubicBezTo>
                      <a:pt x="15920" y="2442"/>
                      <a:pt x="14698" y="2310"/>
                      <a:pt x="13442" y="2025"/>
                    </a:cubicBezTo>
                    <a:cubicBezTo>
                      <a:pt x="11573" y="1584"/>
                      <a:pt x="9930" y="858"/>
                      <a:pt x="86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1315625" y="3911025"/>
                <a:ext cx="198550" cy="144700"/>
              </a:xfrm>
              <a:custGeom>
                <a:rect b="b" l="l" r="r" t="t"/>
                <a:pathLst>
                  <a:path extrusionOk="0" fill="none" h="5788" w="7942">
                    <a:moveTo>
                      <a:pt x="0" y="3025"/>
                    </a:moveTo>
                    <a:lnTo>
                      <a:pt x="3024" y="5787"/>
                    </a:lnTo>
                    <a:lnTo>
                      <a:pt x="7942" y="1"/>
                    </a:lnTo>
                  </a:path>
                </a:pathLst>
              </a:custGeom>
              <a:noFill/>
              <a:ln cap="rnd" cmpd="sng" w="14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7" name="Google Shape;257;p15"/>
          <p:cNvGrpSpPr/>
          <p:nvPr/>
        </p:nvGrpSpPr>
        <p:grpSpPr>
          <a:xfrm>
            <a:off x="1827250" y="1884950"/>
            <a:ext cx="1067325" cy="464025"/>
            <a:chOff x="1827250" y="1884950"/>
            <a:chExt cx="1067325" cy="464025"/>
          </a:xfrm>
        </p:grpSpPr>
        <p:sp>
          <p:nvSpPr>
            <p:cNvPr id="258" name="Google Shape;258;p15"/>
            <p:cNvSpPr txBox="1"/>
            <p:nvPr/>
          </p:nvSpPr>
          <p:spPr>
            <a:xfrm>
              <a:off x="1827250" y="1884950"/>
              <a:ext cx="1052700" cy="1839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600">
                  <a:solidFill>
                    <a:schemeClr val="dk1"/>
                  </a:solidFill>
                </a:rPr>
                <a:t>Why Alrajhi Bank?</a:t>
              </a:r>
              <a:endParaRPr b="1" sz="1600">
                <a:solidFill>
                  <a:schemeClr val="dk1"/>
                </a:solidFill>
              </a:endParaRPr>
            </a:p>
          </p:txBody>
        </p:sp>
        <p:sp>
          <p:nvSpPr>
            <p:cNvPr id="259" name="Google Shape;259;p15"/>
            <p:cNvSpPr txBox="1"/>
            <p:nvPr/>
          </p:nvSpPr>
          <p:spPr>
            <a:xfrm>
              <a:off x="1841875" y="1943075"/>
              <a:ext cx="1052700" cy="4059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grpSp>
      <p:grpSp>
        <p:nvGrpSpPr>
          <p:cNvPr id="260" name="Google Shape;260;p15"/>
          <p:cNvGrpSpPr/>
          <p:nvPr/>
        </p:nvGrpSpPr>
        <p:grpSpPr>
          <a:xfrm>
            <a:off x="7163573" y="1884950"/>
            <a:ext cx="1287446" cy="464025"/>
            <a:chOff x="7367250" y="1884950"/>
            <a:chExt cx="1083800" cy="464025"/>
          </a:xfrm>
        </p:grpSpPr>
        <p:sp>
          <p:nvSpPr>
            <p:cNvPr id="261" name="Google Shape;261;p15"/>
            <p:cNvSpPr txBox="1"/>
            <p:nvPr/>
          </p:nvSpPr>
          <p:spPr>
            <a:xfrm>
              <a:off x="7398350" y="1884950"/>
              <a:ext cx="1052700" cy="1839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500">
                  <a:solidFill>
                    <a:schemeClr val="dk1"/>
                  </a:solidFill>
                </a:rPr>
                <a:t>What is MADA Pay?</a:t>
              </a:r>
              <a:endParaRPr b="1" sz="1500">
                <a:solidFill>
                  <a:schemeClr val="dk1"/>
                </a:solidFill>
              </a:endParaRPr>
            </a:p>
          </p:txBody>
        </p:sp>
        <p:sp>
          <p:nvSpPr>
            <p:cNvPr id="262" name="Google Shape;262;p15"/>
            <p:cNvSpPr txBox="1"/>
            <p:nvPr/>
          </p:nvSpPr>
          <p:spPr>
            <a:xfrm>
              <a:off x="7367250" y="1943075"/>
              <a:ext cx="1052700" cy="4059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grpSp>
      <p:grpSp>
        <p:nvGrpSpPr>
          <p:cNvPr id="263" name="Google Shape;263;p15"/>
          <p:cNvGrpSpPr/>
          <p:nvPr/>
        </p:nvGrpSpPr>
        <p:grpSpPr>
          <a:xfrm>
            <a:off x="3082175" y="3656659"/>
            <a:ext cx="1052700" cy="510610"/>
            <a:chOff x="1841875" y="3624498"/>
            <a:chExt cx="1052700" cy="510610"/>
          </a:xfrm>
        </p:grpSpPr>
        <p:sp>
          <p:nvSpPr>
            <p:cNvPr id="264" name="Google Shape;264;p15"/>
            <p:cNvSpPr txBox="1"/>
            <p:nvPr/>
          </p:nvSpPr>
          <p:spPr>
            <a:xfrm>
              <a:off x="1841875" y="3624498"/>
              <a:ext cx="1052700" cy="1839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500">
                  <a:solidFill>
                    <a:schemeClr val="dk1"/>
                  </a:solidFill>
                </a:rPr>
                <a:t>How does MADA work?</a:t>
              </a:r>
              <a:endParaRPr b="1" sz="1500">
                <a:solidFill>
                  <a:schemeClr val="dk1"/>
                </a:solidFill>
              </a:endParaRPr>
            </a:p>
          </p:txBody>
        </p:sp>
        <p:sp>
          <p:nvSpPr>
            <p:cNvPr id="265" name="Google Shape;265;p15"/>
            <p:cNvSpPr txBox="1"/>
            <p:nvPr/>
          </p:nvSpPr>
          <p:spPr>
            <a:xfrm>
              <a:off x="1841875" y="3729208"/>
              <a:ext cx="1052700" cy="4059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grpSp>
      <p:grpSp>
        <p:nvGrpSpPr>
          <p:cNvPr id="266" name="Google Shape;266;p15"/>
          <p:cNvGrpSpPr/>
          <p:nvPr/>
        </p:nvGrpSpPr>
        <p:grpSpPr>
          <a:xfrm>
            <a:off x="6143300" y="3465381"/>
            <a:ext cx="2804975" cy="1370928"/>
            <a:chOff x="7277675" y="3642118"/>
            <a:chExt cx="2804975" cy="471709"/>
          </a:xfrm>
        </p:grpSpPr>
        <p:sp>
          <p:nvSpPr>
            <p:cNvPr id="267" name="Google Shape;267;p15"/>
            <p:cNvSpPr txBox="1"/>
            <p:nvPr/>
          </p:nvSpPr>
          <p:spPr>
            <a:xfrm>
              <a:off x="7277675" y="3642118"/>
              <a:ext cx="1196700" cy="1839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500">
                  <a:solidFill>
                    <a:schemeClr val="dk1"/>
                  </a:solidFill>
                </a:rPr>
                <a:t>MADA Pay </a:t>
              </a:r>
              <a:r>
                <a:rPr b="1" lang="en" sz="1500">
                  <a:solidFill>
                    <a:schemeClr val="dk1"/>
                  </a:solidFill>
                </a:rPr>
                <a:t>competitors</a:t>
              </a:r>
              <a:endParaRPr b="1" sz="1500">
                <a:solidFill>
                  <a:schemeClr val="dk1"/>
                </a:solidFill>
              </a:endParaRPr>
            </a:p>
          </p:txBody>
        </p:sp>
        <p:sp>
          <p:nvSpPr>
            <p:cNvPr id="268" name="Google Shape;268;p15"/>
            <p:cNvSpPr txBox="1"/>
            <p:nvPr/>
          </p:nvSpPr>
          <p:spPr>
            <a:xfrm>
              <a:off x="9029950" y="3707927"/>
              <a:ext cx="1052700" cy="4059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grpSp>
      <p:grpSp>
        <p:nvGrpSpPr>
          <p:cNvPr id="269" name="Google Shape;269;p15"/>
          <p:cNvGrpSpPr/>
          <p:nvPr/>
        </p:nvGrpSpPr>
        <p:grpSpPr>
          <a:xfrm>
            <a:off x="4604563" y="1825000"/>
            <a:ext cx="1385613" cy="1199700"/>
            <a:chOff x="4604563" y="1825000"/>
            <a:chExt cx="1385613" cy="1199700"/>
          </a:xfrm>
        </p:grpSpPr>
        <p:sp>
          <p:nvSpPr>
            <p:cNvPr id="270" name="Google Shape;270;p15"/>
            <p:cNvSpPr txBox="1"/>
            <p:nvPr/>
          </p:nvSpPr>
          <p:spPr>
            <a:xfrm>
              <a:off x="4604563" y="1979013"/>
              <a:ext cx="1052700" cy="1839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500">
                  <a:solidFill>
                    <a:schemeClr val="dk1"/>
                  </a:solidFill>
                </a:rPr>
                <a:t>Why MADA Pay?</a:t>
              </a:r>
              <a:endParaRPr b="1" sz="1500">
                <a:solidFill>
                  <a:schemeClr val="dk1"/>
                </a:solidFill>
              </a:endParaRPr>
            </a:p>
          </p:txBody>
        </p:sp>
        <p:sp>
          <p:nvSpPr>
            <p:cNvPr id="271" name="Google Shape;271;p15"/>
            <p:cNvSpPr txBox="1"/>
            <p:nvPr/>
          </p:nvSpPr>
          <p:spPr>
            <a:xfrm>
              <a:off x="4972575" y="1825000"/>
              <a:ext cx="1017600" cy="11997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p:txBody>
      </p:sp>
      <p:pic>
        <p:nvPicPr>
          <p:cNvPr id="277" name="Google Shape;277;p16"/>
          <p:cNvPicPr preferRelativeResize="0"/>
          <p:nvPr/>
        </p:nvPicPr>
        <p:blipFill>
          <a:blip r:embed="rId3">
            <a:alphaModFix/>
          </a:blip>
          <a:stretch>
            <a:fillRect/>
          </a:stretch>
        </p:blipFill>
        <p:spPr>
          <a:xfrm>
            <a:off x="152400" y="1017725"/>
            <a:ext cx="4365116" cy="3973374"/>
          </a:xfrm>
          <a:prstGeom prst="rect">
            <a:avLst/>
          </a:prstGeom>
          <a:noFill/>
          <a:ln>
            <a:noFill/>
          </a:ln>
        </p:spPr>
      </p:pic>
      <p:pic>
        <p:nvPicPr>
          <p:cNvPr id="278" name="Google Shape;278;p16"/>
          <p:cNvPicPr preferRelativeResize="0"/>
          <p:nvPr/>
        </p:nvPicPr>
        <p:blipFill>
          <a:blip r:embed="rId4">
            <a:alphaModFix/>
          </a:blip>
          <a:stretch>
            <a:fillRect/>
          </a:stretch>
        </p:blipFill>
        <p:spPr>
          <a:xfrm>
            <a:off x="4452991" y="980000"/>
            <a:ext cx="3820317" cy="3973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7"/>
          <p:cNvSpPr txBox="1"/>
          <p:nvPr>
            <p:ph type="title"/>
          </p:nvPr>
        </p:nvSpPr>
        <p:spPr>
          <a:xfrm>
            <a:off x="1194850" y="50675"/>
            <a:ext cx="8229600" cy="572700"/>
          </a:xfrm>
          <a:prstGeom prst="rect">
            <a:avLst/>
          </a:prstGeom>
        </p:spPr>
        <p:txBody>
          <a:bodyPr anchorCtr="0" anchor="t" bIns="91425" lIns="91425" spcFirstLastPara="1" rIns="91425" wrap="square" tIns="91425">
            <a:noAutofit/>
          </a:bodyPr>
          <a:lstStyle/>
          <a:p>
            <a:pPr indent="457200" lvl="0" marL="0" rtl="0" algn="l">
              <a:lnSpc>
                <a:spcPct val="150000"/>
              </a:lnSpc>
              <a:spcBef>
                <a:spcPts val="1800"/>
              </a:spcBef>
              <a:spcAft>
                <a:spcPts val="600"/>
              </a:spcAft>
              <a:buClr>
                <a:schemeClr val="dk1"/>
              </a:buClr>
              <a:buSzPts val="1100"/>
              <a:buFont typeface="Arial"/>
              <a:buNone/>
            </a:pPr>
            <a:r>
              <a:rPr lang="en" sz="3000">
                <a:solidFill>
                  <a:srgbClr val="26425C"/>
                </a:solidFill>
                <a:latin typeface="Arial"/>
                <a:ea typeface="Arial"/>
                <a:cs typeface="Arial"/>
                <a:sym typeface="Arial"/>
              </a:rPr>
              <a:t>1.1. State-of-the-Art MADA Pay</a:t>
            </a:r>
            <a:endParaRPr sz="3000">
              <a:solidFill>
                <a:srgbClr val="26425C"/>
              </a:solidFill>
              <a:latin typeface="Arial"/>
              <a:ea typeface="Arial"/>
              <a:cs typeface="Arial"/>
              <a:sym typeface="Arial"/>
            </a:endParaRPr>
          </a:p>
        </p:txBody>
      </p:sp>
      <p:grpSp>
        <p:nvGrpSpPr>
          <p:cNvPr id="284" name="Google Shape;284;p17"/>
          <p:cNvGrpSpPr/>
          <p:nvPr/>
        </p:nvGrpSpPr>
        <p:grpSpPr>
          <a:xfrm>
            <a:off x="-873981" y="1297469"/>
            <a:ext cx="3608820" cy="5600056"/>
            <a:chOff x="-1006072" y="1271750"/>
            <a:chExt cx="4357952" cy="5991287"/>
          </a:xfrm>
        </p:grpSpPr>
        <p:sp>
          <p:nvSpPr>
            <p:cNvPr id="285" name="Google Shape;285;p17"/>
            <p:cNvSpPr/>
            <p:nvPr/>
          </p:nvSpPr>
          <p:spPr>
            <a:xfrm>
              <a:off x="1068003" y="1271750"/>
              <a:ext cx="486039" cy="429385"/>
            </a:xfrm>
            <a:custGeom>
              <a:rect b="b" l="l" r="r" t="t"/>
              <a:pathLst>
                <a:path extrusionOk="0" h="10550" w="11942">
                  <a:moveTo>
                    <a:pt x="7370" y="0"/>
                  </a:moveTo>
                  <a:lnTo>
                    <a:pt x="0" y="10549"/>
                  </a:lnTo>
                  <a:lnTo>
                    <a:pt x="4572" y="10549"/>
                  </a:lnTo>
                  <a:lnTo>
                    <a:pt x="11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1368409"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1668856"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1968814" y="1271750"/>
              <a:ext cx="486080" cy="429385"/>
            </a:xfrm>
            <a:custGeom>
              <a:rect b="b" l="l" r="r" t="t"/>
              <a:pathLst>
                <a:path extrusionOk="0" h="10550" w="11943">
                  <a:moveTo>
                    <a:pt x="7371" y="0"/>
                  </a:moveTo>
                  <a:lnTo>
                    <a:pt x="1" y="10549"/>
                  </a:lnTo>
                  <a:lnTo>
                    <a:pt x="4573" y="10549"/>
                  </a:lnTo>
                  <a:lnTo>
                    <a:pt x="119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2269261" y="1271750"/>
              <a:ext cx="485103" cy="429385"/>
            </a:xfrm>
            <a:custGeom>
              <a:rect b="b" l="l" r="r" t="t"/>
              <a:pathLst>
                <a:path extrusionOk="0" h="10550" w="11919">
                  <a:moveTo>
                    <a:pt x="7359" y="0"/>
                  </a:moveTo>
                  <a:lnTo>
                    <a:pt x="1" y="10549"/>
                  </a:lnTo>
                  <a:lnTo>
                    <a:pt x="4573"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2569708" y="1271750"/>
              <a:ext cx="485103" cy="429385"/>
            </a:xfrm>
            <a:custGeom>
              <a:rect b="b" l="l" r="r" t="t"/>
              <a:pathLst>
                <a:path extrusionOk="0" h="10550" w="11919">
                  <a:moveTo>
                    <a:pt x="7359" y="0"/>
                  </a:moveTo>
                  <a:lnTo>
                    <a:pt x="1" y="10549"/>
                  </a:lnTo>
                  <a:lnTo>
                    <a:pt x="4561"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2866777" y="1271750"/>
              <a:ext cx="485103" cy="429385"/>
            </a:xfrm>
            <a:custGeom>
              <a:rect b="b" l="l" r="r" t="t"/>
              <a:pathLst>
                <a:path extrusionOk="0" h="10550" w="11919">
                  <a:moveTo>
                    <a:pt x="7346" y="0"/>
                  </a:moveTo>
                  <a:lnTo>
                    <a:pt x="0" y="10549"/>
                  </a:lnTo>
                  <a:lnTo>
                    <a:pt x="4560" y="10549"/>
                  </a:lnTo>
                  <a:lnTo>
                    <a:pt x="119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1055875" y="4208223"/>
              <a:ext cx="502564" cy="182865"/>
            </a:xfrm>
            <a:custGeom>
              <a:rect b="b" l="l" r="r" t="t"/>
              <a:pathLst>
                <a:path extrusionOk="0" h="4493" w="12348">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1063608" y="2410971"/>
              <a:ext cx="94546" cy="94546"/>
            </a:xfrm>
            <a:custGeom>
              <a:rect b="b" l="l" r="r" t="t"/>
              <a:pathLst>
                <a:path extrusionOk="0" h="2323" w="2323">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1063608" y="2277721"/>
              <a:ext cx="94546" cy="94546"/>
            </a:xfrm>
            <a:custGeom>
              <a:rect b="b" l="l" r="r" t="t"/>
              <a:pathLst>
                <a:path extrusionOk="0" h="2323" w="2323">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1069916" y="1822700"/>
              <a:ext cx="914936" cy="110053"/>
            </a:xfrm>
            <a:custGeom>
              <a:rect b="b" l="l" r="r" t="t"/>
              <a:pathLst>
                <a:path extrusionOk="0" h="2704" w="22480">
                  <a:moveTo>
                    <a:pt x="1" y="1"/>
                  </a:moveTo>
                  <a:lnTo>
                    <a:pt x="1" y="2703"/>
                  </a:lnTo>
                  <a:lnTo>
                    <a:pt x="22480" y="2703"/>
                  </a:lnTo>
                  <a:lnTo>
                    <a:pt x="224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1069916" y="1981143"/>
              <a:ext cx="745828" cy="54335"/>
            </a:xfrm>
            <a:custGeom>
              <a:rect b="b" l="l" r="r" t="t"/>
              <a:pathLst>
                <a:path extrusionOk="0" h="1335" w="18325">
                  <a:moveTo>
                    <a:pt x="1" y="1"/>
                  </a:moveTo>
                  <a:lnTo>
                    <a:pt x="1" y="1334"/>
                  </a:lnTo>
                  <a:lnTo>
                    <a:pt x="18324" y="1334"/>
                  </a:lnTo>
                  <a:lnTo>
                    <a:pt x="18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1069916" y="2069828"/>
              <a:ext cx="745828" cy="54823"/>
            </a:xfrm>
            <a:custGeom>
              <a:rect b="b" l="l" r="r" t="t"/>
              <a:pathLst>
                <a:path extrusionOk="0" h="1347" w="18325">
                  <a:moveTo>
                    <a:pt x="1" y="1"/>
                  </a:moveTo>
                  <a:lnTo>
                    <a:pt x="1" y="1346"/>
                  </a:lnTo>
                  <a:lnTo>
                    <a:pt x="18324" y="1346"/>
                  </a:lnTo>
                  <a:lnTo>
                    <a:pt x="18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1069916" y="2158512"/>
              <a:ext cx="489947" cy="54335"/>
            </a:xfrm>
            <a:custGeom>
              <a:rect b="b" l="l" r="r" t="t"/>
              <a:pathLst>
                <a:path extrusionOk="0" h="1335" w="12038">
                  <a:moveTo>
                    <a:pt x="1" y="1"/>
                  </a:moveTo>
                  <a:lnTo>
                    <a:pt x="1" y="1334"/>
                  </a:lnTo>
                  <a:lnTo>
                    <a:pt x="12038" y="1334"/>
                  </a:lnTo>
                  <a:lnTo>
                    <a:pt x="120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1130966"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1267636" y="5001539"/>
              <a:ext cx="219536" cy="194831"/>
            </a:xfrm>
            <a:custGeom>
              <a:rect b="b" l="l" r="r" t="t"/>
              <a:pathLst>
                <a:path extrusionOk="0" h="4787" w="5394">
                  <a:moveTo>
                    <a:pt x="3334" y="0"/>
                  </a:moveTo>
                  <a:lnTo>
                    <a:pt x="0" y="4787"/>
                  </a:lnTo>
                  <a:lnTo>
                    <a:pt x="2060" y="4787"/>
                  </a:lnTo>
                  <a:lnTo>
                    <a:pt x="5394"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1403330" y="5001539"/>
              <a:ext cx="220513" cy="194831"/>
            </a:xfrm>
            <a:custGeom>
              <a:rect b="b" l="l" r="r" t="t"/>
              <a:pathLst>
                <a:path extrusionOk="0" h="4787" w="5418">
                  <a:moveTo>
                    <a:pt x="3346" y="0"/>
                  </a:moveTo>
                  <a:lnTo>
                    <a:pt x="0" y="4787"/>
                  </a:lnTo>
                  <a:lnTo>
                    <a:pt x="2084" y="4787"/>
                  </a:lnTo>
                  <a:lnTo>
                    <a:pt x="5418"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1539471" y="5001539"/>
              <a:ext cx="220065" cy="194831"/>
            </a:xfrm>
            <a:custGeom>
              <a:rect b="b" l="l" r="r" t="t"/>
              <a:pathLst>
                <a:path extrusionOk="0" h="4787" w="5407">
                  <a:moveTo>
                    <a:pt x="3335" y="0"/>
                  </a:moveTo>
                  <a:lnTo>
                    <a:pt x="1" y="4787"/>
                  </a:lnTo>
                  <a:lnTo>
                    <a:pt x="2073"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1675653"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1811835" y="5001539"/>
              <a:ext cx="220024" cy="194831"/>
            </a:xfrm>
            <a:custGeom>
              <a:rect b="b" l="l" r="r" t="t"/>
              <a:pathLst>
                <a:path extrusionOk="0" h="4787" w="5406">
                  <a:moveTo>
                    <a:pt x="3334" y="0"/>
                  </a:moveTo>
                  <a:lnTo>
                    <a:pt x="0" y="4787"/>
                  </a:lnTo>
                  <a:lnTo>
                    <a:pt x="2072" y="4787"/>
                  </a:lnTo>
                  <a:lnTo>
                    <a:pt x="5406"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1598120" y="4774272"/>
              <a:ext cx="1247862" cy="2488764"/>
            </a:xfrm>
            <a:custGeom>
              <a:rect b="b" l="l" r="r" t="t"/>
              <a:pathLst>
                <a:path extrusionOk="0" h="61149" w="3066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1615091" y="4944844"/>
              <a:ext cx="1192103" cy="155596"/>
            </a:xfrm>
            <a:custGeom>
              <a:rect b="b" l="l" r="r" t="t"/>
              <a:pathLst>
                <a:path extrusionOk="0" h="3823" w="29290">
                  <a:moveTo>
                    <a:pt x="16252" y="0"/>
                  </a:moveTo>
                  <a:lnTo>
                    <a:pt x="0" y="1310"/>
                  </a:lnTo>
                  <a:cubicBezTo>
                    <a:pt x="0" y="1310"/>
                    <a:pt x="5668" y="3822"/>
                    <a:pt x="15443" y="3822"/>
                  </a:cubicBezTo>
                  <a:cubicBezTo>
                    <a:pt x="25230" y="3822"/>
                    <a:pt x="29290" y="1310"/>
                    <a:pt x="29290" y="1310"/>
                  </a:cubicBezTo>
                  <a:lnTo>
                    <a:pt x="162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1944598" y="1693805"/>
              <a:ext cx="632885" cy="1078224"/>
            </a:xfrm>
            <a:custGeom>
              <a:rect b="b" l="l" r="r" t="t"/>
              <a:pathLst>
                <a:path extrusionOk="0" h="26492" w="1555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2657416" y="3209578"/>
              <a:ext cx="399348" cy="940170"/>
            </a:xfrm>
            <a:custGeom>
              <a:rect b="b" l="l" r="r" t="t"/>
              <a:pathLst>
                <a:path extrusionOk="0" h="23100" w="9812">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1425104" y="3226997"/>
              <a:ext cx="400814" cy="942124"/>
            </a:xfrm>
            <a:custGeom>
              <a:rect b="b" l="l" r="r" t="t"/>
              <a:pathLst>
                <a:path extrusionOk="0" h="23148" w="9848">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1367473" y="2660053"/>
              <a:ext cx="1682009" cy="2371589"/>
            </a:xfrm>
            <a:custGeom>
              <a:rect b="b" l="l" r="r" t="t"/>
              <a:pathLst>
                <a:path extrusionOk="0" h="58270" w="41327">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2053022" y="2400797"/>
              <a:ext cx="384615" cy="318925"/>
            </a:xfrm>
            <a:custGeom>
              <a:rect b="b" l="l" r="r" t="t"/>
              <a:pathLst>
                <a:path extrusionOk="0" h="7836" w="945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2076873" y="2363963"/>
              <a:ext cx="343142" cy="217135"/>
            </a:xfrm>
            <a:custGeom>
              <a:rect b="b" l="l" r="r" t="t"/>
              <a:pathLst>
                <a:path extrusionOk="0" h="5335" w="8431">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2493640" y="1956032"/>
              <a:ext cx="179528" cy="223443"/>
            </a:xfrm>
            <a:custGeom>
              <a:rect b="b" l="l" r="r" t="t"/>
              <a:pathLst>
                <a:path extrusionOk="0" h="5490" w="4411">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2572150" y="1956113"/>
              <a:ext cx="78999" cy="49817"/>
            </a:xfrm>
            <a:custGeom>
              <a:rect b="b" l="l" r="r" t="t"/>
              <a:pathLst>
                <a:path extrusionOk="0" h="1224" w="1941">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1852779" y="1956520"/>
              <a:ext cx="179080" cy="223443"/>
            </a:xfrm>
            <a:custGeom>
              <a:rect b="b" l="l" r="r" t="t"/>
              <a:pathLst>
                <a:path extrusionOk="0" h="5490" w="440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1874798" y="1956764"/>
              <a:ext cx="79039" cy="49613"/>
            </a:xfrm>
            <a:custGeom>
              <a:rect b="b" l="l" r="r" t="t"/>
              <a:pathLst>
                <a:path extrusionOk="0" h="1219" w="1942">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1948953" y="1581881"/>
              <a:ext cx="628530" cy="659544"/>
            </a:xfrm>
            <a:custGeom>
              <a:rect b="b" l="l" r="r" t="t"/>
              <a:pathLst>
                <a:path extrusionOk="0" h="16205" w="15443">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1947976" y="1926891"/>
              <a:ext cx="629507" cy="577777"/>
            </a:xfrm>
            <a:custGeom>
              <a:rect b="b" l="l" r="r" t="t"/>
              <a:pathLst>
                <a:path extrusionOk="0" h="14196" w="15467">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2346794" y="2016511"/>
              <a:ext cx="137647" cy="28287"/>
            </a:xfrm>
            <a:custGeom>
              <a:rect b="b" l="l" r="r" t="t"/>
              <a:pathLst>
                <a:path extrusionOk="0" h="695" w="3382">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2023596" y="2020541"/>
              <a:ext cx="137159" cy="19780"/>
            </a:xfrm>
            <a:custGeom>
              <a:rect b="b" l="l" r="r" t="t"/>
              <a:pathLst>
                <a:path extrusionOk="0" h="486" w="337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2191728" y="2273977"/>
              <a:ext cx="142979" cy="31909"/>
            </a:xfrm>
            <a:custGeom>
              <a:rect b="b" l="l" r="r" t="t"/>
              <a:pathLst>
                <a:path extrusionOk="0" h="784" w="3513">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2206258" y="2424565"/>
              <a:ext cx="115385" cy="10216"/>
            </a:xfrm>
            <a:custGeom>
              <a:rect b="b" l="l" r="r" t="t"/>
              <a:pathLst>
                <a:path extrusionOk="0" h="251" w="2835">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2151028" y="2349067"/>
              <a:ext cx="225844" cy="30077"/>
            </a:xfrm>
            <a:custGeom>
              <a:rect b="b" l="l" r="r" t="t"/>
              <a:pathLst>
                <a:path extrusionOk="0" h="739" w="5549">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2164093" y="2364940"/>
              <a:ext cx="202116" cy="38258"/>
            </a:xfrm>
            <a:custGeom>
              <a:rect b="b" l="l" r="r" t="t"/>
              <a:pathLst>
                <a:path extrusionOk="0" h="940" w="4966">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2202880" y="2371737"/>
              <a:ext cx="114408" cy="12658"/>
            </a:xfrm>
            <a:custGeom>
              <a:rect b="b" l="l" r="r" t="t"/>
              <a:pathLst>
                <a:path extrusionOk="0" h="311" w="2811">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2625914" y="3196473"/>
              <a:ext cx="88238" cy="491900"/>
            </a:xfrm>
            <a:custGeom>
              <a:rect b="b" l="l" r="r" t="t"/>
              <a:pathLst>
                <a:path extrusionOk="0" h="12086" w="2168">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1769181" y="3196473"/>
              <a:ext cx="114408" cy="573300"/>
            </a:xfrm>
            <a:custGeom>
              <a:rect b="b" l="l" r="r" t="t"/>
              <a:pathLst>
                <a:path extrusionOk="0" h="14086" w="2811">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2563888" y="2040768"/>
              <a:ext cx="37851" cy="96947"/>
            </a:xfrm>
            <a:custGeom>
              <a:rect b="b" l="l" r="r" t="t"/>
              <a:pathLst>
                <a:path extrusionOk="0" h="2382" w="93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1301539" y="4483026"/>
              <a:ext cx="1885590" cy="50427"/>
            </a:xfrm>
            <a:custGeom>
              <a:rect b="b" l="l" r="r" t="t"/>
              <a:pathLst>
                <a:path extrusionOk="0" h="1239" w="46329">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2077361"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2366168" y="2112969"/>
              <a:ext cx="72731" cy="100814"/>
            </a:xfrm>
            <a:custGeom>
              <a:rect b="b" l="l" r="r" t="t"/>
              <a:pathLst>
                <a:path extrusionOk="0" h="2477" w="1787">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1929742" y="2140726"/>
              <a:ext cx="654537" cy="389499"/>
            </a:xfrm>
            <a:custGeom>
              <a:rect b="b" l="l" r="r" t="t"/>
              <a:pathLst>
                <a:path extrusionOk="0" h="9570" w="16082">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2004183" y="2745807"/>
              <a:ext cx="51404" cy="251567"/>
            </a:xfrm>
            <a:custGeom>
              <a:rect b="b" l="l" r="r" t="t"/>
              <a:pathLst>
                <a:path extrusionOk="0" fill="none" h="6181" w="1263">
                  <a:moveTo>
                    <a:pt x="1" y="1"/>
                  </a:moveTo>
                  <a:cubicBezTo>
                    <a:pt x="25" y="2025"/>
                    <a:pt x="775" y="4097"/>
                    <a:pt x="1263" y="6180"/>
                  </a:cubicBezTo>
                </a:path>
              </a:pathLst>
            </a:custGeom>
            <a:noFill/>
            <a:ln cap="rnd" cmpd="sng" w="38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2428683" y="2748249"/>
              <a:ext cx="83394" cy="379446"/>
            </a:xfrm>
            <a:custGeom>
              <a:rect b="b" l="l" r="r" t="t"/>
              <a:pathLst>
                <a:path extrusionOk="0" fill="none" h="9323" w="2049">
                  <a:moveTo>
                    <a:pt x="2049" y="0"/>
                  </a:moveTo>
                  <a:cubicBezTo>
                    <a:pt x="1799" y="1489"/>
                    <a:pt x="775" y="2727"/>
                    <a:pt x="418" y="4251"/>
                  </a:cubicBezTo>
                  <a:cubicBezTo>
                    <a:pt x="1" y="6037"/>
                    <a:pt x="287" y="7561"/>
                    <a:pt x="656" y="9323"/>
                  </a:cubicBezTo>
                </a:path>
              </a:pathLst>
            </a:custGeom>
            <a:noFill/>
            <a:ln cap="rnd" cmpd="sng" w="38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2445166" y="3074374"/>
              <a:ext cx="10704" cy="53317"/>
            </a:xfrm>
            <a:custGeom>
              <a:rect b="b" l="l" r="r" t="t"/>
              <a:pathLst>
                <a:path extrusionOk="0" fill="none" h="1310" w="263">
                  <a:moveTo>
                    <a:pt x="1" y="0"/>
                  </a:moveTo>
                  <a:lnTo>
                    <a:pt x="263" y="1310"/>
                  </a:lnTo>
                </a:path>
              </a:pathLst>
            </a:custGeom>
            <a:noFill/>
            <a:ln cap="rnd" cmpd="sng" w="74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1893723" y="1701334"/>
              <a:ext cx="707040" cy="741188"/>
            </a:xfrm>
            <a:custGeom>
              <a:rect b="b" l="l" r="r" t="t"/>
              <a:pathLst>
                <a:path extrusionOk="0" h="18211" w="17372">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1790996" y="1390959"/>
              <a:ext cx="944973" cy="1381073"/>
            </a:xfrm>
            <a:custGeom>
              <a:rect b="b" l="l" r="r" t="t"/>
              <a:pathLst>
                <a:path extrusionOk="0" h="33933" w="23218">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1301539" y="3226997"/>
              <a:ext cx="1885590" cy="1256083"/>
            </a:xfrm>
            <a:custGeom>
              <a:rect b="b" l="l" r="r" t="t"/>
              <a:pathLst>
                <a:path extrusionOk="0" h="30862" w="46329">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1092220" y="3508638"/>
              <a:ext cx="330525" cy="521367"/>
            </a:xfrm>
            <a:custGeom>
              <a:rect b="b" l="l" r="r" t="t"/>
              <a:pathLst>
                <a:path extrusionOk="0" h="12810" w="8121">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1215296" y="3585520"/>
              <a:ext cx="92104" cy="15629"/>
            </a:xfrm>
            <a:custGeom>
              <a:rect b="b" l="l" r="r" t="t"/>
              <a:pathLst>
                <a:path extrusionOk="0" h="384" w="2263">
                  <a:moveTo>
                    <a:pt x="146" y="1"/>
                  </a:moveTo>
                  <a:cubicBezTo>
                    <a:pt x="54" y="1"/>
                    <a:pt x="1" y="2"/>
                    <a:pt x="1" y="2"/>
                  </a:cubicBezTo>
                  <a:lnTo>
                    <a:pt x="2263" y="383"/>
                  </a:lnTo>
                  <a:cubicBezTo>
                    <a:pt x="1737" y="33"/>
                    <a:pt x="557"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1192993" y="3686821"/>
              <a:ext cx="138665" cy="15100"/>
            </a:xfrm>
            <a:custGeom>
              <a:rect b="b" l="l" r="r" t="t"/>
              <a:pathLst>
                <a:path extrusionOk="0" h="371" w="3407">
                  <a:moveTo>
                    <a:pt x="225" y="0"/>
                  </a:moveTo>
                  <a:cubicBezTo>
                    <a:pt x="84" y="0"/>
                    <a:pt x="1" y="2"/>
                    <a:pt x="1" y="2"/>
                  </a:cubicBezTo>
                  <a:lnTo>
                    <a:pt x="3406" y="371"/>
                  </a:lnTo>
                  <a:cubicBezTo>
                    <a:pt x="2582" y="32"/>
                    <a:pt x="844" y="0"/>
                    <a:pt x="2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1178951" y="3781610"/>
              <a:ext cx="146886" cy="8018"/>
            </a:xfrm>
            <a:custGeom>
              <a:rect b="b" l="l" r="r" t="t"/>
              <a:pathLst>
                <a:path extrusionOk="0" h="197" w="3609">
                  <a:moveTo>
                    <a:pt x="1526" y="0"/>
                  </a:moveTo>
                  <a:cubicBezTo>
                    <a:pt x="994" y="0"/>
                    <a:pt x="447" y="47"/>
                    <a:pt x="1" y="185"/>
                  </a:cubicBezTo>
                  <a:lnTo>
                    <a:pt x="3608" y="197"/>
                  </a:lnTo>
                  <a:cubicBezTo>
                    <a:pt x="3608" y="189"/>
                    <a:pt x="2598" y="0"/>
                    <a:pt x="1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1164910" y="3863742"/>
              <a:ext cx="135734" cy="15873"/>
            </a:xfrm>
            <a:custGeom>
              <a:rect b="b" l="l" r="r" t="t"/>
              <a:pathLst>
                <a:path extrusionOk="0" h="390" w="3335">
                  <a:moveTo>
                    <a:pt x="0" y="1"/>
                  </a:moveTo>
                  <a:cubicBezTo>
                    <a:pt x="0" y="1"/>
                    <a:pt x="1606" y="389"/>
                    <a:pt x="3007" y="389"/>
                  </a:cubicBezTo>
                  <a:cubicBezTo>
                    <a:pt x="3118" y="389"/>
                    <a:pt x="3227" y="387"/>
                    <a:pt x="3334" y="382"/>
                  </a:cubicBezTo>
                  <a:lnTo>
                    <a:pt x="3334" y="6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2600721" y="4533413"/>
              <a:ext cx="364428" cy="137485"/>
            </a:xfrm>
            <a:custGeom>
              <a:rect b="b" l="l" r="r" t="t"/>
              <a:pathLst>
                <a:path extrusionOk="0" h="3378" w="8954">
                  <a:moveTo>
                    <a:pt x="1" y="1"/>
                  </a:moveTo>
                  <a:cubicBezTo>
                    <a:pt x="485" y="1874"/>
                    <a:pt x="2565" y="3377"/>
                    <a:pt x="4873" y="3377"/>
                  </a:cubicBezTo>
                  <a:cubicBezTo>
                    <a:pt x="6249" y="3377"/>
                    <a:pt x="7705" y="2844"/>
                    <a:pt x="8954" y="1537"/>
                  </a:cubicBezTo>
                  <a:lnTo>
                    <a:pt x="76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2649683" y="4533413"/>
              <a:ext cx="474928" cy="92877"/>
            </a:xfrm>
            <a:custGeom>
              <a:rect b="b" l="l" r="r" t="t"/>
              <a:pathLst>
                <a:path extrusionOk="0" h="2282" w="11669">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2043946" y="2952235"/>
              <a:ext cx="11640" cy="45625"/>
            </a:xfrm>
            <a:custGeom>
              <a:rect b="b" l="l" r="r" t="t"/>
              <a:pathLst>
                <a:path extrusionOk="0" fill="none" h="1121" w="286">
                  <a:moveTo>
                    <a:pt x="286" y="1120"/>
                  </a:moveTo>
                  <a:lnTo>
                    <a:pt x="0" y="1"/>
                  </a:lnTo>
                </a:path>
              </a:pathLst>
            </a:custGeom>
            <a:noFill/>
            <a:ln cap="rnd" cmpd="sng" w="74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1964459" y="3547873"/>
              <a:ext cx="589784" cy="661416"/>
            </a:xfrm>
            <a:custGeom>
              <a:rect b="b" l="l" r="r" t="t"/>
              <a:pathLst>
                <a:path extrusionOk="0" h="16251" w="14491">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223718" y="3729027"/>
              <a:ext cx="79528" cy="306797"/>
            </a:xfrm>
            <a:custGeom>
              <a:rect b="b" l="l" r="r" t="t"/>
              <a:pathLst>
                <a:path extrusionOk="0" h="7538" w="1954">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2632711" y="2657611"/>
              <a:ext cx="401750" cy="366422"/>
            </a:xfrm>
            <a:custGeom>
              <a:rect b="b" l="l" r="r" t="t"/>
              <a:pathLst>
                <a:path extrusionOk="0" h="9003" w="9871">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2264418" y="4879399"/>
              <a:ext cx="914936" cy="109564"/>
            </a:xfrm>
            <a:custGeom>
              <a:rect b="b" l="l" r="r" t="t"/>
              <a:pathLst>
                <a:path extrusionOk="0" h="2692" w="22480">
                  <a:moveTo>
                    <a:pt x="1" y="1"/>
                  </a:moveTo>
                  <a:lnTo>
                    <a:pt x="1" y="2692"/>
                  </a:lnTo>
                  <a:lnTo>
                    <a:pt x="22480" y="2692"/>
                  </a:lnTo>
                  <a:lnTo>
                    <a:pt x="22480"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2434014" y="5036907"/>
              <a:ext cx="745828" cy="54294"/>
            </a:xfrm>
            <a:custGeom>
              <a:rect b="b" l="l" r="r" t="t"/>
              <a:pathLst>
                <a:path extrusionOk="0" h="1334" w="18325">
                  <a:moveTo>
                    <a:pt x="1" y="1"/>
                  </a:moveTo>
                  <a:lnTo>
                    <a:pt x="1" y="1334"/>
                  </a:lnTo>
                  <a:lnTo>
                    <a:pt x="18324" y="1334"/>
                  </a:lnTo>
                  <a:lnTo>
                    <a:pt x="18324"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2434014" y="5126079"/>
              <a:ext cx="745828" cy="54294"/>
            </a:xfrm>
            <a:custGeom>
              <a:rect b="b" l="l" r="r" t="t"/>
              <a:pathLst>
                <a:path extrusionOk="0" h="1334" w="18325">
                  <a:moveTo>
                    <a:pt x="1" y="0"/>
                  </a:moveTo>
                  <a:lnTo>
                    <a:pt x="1" y="1334"/>
                  </a:lnTo>
                  <a:lnTo>
                    <a:pt x="18324" y="1334"/>
                  </a:lnTo>
                  <a:lnTo>
                    <a:pt x="18324"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2689895" y="5214764"/>
              <a:ext cx="489947" cy="54782"/>
            </a:xfrm>
            <a:custGeom>
              <a:rect b="b" l="l" r="r" t="t"/>
              <a:pathLst>
                <a:path extrusionOk="0" h="1346" w="12038">
                  <a:moveTo>
                    <a:pt x="0" y="0"/>
                  </a:moveTo>
                  <a:lnTo>
                    <a:pt x="0" y="1345"/>
                  </a:lnTo>
                  <a:lnTo>
                    <a:pt x="12037" y="1345"/>
                  </a:lnTo>
                  <a:lnTo>
                    <a:pt x="12037"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894859" y="2508365"/>
              <a:ext cx="94546" cy="94546"/>
            </a:xfrm>
            <a:custGeom>
              <a:rect b="b" l="l" r="r" t="t"/>
              <a:pathLst>
                <a:path extrusionOk="0" h="2323" w="2323">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1006072" y="1271750"/>
              <a:ext cx="486039" cy="429385"/>
            </a:xfrm>
            <a:custGeom>
              <a:rect b="b" l="l" r="r" t="t"/>
              <a:pathLst>
                <a:path extrusionOk="0" h="10550" w="11942">
                  <a:moveTo>
                    <a:pt x="7370" y="0"/>
                  </a:moveTo>
                  <a:lnTo>
                    <a:pt x="0" y="10549"/>
                  </a:lnTo>
                  <a:lnTo>
                    <a:pt x="4572" y="10549"/>
                  </a:lnTo>
                  <a:lnTo>
                    <a:pt x="11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705666"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405219" y="1271750"/>
              <a:ext cx="485592" cy="429385"/>
            </a:xfrm>
            <a:custGeom>
              <a:rect b="b" l="l" r="r" t="t"/>
              <a:pathLst>
                <a:path extrusionOk="0" h="10550" w="11931">
                  <a:moveTo>
                    <a:pt x="7359" y="0"/>
                  </a:moveTo>
                  <a:lnTo>
                    <a:pt x="1" y="10549"/>
                  </a:lnTo>
                  <a:lnTo>
                    <a:pt x="4573" y="10549"/>
                  </a:lnTo>
                  <a:lnTo>
                    <a:pt x="119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105261" y="1271750"/>
              <a:ext cx="486080" cy="429385"/>
            </a:xfrm>
            <a:custGeom>
              <a:rect b="b" l="l" r="r" t="t"/>
              <a:pathLst>
                <a:path extrusionOk="0" h="10550" w="11943">
                  <a:moveTo>
                    <a:pt x="7371" y="0"/>
                  </a:moveTo>
                  <a:lnTo>
                    <a:pt x="1" y="10549"/>
                  </a:lnTo>
                  <a:lnTo>
                    <a:pt x="4573" y="10549"/>
                  </a:lnTo>
                  <a:lnTo>
                    <a:pt x="119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195186" y="1271750"/>
              <a:ext cx="485103" cy="429385"/>
            </a:xfrm>
            <a:custGeom>
              <a:rect b="b" l="l" r="r" t="t"/>
              <a:pathLst>
                <a:path extrusionOk="0" h="10550" w="11919">
                  <a:moveTo>
                    <a:pt x="7359" y="0"/>
                  </a:moveTo>
                  <a:lnTo>
                    <a:pt x="1" y="10549"/>
                  </a:lnTo>
                  <a:lnTo>
                    <a:pt x="4573"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495633" y="1271750"/>
              <a:ext cx="485103" cy="429385"/>
            </a:xfrm>
            <a:custGeom>
              <a:rect b="b" l="l" r="r" t="t"/>
              <a:pathLst>
                <a:path extrusionOk="0" h="10550" w="11919">
                  <a:moveTo>
                    <a:pt x="7359" y="0"/>
                  </a:moveTo>
                  <a:lnTo>
                    <a:pt x="1" y="10549"/>
                  </a:lnTo>
                  <a:lnTo>
                    <a:pt x="4561" y="10549"/>
                  </a:lnTo>
                  <a:lnTo>
                    <a:pt x="119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792702" y="1271750"/>
              <a:ext cx="485103" cy="429385"/>
            </a:xfrm>
            <a:custGeom>
              <a:rect b="b" l="l" r="r" t="t"/>
              <a:pathLst>
                <a:path extrusionOk="0" h="10550" w="11919">
                  <a:moveTo>
                    <a:pt x="7346" y="0"/>
                  </a:moveTo>
                  <a:lnTo>
                    <a:pt x="0" y="10549"/>
                  </a:lnTo>
                  <a:lnTo>
                    <a:pt x="4560" y="10549"/>
                  </a:lnTo>
                  <a:lnTo>
                    <a:pt x="119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17"/>
          <p:cNvGrpSpPr/>
          <p:nvPr/>
        </p:nvGrpSpPr>
        <p:grpSpPr>
          <a:xfrm>
            <a:off x="3365922" y="1233125"/>
            <a:ext cx="5553468" cy="852756"/>
            <a:chOff x="4300620" y="2298156"/>
            <a:chExt cx="4505856" cy="548890"/>
          </a:xfrm>
        </p:grpSpPr>
        <p:sp>
          <p:nvSpPr>
            <p:cNvPr id="363" name="Google Shape;363;p17"/>
            <p:cNvSpPr/>
            <p:nvPr/>
          </p:nvSpPr>
          <p:spPr>
            <a:xfrm>
              <a:off x="4875876" y="2298156"/>
              <a:ext cx="3930600"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900">
                  <a:solidFill>
                    <a:schemeClr val="dk1"/>
                  </a:solidFill>
                </a:rPr>
                <a:t>Alrajhi Bank’s infrastructure is built on robust frameworks that encompass digital encryption, biometric authentication such as face ID recognition, and real-time fraud detection systems which ensure the safeguarding of customers, their transactions, and their data across all of their various banking channels. </a:t>
              </a:r>
              <a:endParaRPr sz="900">
                <a:solidFill>
                  <a:schemeClr val="dk1"/>
                </a:solidFill>
              </a:endParaRPr>
            </a:p>
          </p:txBody>
        </p:sp>
        <p:sp>
          <p:nvSpPr>
            <p:cNvPr id="364" name="Google Shape;364;p17"/>
            <p:cNvSpPr/>
            <p:nvPr/>
          </p:nvSpPr>
          <p:spPr>
            <a:xfrm>
              <a:off x="4300620" y="2300410"/>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chemeClr val="lt1"/>
                  </a:solidFill>
                  <a:latin typeface="Fira Sans"/>
                  <a:ea typeface="Fira Sans"/>
                  <a:cs typeface="Fira Sans"/>
                  <a:sym typeface="Fira Sans"/>
                </a:rPr>
                <a:t>1</a:t>
              </a:r>
              <a:endParaRPr b="1">
                <a:solidFill>
                  <a:schemeClr val="lt1"/>
                </a:solidFill>
                <a:latin typeface="Fira Sans"/>
                <a:ea typeface="Fira Sans"/>
                <a:cs typeface="Fira Sans"/>
                <a:sym typeface="Fira Sans"/>
              </a:endParaRPr>
            </a:p>
          </p:txBody>
        </p:sp>
      </p:grpSp>
      <p:grpSp>
        <p:nvGrpSpPr>
          <p:cNvPr id="365" name="Google Shape;365;p17"/>
          <p:cNvGrpSpPr/>
          <p:nvPr/>
        </p:nvGrpSpPr>
        <p:grpSpPr>
          <a:xfrm>
            <a:off x="3365769" y="2502662"/>
            <a:ext cx="5553323" cy="852661"/>
            <a:chOff x="4300620" y="3115275"/>
            <a:chExt cx="4184555" cy="547701"/>
          </a:xfrm>
        </p:grpSpPr>
        <p:sp>
          <p:nvSpPr>
            <p:cNvPr id="366" name="Google Shape;366;p17"/>
            <p:cNvSpPr/>
            <p:nvPr/>
          </p:nvSpPr>
          <p:spPr>
            <a:xfrm>
              <a:off x="4875875" y="3116376"/>
              <a:ext cx="3609300"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000">
                  <a:solidFill>
                    <a:schemeClr val="dk1"/>
                  </a:solidFill>
                </a:rPr>
                <a:t>MADA Pay addressed those concerns through advanced - more cyber oriented - security features such as tokenization, E2EE (End-to-End Encryption), 2FA (2 Factor Authentication), SE (Secure Elements), and lastly Dynamic CVV.</a:t>
              </a:r>
              <a:endParaRPr sz="1000">
                <a:solidFill>
                  <a:schemeClr val="dk1"/>
                </a:solidFill>
              </a:endParaRPr>
            </a:p>
          </p:txBody>
        </p:sp>
        <p:sp>
          <p:nvSpPr>
            <p:cNvPr id="367" name="Google Shape;367;p17"/>
            <p:cNvSpPr/>
            <p:nvPr/>
          </p:nvSpPr>
          <p:spPr>
            <a:xfrm>
              <a:off x="4300620" y="3115275"/>
              <a:ext cx="547291" cy="546616"/>
            </a:xfrm>
            <a:custGeom>
              <a:rect b="b" l="l" r="r" t="t"/>
              <a:pathLst>
                <a:path extrusionOk="0" h="27520" w="27554">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chemeClr val="lt1"/>
                  </a:solidFill>
                  <a:latin typeface="Fira Sans"/>
                  <a:ea typeface="Fira Sans"/>
                  <a:cs typeface="Fira Sans"/>
                  <a:sym typeface="Fira Sans"/>
                </a:rPr>
                <a:t>2</a:t>
              </a:r>
              <a:endParaRPr b="1">
                <a:solidFill>
                  <a:schemeClr val="lt1"/>
                </a:solidFill>
                <a:latin typeface="Fira Sans"/>
                <a:ea typeface="Fira Sans"/>
                <a:cs typeface="Fira Sans"/>
                <a:sym typeface="Fira Sans"/>
              </a:endParaRPr>
            </a:p>
          </p:txBody>
        </p:sp>
      </p:grpSp>
      <p:grpSp>
        <p:nvGrpSpPr>
          <p:cNvPr id="368" name="Google Shape;368;p17"/>
          <p:cNvGrpSpPr/>
          <p:nvPr/>
        </p:nvGrpSpPr>
        <p:grpSpPr>
          <a:xfrm>
            <a:off x="3365769" y="3770310"/>
            <a:ext cx="5553323" cy="852662"/>
            <a:chOff x="4300620" y="3931195"/>
            <a:chExt cx="4184555" cy="548830"/>
          </a:xfrm>
        </p:grpSpPr>
        <p:sp>
          <p:nvSpPr>
            <p:cNvPr id="369" name="Google Shape;369;p17"/>
            <p:cNvSpPr/>
            <p:nvPr/>
          </p:nvSpPr>
          <p:spPr>
            <a:xfrm>
              <a:off x="4875875" y="3933425"/>
              <a:ext cx="3609300" cy="546600"/>
            </a:xfrm>
            <a:prstGeom prst="roundRect">
              <a:avLst>
                <a:gd fmla="val 16667" name="adj"/>
              </a:avLst>
            </a:prstGeom>
            <a:solidFill>
              <a:schemeClr val="lt2"/>
            </a:solidFill>
            <a:ln>
              <a:noFill/>
            </a:ln>
          </p:spPr>
          <p:txBody>
            <a:bodyPr anchorCtr="0" anchor="ctr" bIns="91425" lIns="182875" spcFirstLastPara="1" rIns="274300"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900">
                  <a:solidFill>
                    <a:schemeClr val="dk1"/>
                  </a:solidFill>
                </a:rPr>
                <a:t>Comprehensive risk assessments were introduced specifically made for MADA Pay as it conducts thorough risk assessments to identify potential security threats which involves analyzing the payment system’s vulnerabilities to various types of attacks and cyber frauds such as phishing, malware, and unauthorized accesses.</a:t>
              </a:r>
              <a:endParaRPr sz="900">
                <a:solidFill>
                  <a:schemeClr val="dk1"/>
                </a:solidFill>
              </a:endParaRPr>
            </a:p>
          </p:txBody>
        </p:sp>
        <p:sp>
          <p:nvSpPr>
            <p:cNvPr id="370" name="Google Shape;370;p17"/>
            <p:cNvSpPr/>
            <p:nvPr/>
          </p:nvSpPr>
          <p:spPr>
            <a:xfrm>
              <a:off x="4300620" y="3931195"/>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chemeClr val="lt1"/>
                  </a:solidFill>
                  <a:latin typeface="Fira Sans"/>
                  <a:ea typeface="Fira Sans"/>
                  <a:cs typeface="Fira Sans"/>
                  <a:sym typeface="Fira Sans"/>
                </a:rPr>
                <a:t>3</a:t>
              </a:r>
              <a:endParaRPr b="1">
                <a:solidFill>
                  <a:schemeClr val="lt1"/>
                </a:solidFill>
                <a:latin typeface="Fira Sans"/>
                <a:ea typeface="Fira Sans"/>
                <a:cs typeface="Fira Sans"/>
                <a:sym typeface="Fira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8"/>
          <p:cNvSpPr txBox="1"/>
          <p:nvPr>
            <p:ph type="title"/>
          </p:nvPr>
        </p:nvSpPr>
        <p:spPr>
          <a:xfrm>
            <a:off x="99800" y="1015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200">
                <a:latin typeface="Arial"/>
                <a:ea typeface="Arial"/>
                <a:cs typeface="Arial"/>
                <a:sym typeface="Arial"/>
              </a:rPr>
              <a:t>      </a:t>
            </a:r>
            <a:r>
              <a:rPr lang="en" sz="2200">
                <a:latin typeface="Arial"/>
                <a:ea typeface="Arial"/>
                <a:cs typeface="Arial"/>
                <a:sym typeface="Arial"/>
              </a:rPr>
              <a:t>2.</a:t>
            </a:r>
            <a:r>
              <a:rPr lang="en" sz="2200">
                <a:latin typeface="Arial"/>
                <a:ea typeface="Arial"/>
                <a:cs typeface="Arial"/>
                <a:sym typeface="Arial"/>
              </a:rPr>
              <a:t>Threat and Risk Assessment</a:t>
            </a:r>
            <a:endParaRPr sz="2200">
              <a:latin typeface="Arial"/>
              <a:ea typeface="Arial"/>
              <a:cs typeface="Arial"/>
              <a:sym typeface="Arial"/>
            </a:endParaRPr>
          </a:p>
          <a:p>
            <a:pPr indent="457200" lvl="0" marL="0" rtl="0" algn="l">
              <a:lnSpc>
                <a:spcPct val="150000"/>
              </a:lnSpc>
              <a:spcBef>
                <a:spcPts val="1800"/>
              </a:spcBef>
              <a:spcAft>
                <a:spcPts val="0"/>
              </a:spcAft>
              <a:buClr>
                <a:schemeClr val="dk1"/>
              </a:buClr>
              <a:buSzPts val="1100"/>
              <a:buFont typeface="Arial"/>
              <a:buNone/>
            </a:pPr>
            <a:r>
              <a:rPr b="0" lang="en" sz="1800">
                <a:solidFill>
                  <a:srgbClr val="26425C"/>
                </a:solidFill>
                <a:latin typeface="Arial"/>
                <a:ea typeface="Arial"/>
                <a:cs typeface="Arial"/>
                <a:sym typeface="Arial"/>
              </a:rPr>
              <a:t>2.1. Listing, Qualifying, and Quantifying Threats</a:t>
            </a:r>
            <a:endParaRPr b="0" sz="1800">
              <a:solidFill>
                <a:srgbClr val="26425C"/>
              </a:solidFill>
              <a:latin typeface="Arial"/>
              <a:ea typeface="Arial"/>
              <a:cs typeface="Arial"/>
              <a:sym typeface="Arial"/>
            </a:endParaRPr>
          </a:p>
          <a:p>
            <a:pPr indent="0" lvl="0" marL="0" rtl="0" algn="ctr">
              <a:spcBef>
                <a:spcPts val="600"/>
              </a:spcBef>
              <a:spcAft>
                <a:spcPts val="0"/>
              </a:spcAft>
              <a:buClr>
                <a:schemeClr val="dk1"/>
              </a:buClr>
              <a:buSzPts val="1100"/>
              <a:buFont typeface="Arial"/>
              <a:buNone/>
            </a:pPr>
            <a:r>
              <a:t/>
            </a:r>
            <a:endParaRPr/>
          </a:p>
        </p:txBody>
      </p:sp>
      <p:grpSp>
        <p:nvGrpSpPr>
          <p:cNvPr id="376" name="Google Shape;376;p18"/>
          <p:cNvGrpSpPr/>
          <p:nvPr/>
        </p:nvGrpSpPr>
        <p:grpSpPr>
          <a:xfrm>
            <a:off x="5348883" y="3285673"/>
            <a:ext cx="3859234" cy="1306127"/>
            <a:chOff x="5328178" y="3305225"/>
            <a:chExt cx="3350029" cy="1057250"/>
          </a:xfrm>
        </p:grpSpPr>
        <p:cxnSp>
          <p:nvCxnSpPr>
            <p:cNvPr id="377" name="Google Shape;377;p18"/>
            <p:cNvCxnSpPr/>
            <p:nvPr/>
          </p:nvCxnSpPr>
          <p:spPr>
            <a:xfrm rot="10800000">
              <a:off x="5328178" y="3305225"/>
              <a:ext cx="827700" cy="440700"/>
            </a:xfrm>
            <a:prstGeom prst="straightConnector1">
              <a:avLst/>
            </a:prstGeom>
            <a:noFill/>
            <a:ln cap="flat" cmpd="sng" w="28575">
              <a:solidFill>
                <a:schemeClr val="accent6"/>
              </a:solidFill>
              <a:prstDash val="solid"/>
              <a:round/>
              <a:headEnd len="med" w="med" type="none"/>
              <a:tailEnd len="med" w="med" type="none"/>
            </a:ln>
          </p:spPr>
        </p:cxnSp>
        <p:grpSp>
          <p:nvGrpSpPr>
            <p:cNvPr id="378" name="Google Shape;378;p18"/>
            <p:cNvGrpSpPr/>
            <p:nvPr/>
          </p:nvGrpSpPr>
          <p:grpSpPr>
            <a:xfrm>
              <a:off x="6147685" y="3460810"/>
              <a:ext cx="2530523" cy="901665"/>
              <a:chOff x="6147685" y="3460810"/>
              <a:chExt cx="2530523" cy="901665"/>
            </a:xfrm>
          </p:grpSpPr>
          <p:grpSp>
            <p:nvGrpSpPr>
              <p:cNvPr id="379" name="Google Shape;379;p18"/>
              <p:cNvGrpSpPr/>
              <p:nvPr/>
            </p:nvGrpSpPr>
            <p:grpSpPr>
              <a:xfrm>
                <a:off x="6147685" y="3460810"/>
                <a:ext cx="2530523" cy="901665"/>
                <a:chOff x="6147685" y="3460810"/>
                <a:chExt cx="2530523" cy="901665"/>
              </a:xfrm>
            </p:grpSpPr>
            <p:sp>
              <p:nvSpPr>
                <p:cNvPr id="380" name="Google Shape;380;p18"/>
                <p:cNvSpPr/>
                <p:nvPr/>
              </p:nvSpPr>
              <p:spPr>
                <a:xfrm flipH="1">
                  <a:off x="6147685" y="3460810"/>
                  <a:ext cx="2079483" cy="901665"/>
                </a:xfrm>
                <a:custGeom>
                  <a:rect b="b" l="l" r="r" t="t"/>
                  <a:pathLst>
                    <a:path extrusionOk="0" h="19611" w="51722">
                      <a:moveTo>
                        <a:pt x="46840" y="19610"/>
                      </a:moveTo>
                      <a:lnTo>
                        <a:pt x="1" y="19610"/>
                      </a:lnTo>
                      <a:lnTo>
                        <a:pt x="1" y="1"/>
                      </a:lnTo>
                      <a:lnTo>
                        <a:pt x="46840" y="1"/>
                      </a:lnTo>
                      <a:cubicBezTo>
                        <a:pt x="49531" y="1"/>
                        <a:pt x="51722" y="2191"/>
                        <a:pt x="51722" y="4882"/>
                      </a:cubicBezTo>
                      <a:lnTo>
                        <a:pt x="51722" y="14729"/>
                      </a:lnTo>
                      <a:cubicBezTo>
                        <a:pt x="51722" y="17431"/>
                        <a:pt x="49531" y="19610"/>
                        <a:pt x="46840" y="1961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flipH="1">
                  <a:off x="6191229" y="3510648"/>
                  <a:ext cx="1992841" cy="801986"/>
                </a:xfrm>
                <a:custGeom>
                  <a:rect b="b" l="l" r="r" t="t"/>
                  <a:pathLst>
                    <a:path extrusionOk="0" h="17443" w="49567">
                      <a:moveTo>
                        <a:pt x="0" y="17443"/>
                      </a:moveTo>
                      <a:lnTo>
                        <a:pt x="0" y="0"/>
                      </a:lnTo>
                      <a:lnTo>
                        <a:pt x="40839" y="0"/>
                      </a:lnTo>
                      <a:cubicBezTo>
                        <a:pt x="45649" y="0"/>
                        <a:pt x="49566" y="3917"/>
                        <a:pt x="49566" y="8727"/>
                      </a:cubicBezTo>
                      <a:cubicBezTo>
                        <a:pt x="49566" y="13526"/>
                        <a:pt x="45649" y="17443"/>
                        <a:pt x="40839" y="17443"/>
                      </a:cubicBezTo>
                      <a:lnTo>
                        <a:pt x="0" y="1744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flipH="1">
                  <a:off x="7776037" y="3460810"/>
                  <a:ext cx="902171" cy="901665"/>
                </a:xfrm>
                <a:custGeom>
                  <a:rect b="b" l="l" r="r" t="t"/>
                  <a:pathLst>
                    <a:path extrusionOk="0" h="19611" w="19622">
                      <a:moveTo>
                        <a:pt x="19622" y="9811"/>
                      </a:moveTo>
                      <a:cubicBezTo>
                        <a:pt x="19622" y="15217"/>
                        <a:pt x="15228" y="19610"/>
                        <a:pt x="9811" y="19610"/>
                      </a:cubicBezTo>
                      <a:cubicBezTo>
                        <a:pt x="4393" y="19610"/>
                        <a:pt x="0" y="15217"/>
                        <a:pt x="0" y="9811"/>
                      </a:cubicBezTo>
                      <a:cubicBezTo>
                        <a:pt x="0" y="4394"/>
                        <a:pt x="4393" y="1"/>
                        <a:pt x="9811" y="1"/>
                      </a:cubicBezTo>
                      <a:cubicBezTo>
                        <a:pt x="15228" y="1"/>
                        <a:pt x="19622" y="4394"/>
                        <a:pt x="19622" y="981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flipH="1">
                  <a:off x="7812728" y="3498602"/>
                  <a:ext cx="827733" cy="826629"/>
                </a:xfrm>
                <a:custGeom>
                  <a:rect b="b" l="l" r="r" t="t"/>
                  <a:pathLst>
                    <a:path extrusionOk="0" h="17979" w="18003">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31"/>
                        <a:pt x="8990" y="17431"/>
                      </a:cubicBezTo>
                      <a:cubicBezTo>
                        <a:pt x="13657" y="17431"/>
                        <a:pt x="17443" y="13645"/>
                        <a:pt x="17443" y="8989"/>
                      </a:cubicBezTo>
                      <a:cubicBezTo>
                        <a:pt x="17443" y="4322"/>
                        <a:pt x="13669" y="536"/>
                        <a:pt x="8990" y="5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18"/>
              <p:cNvSpPr/>
              <p:nvPr/>
            </p:nvSpPr>
            <p:spPr>
              <a:xfrm flipH="1">
                <a:off x="7942433" y="3660209"/>
                <a:ext cx="567730" cy="498074"/>
              </a:xfrm>
              <a:custGeom>
                <a:rect b="b" l="l" r="r" t="t"/>
                <a:pathLst>
                  <a:path extrusionOk="0" h="10833" w="12348">
                    <a:moveTo>
                      <a:pt x="5168" y="295"/>
                    </a:moveTo>
                    <a:cubicBezTo>
                      <a:pt x="4489" y="664"/>
                      <a:pt x="3929" y="1391"/>
                      <a:pt x="3536" y="2343"/>
                    </a:cubicBezTo>
                    <a:lnTo>
                      <a:pt x="1941" y="2343"/>
                    </a:lnTo>
                    <a:cubicBezTo>
                      <a:pt x="2393" y="1748"/>
                      <a:pt x="2965" y="1224"/>
                      <a:pt x="3656" y="843"/>
                    </a:cubicBezTo>
                    <a:cubicBezTo>
                      <a:pt x="4132" y="569"/>
                      <a:pt x="4644" y="390"/>
                      <a:pt x="5168" y="295"/>
                    </a:cubicBezTo>
                    <a:close/>
                    <a:moveTo>
                      <a:pt x="6061" y="236"/>
                    </a:moveTo>
                    <a:lnTo>
                      <a:pt x="6061" y="2355"/>
                    </a:lnTo>
                    <a:lnTo>
                      <a:pt x="3763" y="2355"/>
                    </a:lnTo>
                    <a:cubicBezTo>
                      <a:pt x="4287" y="1105"/>
                      <a:pt x="5120" y="295"/>
                      <a:pt x="6061" y="236"/>
                    </a:cubicBezTo>
                    <a:close/>
                    <a:moveTo>
                      <a:pt x="6251" y="236"/>
                    </a:moveTo>
                    <a:cubicBezTo>
                      <a:pt x="7180" y="295"/>
                      <a:pt x="8025" y="1105"/>
                      <a:pt x="8537" y="2355"/>
                    </a:cubicBezTo>
                    <a:lnTo>
                      <a:pt x="6251" y="2355"/>
                    </a:lnTo>
                    <a:lnTo>
                      <a:pt x="6251" y="236"/>
                    </a:lnTo>
                    <a:close/>
                    <a:moveTo>
                      <a:pt x="7144" y="295"/>
                    </a:moveTo>
                    <a:lnTo>
                      <a:pt x="7144" y="295"/>
                    </a:lnTo>
                    <a:cubicBezTo>
                      <a:pt x="8406" y="545"/>
                      <a:pt x="9585" y="1260"/>
                      <a:pt x="10383" y="2355"/>
                    </a:cubicBezTo>
                    <a:lnTo>
                      <a:pt x="8763" y="2355"/>
                    </a:lnTo>
                    <a:cubicBezTo>
                      <a:pt x="8382" y="1403"/>
                      <a:pt x="7799" y="664"/>
                      <a:pt x="7144" y="295"/>
                    </a:cubicBezTo>
                    <a:close/>
                    <a:moveTo>
                      <a:pt x="3465" y="2569"/>
                    </a:moveTo>
                    <a:cubicBezTo>
                      <a:pt x="3167" y="3367"/>
                      <a:pt x="2989" y="4320"/>
                      <a:pt x="2977" y="5332"/>
                    </a:cubicBezTo>
                    <a:lnTo>
                      <a:pt x="965" y="5332"/>
                    </a:lnTo>
                    <a:cubicBezTo>
                      <a:pt x="977" y="4355"/>
                      <a:pt x="1274" y="3391"/>
                      <a:pt x="1810" y="2569"/>
                    </a:cubicBezTo>
                    <a:close/>
                    <a:moveTo>
                      <a:pt x="6061" y="2569"/>
                    </a:moveTo>
                    <a:lnTo>
                      <a:pt x="6061" y="5332"/>
                    </a:lnTo>
                    <a:lnTo>
                      <a:pt x="3179" y="5332"/>
                    </a:lnTo>
                    <a:cubicBezTo>
                      <a:pt x="3191" y="4308"/>
                      <a:pt x="3382" y="3355"/>
                      <a:pt x="3679" y="2569"/>
                    </a:cubicBezTo>
                    <a:close/>
                    <a:moveTo>
                      <a:pt x="8632" y="2569"/>
                    </a:moveTo>
                    <a:cubicBezTo>
                      <a:pt x="8930" y="3367"/>
                      <a:pt x="9109" y="4320"/>
                      <a:pt x="9120" y="5332"/>
                    </a:cubicBezTo>
                    <a:lnTo>
                      <a:pt x="6251" y="5332"/>
                    </a:lnTo>
                    <a:lnTo>
                      <a:pt x="6251" y="2569"/>
                    </a:lnTo>
                    <a:close/>
                    <a:moveTo>
                      <a:pt x="10525" y="2569"/>
                    </a:moveTo>
                    <a:cubicBezTo>
                      <a:pt x="10597" y="2676"/>
                      <a:pt x="10668" y="2796"/>
                      <a:pt x="10728" y="2903"/>
                    </a:cubicBezTo>
                    <a:cubicBezTo>
                      <a:pt x="11156" y="3689"/>
                      <a:pt x="11371" y="4522"/>
                      <a:pt x="11371" y="5332"/>
                    </a:cubicBezTo>
                    <a:lnTo>
                      <a:pt x="9335" y="5332"/>
                    </a:lnTo>
                    <a:cubicBezTo>
                      <a:pt x="9311" y="4320"/>
                      <a:pt x="9132" y="3367"/>
                      <a:pt x="8835" y="2569"/>
                    </a:cubicBezTo>
                    <a:close/>
                    <a:moveTo>
                      <a:pt x="2977" y="5546"/>
                    </a:moveTo>
                    <a:cubicBezTo>
                      <a:pt x="2989" y="6558"/>
                      <a:pt x="3167" y="7510"/>
                      <a:pt x="3465" y="8308"/>
                    </a:cubicBezTo>
                    <a:lnTo>
                      <a:pt x="1846" y="8308"/>
                    </a:lnTo>
                    <a:cubicBezTo>
                      <a:pt x="1751" y="8177"/>
                      <a:pt x="1679" y="8058"/>
                      <a:pt x="1584" y="7915"/>
                    </a:cubicBezTo>
                    <a:cubicBezTo>
                      <a:pt x="1191" y="7165"/>
                      <a:pt x="977" y="6344"/>
                      <a:pt x="965" y="5546"/>
                    </a:cubicBezTo>
                    <a:close/>
                    <a:moveTo>
                      <a:pt x="6061" y="5546"/>
                    </a:moveTo>
                    <a:lnTo>
                      <a:pt x="6061" y="8308"/>
                    </a:lnTo>
                    <a:lnTo>
                      <a:pt x="3679" y="8308"/>
                    </a:lnTo>
                    <a:cubicBezTo>
                      <a:pt x="3382" y="7510"/>
                      <a:pt x="3191" y="6558"/>
                      <a:pt x="3179" y="5546"/>
                    </a:cubicBezTo>
                    <a:close/>
                    <a:moveTo>
                      <a:pt x="9120" y="5546"/>
                    </a:moveTo>
                    <a:cubicBezTo>
                      <a:pt x="9109" y="6570"/>
                      <a:pt x="8930" y="7522"/>
                      <a:pt x="8632" y="8308"/>
                    </a:cubicBezTo>
                    <a:lnTo>
                      <a:pt x="6251" y="8308"/>
                    </a:lnTo>
                    <a:lnTo>
                      <a:pt x="6251" y="5546"/>
                    </a:lnTo>
                    <a:close/>
                    <a:moveTo>
                      <a:pt x="11371" y="5546"/>
                    </a:moveTo>
                    <a:cubicBezTo>
                      <a:pt x="11335" y="6522"/>
                      <a:pt x="11037" y="7499"/>
                      <a:pt x="10490" y="8308"/>
                    </a:cubicBezTo>
                    <a:lnTo>
                      <a:pt x="8835" y="8308"/>
                    </a:lnTo>
                    <a:cubicBezTo>
                      <a:pt x="9132" y="7510"/>
                      <a:pt x="9311" y="6558"/>
                      <a:pt x="9335" y="5546"/>
                    </a:cubicBezTo>
                    <a:close/>
                    <a:moveTo>
                      <a:pt x="3536" y="8522"/>
                    </a:moveTo>
                    <a:cubicBezTo>
                      <a:pt x="3894" y="9404"/>
                      <a:pt x="4406" y="10094"/>
                      <a:pt x="5013" y="10487"/>
                    </a:cubicBezTo>
                    <a:cubicBezTo>
                      <a:pt x="3834" y="10201"/>
                      <a:pt x="2751" y="9534"/>
                      <a:pt x="1989" y="8522"/>
                    </a:cubicBezTo>
                    <a:close/>
                    <a:moveTo>
                      <a:pt x="10359" y="8522"/>
                    </a:moveTo>
                    <a:cubicBezTo>
                      <a:pt x="9906" y="9106"/>
                      <a:pt x="9347" y="9606"/>
                      <a:pt x="8680" y="9975"/>
                    </a:cubicBezTo>
                    <a:cubicBezTo>
                      <a:pt x="8228" y="10237"/>
                      <a:pt x="7751" y="10392"/>
                      <a:pt x="7275" y="10499"/>
                    </a:cubicBezTo>
                    <a:cubicBezTo>
                      <a:pt x="7882" y="10118"/>
                      <a:pt x="8406" y="9415"/>
                      <a:pt x="8775" y="8522"/>
                    </a:cubicBezTo>
                    <a:close/>
                    <a:moveTo>
                      <a:pt x="6061" y="8522"/>
                    </a:moveTo>
                    <a:lnTo>
                      <a:pt x="6061" y="10618"/>
                    </a:lnTo>
                    <a:cubicBezTo>
                      <a:pt x="5965" y="10618"/>
                      <a:pt x="5858" y="10618"/>
                      <a:pt x="5775" y="10606"/>
                    </a:cubicBezTo>
                    <a:cubicBezTo>
                      <a:pt x="4953" y="10427"/>
                      <a:pt x="4227" y="9642"/>
                      <a:pt x="3763" y="8522"/>
                    </a:cubicBezTo>
                    <a:close/>
                    <a:moveTo>
                      <a:pt x="8537" y="8522"/>
                    </a:moveTo>
                    <a:cubicBezTo>
                      <a:pt x="8061" y="9642"/>
                      <a:pt x="7346" y="10427"/>
                      <a:pt x="6513" y="10606"/>
                    </a:cubicBezTo>
                    <a:cubicBezTo>
                      <a:pt x="6442" y="10606"/>
                      <a:pt x="6358" y="10606"/>
                      <a:pt x="6251" y="10618"/>
                    </a:cubicBezTo>
                    <a:lnTo>
                      <a:pt x="6251" y="8522"/>
                    </a:lnTo>
                    <a:close/>
                    <a:moveTo>
                      <a:pt x="6161" y="1"/>
                    </a:moveTo>
                    <a:cubicBezTo>
                      <a:pt x="5283" y="1"/>
                      <a:pt x="4393" y="214"/>
                      <a:pt x="3572" y="664"/>
                    </a:cubicBezTo>
                    <a:cubicBezTo>
                      <a:pt x="953" y="2093"/>
                      <a:pt x="0" y="5391"/>
                      <a:pt x="1429" y="7999"/>
                    </a:cubicBezTo>
                    <a:cubicBezTo>
                      <a:pt x="2334" y="9665"/>
                      <a:pt x="4001" y="10642"/>
                      <a:pt x="5763" y="10785"/>
                    </a:cubicBezTo>
                    <a:cubicBezTo>
                      <a:pt x="5894" y="10808"/>
                      <a:pt x="6025" y="10832"/>
                      <a:pt x="6156" y="10832"/>
                    </a:cubicBezTo>
                    <a:cubicBezTo>
                      <a:pt x="6275" y="10832"/>
                      <a:pt x="6418" y="10808"/>
                      <a:pt x="6537" y="10785"/>
                    </a:cubicBezTo>
                    <a:cubicBezTo>
                      <a:pt x="7287" y="10737"/>
                      <a:pt x="8061" y="10511"/>
                      <a:pt x="8775" y="10130"/>
                    </a:cubicBezTo>
                    <a:cubicBezTo>
                      <a:pt x="11383" y="8713"/>
                      <a:pt x="12347" y="5427"/>
                      <a:pt x="10906" y="2807"/>
                    </a:cubicBezTo>
                    <a:cubicBezTo>
                      <a:pt x="9928" y="1013"/>
                      <a:pt x="8071" y="1"/>
                      <a:pt x="61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5" name="Google Shape;385;p18"/>
          <p:cNvGrpSpPr/>
          <p:nvPr/>
        </p:nvGrpSpPr>
        <p:grpSpPr>
          <a:xfrm>
            <a:off x="5328178" y="1528475"/>
            <a:ext cx="3350029" cy="902950"/>
            <a:chOff x="5328178" y="1528475"/>
            <a:chExt cx="3350029" cy="902950"/>
          </a:xfrm>
        </p:grpSpPr>
        <p:cxnSp>
          <p:nvCxnSpPr>
            <p:cNvPr id="386" name="Google Shape;386;p18"/>
            <p:cNvCxnSpPr/>
            <p:nvPr/>
          </p:nvCxnSpPr>
          <p:spPr>
            <a:xfrm flipH="1">
              <a:off x="5328178" y="1990725"/>
              <a:ext cx="827700" cy="440700"/>
            </a:xfrm>
            <a:prstGeom prst="straightConnector1">
              <a:avLst/>
            </a:prstGeom>
            <a:noFill/>
            <a:ln cap="flat" cmpd="sng" w="28575">
              <a:solidFill>
                <a:schemeClr val="accent5"/>
              </a:solidFill>
              <a:prstDash val="solid"/>
              <a:round/>
              <a:headEnd len="med" w="med" type="none"/>
              <a:tailEnd len="med" w="med" type="none"/>
            </a:ln>
          </p:spPr>
        </p:cxnSp>
        <p:grpSp>
          <p:nvGrpSpPr>
            <p:cNvPr id="387" name="Google Shape;387;p18"/>
            <p:cNvGrpSpPr/>
            <p:nvPr/>
          </p:nvGrpSpPr>
          <p:grpSpPr>
            <a:xfrm>
              <a:off x="6147780" y="1528475"/>
              <a:ext cx="2530428" cy="901665"/>
              <a:chOff x="6147780" y="1528475"/>
              <a:chExt cx="2530428" cy="901665"/>
            </a:xfrm>
          </p:grpSpPr>
          <p:grpSp>
            <p:nvGrpSpPr>
              <p:cNvPr id="388" name="Google Shape;388;p18"/>
              <p:cNvGrpSpPr/>
              <p:nvPr/>
            </p:nvGrpSpPr>
            <p:grpSpPr>
              <a:xfrm>
                <a:off x="6147780" y="1528475"/>
                <a:ext cx="2530428" cy="901665"/>
                <a:chOff x="6147780" y="1528475"/>
                <a:chExt cx="2530428" cy="901665"/>
              </a:xfrm>
            </p:grpSpPr>
            <p:sp>
              <p:nvSpPr>
                <p:cNvPr id="389" name="Google Shape;389;p18"/>
                <p:cNvSpPr/>
                <p:nvPr/>
              </p:nvSpPr>
              <p:spPr>
                <a:xfrm flipH="1">
                  <a:off x="6147780" y="1528475"/>
                  <a:ext cx="2079388" cy="901665"/>
                </a:xfrm>
                <a:custGeom>
                  <a:rect b="b" l="l" r="r" t="t"/>
                  <a:pathLst>
                    <a:path extrusionOk="0" h="19611" w="5171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flipH="1">
                  <a:off x="6191229" y="1578313"/>
                  <a:ext cx="1992841" cy="801986"/>
                </a:xfrm>
                <a:custGeom>
                  <a:rect b="b" l="l" r="r" t="t"/>
                  <a:pathLst>
                    <a:path extrusionOk="0" h="17443" w="49567">
                      <a:moveTo>
                        <a:pt x="0" y="17443"/>
                      </a:moveTo>
                      <a:lnTo>
                        <a:pt x="0" y="0"/>
                      </a:lnTo>
                      <a:lnTo>
                        <a:pt x="40839" y="0"/>
                      </a:lnTo>
                      <a:cubicBezTo>
                        <a:pt x="45649" y="0"/>
                        <a:pt x="49566" y="3917"/>
                        <a:pt x="49566" y="8727"/>
                      </a:cubicBezTo>
                      <a:cubicBezTo>
                        <a:pt x="49566" y="13526"/>
                        <a:pt x="45649" y="17443"/>
                        <a:pt x="40839" y="1744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flipH="1">
                  <a:off x="7776037" y="1528476"/>
                  <a:ext cx="902171" cy="901665"/>
                </a:xfrm>
                <a:custGeom>
                  <a:rect b="b" l="l" r="r" t="t"/>
                  <a:pathLst>
                    <a:path extrusionOk="0" h="19611" w="19622">
                      <a:moveTo>
                        <a:pt x="19622" y="9800"/>
                      </a:moveTo>
                      <a:cubicBezTo>
                        <a:pt x="19622" y="15217"/>
                        <a:pt x="15228" y="19610"/>
                        <a:pt x="9811" y="19610"/>
                      </a:cubicBezTo>
                      <a:cubicBezTo>
                        <a:pt x="4393" y="19610"/>
                        <a:pt x="0" y="15217"/>
                        <a:pt x="0" y="9800"/>
                      </a:cubicBezTo>
                      <a:cubicBezTo>
                        <a:pt x="0" y="4394"/>
                        <a:pt x="4393" y="1"/>
                        <a:pt x="9811" y="1"/>
                      </a:cubicBezTo>
                      <a:cubicBezTo>
                        <a:pt x="15228" y="1"/>
                        <a:pt x="19622" y="4394"/>
                        <a:pt x="19622" y="980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flipH="1">
                  <a:off x="7812728" y="1566268"/>
                  <a:ext cx="827733" cy="826629"/>
                </a:xfrm>
                <a:custGeom>
                  <a:rect b="b" l="l" r="r" t="t"/>
                  <a:pathLst>
                    <a:path extrusionOk="0" h="17979" w="18003">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43"/>
                        <a:pt x="8990" y="17443"/>
                      </a:cubicBezTo>
                      <a:cubicBezTo>
                        <a:pt x="13657" y="17443"/>
                        <a:pt x="17443" y="13645"/>
                        <a:pt x="17443" y="8989"/>
                      </a:cubicBezTo>
                      <a:cubicBezTo>
                        <a:pt x="17443" y="4322"/>
                        <a:pt x="13669" y="536"/>
                        <a:pt x="8990" y="5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8"/>
              <p:cNvGrpSpPr/>
              <p:nvPr/>
            </p:nvGrpSpPr>
            <p:grpSpPr>
              <a:xfrm flipH="1">
                <a:off x="7981149" y="1805549"/>
                <a:ext cx="489433" cy="346534"/>
                <a:chOff x="6212362" y="1971581"/>
                <a:chExt cx="446318" cy="316007"/>
              </a:xfrm>
            </p:grpSpPr>
            <p:sp>
              <p:nvSpPr>
                <p:cNvPr id="394" name="Google Shape;394;p18"/>
                <p:cNvSpPr/>
                <p:nvPr/>
              </p:nvSpPr>
              <p:spPr>
                <a:xfrm>
                  <a:off x="6378605" y="1971581"/>
                  <a:ext cx="113372" cy="113833"/>
                </a:xfrm>
                <a:custGeom>
                  <a:rect b="b" l="l" r="r" t="t"/>
                  <a:pathLst>
                    <a:path extrusionOk="0" h="2715" w="2704">
                      <a:moveTo>
                        <a:pt x="1346" y="215"/>
                      </a:moveTo>
                      <a:cubicBezTo>
                        <a:pt x="1989" y="215"/>
                        <a:pt x="2501" y="727"/>
                        <a:pt x="2501" y="1358"/>
                      </a:cubicBezTo>
                      <a:cubicBezTo>
                        <a:pt x="2501" y="2001"/>
                        <a:pt x="1977" y="2501"/>
                        <a:pt x="1346" y="2501"/>
                      </a:cubicBezTo>
                      <a:cubicBezTo>
                        <a:pt x="727" y="2501"/>
                        <a:pt x="203" y="1977"/>
                        <a:pt x="203" y="1358"/>
                      </a:cubicBezTo>
                      <a:cubicBezTo>
                        <a:pt x="191" y="715"/>
                        <a:pt x="715" y="215"/>
                        <a:pt x="1346" y="215"/>
                      </a:cubicBezTo>
                      <a:close/>
                      <a:moveTo>
                        <a:pt x="1346" y="0"/>
                      </a:moveTo>
                      <a:cubicBezTo>
                        <a:pt x="608" y="0"/>
                        <a:pt x="0" y="608"/>
                        <a:pt x="0" y="1358"/>
                      </a:cubicBezTo>
                      <a:cubicBezTo>
                        <a:pt x="0" y="2096"/>
                        <a:pt x="608" y="2715"/>
                        <a:pt x="1346" y="2715"/>
                      </a:cubicBezTo>
                      <a:cubicBezTo>
                        <a:pt x="2096" y="2715"/>
                        <a:pt x="2703" y="2096"/>
                        <a:pt x="2703" y="1358"/>
                      </a:cubicBezTo>
                      <a:cubicBezTo>
                        <a:pt x="2703" y="608"/>
                        <a:pt x="2096" y="0"/>
                        <a:pt x="13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6212362" y="2099292"/>
                  <a:ext cx="446318" cy="188296"/>
                </a:xfrm>
                <a:custGeom>
                  <a:rect b="b" l="l" r="r" t="t"/>
                  <a:pathLst>
                    <a:path extrusionOk="0" h="4491" w="10645">
                      <a:moveTo>
                        <a:pt x="5323" y="217"/>
                      </a:moveTo>
                      <a:cubicBezTo>
                        <a:pt x="5799" y="217"/>
                        <a:pt x="6251" y="395"/>
                        <a:pt x="6597" y="717"/>
                      </a:cubicBezTo>
                      <a:cubicBezTo>
                        <a:pt x="6990" y="1074"/>
                        <a:pt x="7192" y="1574"/>
                        <a:pt x="7192" y="2086"/>
                      </a:cubicBezTo>
                      <a:lnTo>
                        <a:pt x="7192" y="2717"/>
                      </a:lnTo>
                      <a:cubicBezTo>
                        <a:pt x="7192" y="3026"/>
                        <a:pt x="6942" y="3276"/>
                        <a:pt x="6632" y="3276"/>
                      </a:cubicBezTo>
                      <a:lnTo>
                        <a:pt x="3977" y="3276"/>
                      </a:lnTo>
                      <a:cubicBezTo>
                        <a:pt x="3668" y="3276"/>
                        <a:pt x="3418" y="3026"/>
                        <a:pt x="3418" y="2717"/>
                      </a:cubicBezTo>
                      <a:lnTo>
                        <a:pt x="3418" y="2145"/>
                      </a:lnTo>
                      <a:cubicBezTo>
                        <a:pt x="3430" y="1133"/>
                        <a:pt x="4203" y="288"/>
                        <a:pt x="5180" y="217"/>
                      </a:cubicBezTo>
                      <a:close/>
                      <a:moveTo>
                        <a:pt x="2064" y="1236"/>
                      </a:moveTo>
                      <a:cubicBezTo>
                        <a:pt x="2106" y="1236"/>
                        <a:pt x="2149" y="1238"/>
                        <a:pt x="2191" y="1241"/>
                      </a:cubicBezTo>
                      <a:cubicBezTo>
                        <a:pt x="2596" y="1276"/>
                        <a:pt x="2965" y="1419"/>
                        <a:pt x="3263" y="1693"/>
                      </a:cubicBezTo>
                      <a:cubicBezTo>
                        <a:pt x="3239" y="1836"/>
                        <a:pt x="3203" y="2003"/>
                        <a:pt x="3203" y="2169"/>
                      </a:cubicBezTo>
                      <a:lnTo>
                        <a:pt x="3203" y="2729"/>
                      </a:lnTo>
                      <a:cubicBezTo>
                        <a:pt x="3203" y="3146"/>
                        <a:pt x="3537" y="3479"/>
                        <a:pt x="3930" y="3491"/>
                      </a:cubicBezTo>
                      <a:lnTo>
                        <a:pt x="3930" y="3741"/>
                      </a:lnTo>
                      <a:cubicBezTo>
                        <a:pt x="3965" y="4050"/>
                        <a:pt x="3715" y="4300"/>
                        <a:pt x="3394" y="4300"/>
                      </a:cubicBezTo>
                      <a:lnTo>
                        <a:pt x="751" y="4300"/>
                      </a:lnTo>
                      <a:cubicBezTo>
                        <a:pt x="441" y="4300"/>
                        <a:pt x="179" y="4050"/>
                        <a:pt x="179" y="3741"/>
                      </a:cubicBezTo>
                      <a:lnTo>
                        <a:pt x="179" y="3110"/>
                      </a:lnTo>
                      <a:cubicBezTo>
                        <a:pt x="179" y="2598"/>
                        <a:pt x="393" y="2098"/>
                        <a:pt x="774" y="1753"/>
                      </a:cubicBezTo>
                      <a:cubicBezTo>
                        <a:pt x="1136" y="1424"/>
                        <a:pt x="1578" y="1236"/>
                        <a:pt x="2064" y="1236"/>
                      </a:cubicBezTo>
                      <a:close/>
                      <a:moveTo>
                        <a:pt x="8513" y="1238"/>
                      </a:moveTo>
                      <a:cubicBezTo>
                        <a:pt x="9011" y="1238"/>
                        <a:pt x="9465" y="1416"/>
                        <a:pt x="9823" y="1753"/>
                      </a:cubicBezTo>
                      <a:cubicBezTo>
                        <a:pt x="10216" y="2098"/>
                        <a:pt x="10419" y="2598"/>
                        <a:pt x="10419" y="3110"/>
                      </a:cubicBezTo>
                      <a:lnTo>
                        <a:pt x="10419" y="3741"/>
                      </a:lnTo>
                      <a:lnTo>
                        <a:pt x="10442" y="3741"/>
                      </a:lnTo>
                      <a:cubicBezTo>
                        <a:pt x="10442" y="4050"/>
                        <a:pt x="10180" y="4300"/>
                        <a:pt x="9871" y="4300"/>
                      </a:cubicBezTo>
                      <a:lnTo>
                        <a:pt x="7228" y="4300"/>
                      </a:lnTo>
                      <a:cubicBezTo>
                        <a:pt x="6906" y="4300"/>
                        <a:pt x="6656" y="4050"/>
                        <a:pt x="6656" y="3741"/>
                      </a:cubicBezTo>
                      <a:lnTo>
                        <a:pt x="6656" y="3491"/>
                      </a:lnTo>
                      <a:cubicBezTo>
                        <a:pt x="7061" y="3467"/>
                        <a:pt x="7382" y="3134"/>
                        <a:pt x="7382" y="2729"/>
                      </a:cubicBezTo>
                      <a:lnTo>
                        <a:pt x="7382" y="2110"/>
                      </a:lnTo>
                      <a:cubicBezTo>
                        <a:pt x="7382" y="1955"/>
                        <a:pt x="7371" y="1824"/>
                        <a:pt x="7347" y="1693"/>
                      </a:cubicBezTo>
                      <a:cubicBezTo>
                        <a:pt x="7644" y="1419"/>
                        <a:pt x="8013" y="1276"/>
                        <a:pt x="8418" y="1241"/>
                      </a:cubicBezTo>
                      <a:cubicBezTo>
                        <a:pt x="8450" y="1239"/>
                        <a:pt x="8481" y="1238"/>
                        <a:pt x="8513" y="1238"/>
                      </a:cubicBezTo>
                      <a:close/>
                      <a:moveTo>
                        <a:pt x="5265" y="0"/>
                      </a:moveTo>
                      <a:cubicBezTo>
                        <a:pt x="5233" y="0"/>
                        <a:pt x="5200" y="1"/>
                        <a:pt x="5168" y="2"/>
                      </a:cubicBezTo>
                      <a:cubicBezTo>
                        <a:pt x="4311" y="62"/>
                        <a:pt x="3596" y="657"/>
                        <a:pt x="3334" y="1467"/>
                      </a:cubicBezTo>
                      <a:cubicBezTo>
                        <a:pt x="3013" y="1217"/>
                        <a:pt x="2620" y="1050"/>
                        <a:pt x="2227" y="1014"/>
                      </a:cubicBezTo>
                      <a:cubicBezTo>
                        <a:pt x="2183" y="1012"/>
                        <a:pt x="2139" y="1010"/>
                        <a:pt x="2095" y="1010"/>
                      </a:cubicBezTo>
                      <a:cubicBezTo>
                        <a:pt x="1558" y="1010"/>
                        <a:pt x="1041" y="1212"/>
                        <a:pt x="655" y="1586"/>
                      </a:cubicBezTo>
                      <a:cubicBezTo>
                        <a:pt x="239" y="1967"/>
                        <a:pt x="1" y="2538"/>
                        <a:pt x="1" y="3098"/>
                      </a:cubicBezTo>
                      <a:lnTo>
                        <a:pt x="1" y="3729"/>
                      </a:lnTo>
                      <a:cubicBezTo>
                        <a:pt x="1" y="4146"/>
                        <a:pt x="346" y="4491"/>
                        <a:pt x="763" y="4491"/>
                      </a:cubicBezTo>
                      <a:lnTo>
                        <a:pt x="3418" y="4491"/>
                      </a:lnTo>
                      <a:cubicBezTo>
                        <a:pt x="3822" y="4491"/>
                        <a:pt x="4168" y="4146"/>
                        <a:pt x="4168" y="3729"/>
                      </a:cubicBezTo>
                      <a:lnTo>
                        <a:pt x="4168" y="3479"/>
                      </a:lnTo>
                      <a:lnTo>
                        <a:pt x="6478" y="3479"/>
                      </a:lnTo>
                      <a:lnTo>
                        <a:pt x="6478" y="3729"/>
                      </a:lnTo>
                      <a:cubicBezTo>
                        <a:pt x="6478" y="4146"/>
                        <a:pt x="6823" y="4491"/>
                        <a:pt x="7240" y="4491"/>
                      </a:cubicBezTo>
                      <a:lnTo>
                        <a:pt x="9883" y="4491"/>
                      </a:lnTo>
                      <a:cubicBezTo>
                        <a:pt x="10299" y="4491"/>
                        <a:pt x="10645" y="4146"/>
                        <a:pt x="10645" y="3729"/>
                      </a:cubicBezTo>
                      <a:lnTo>
                        <a:pt x="10645" y="3098"/>
                      </a:lnTo>
                      <a:cubicBezTo>
                        <a:pt x="10633" y="2550"/>
                        <a:pt x="10395" y="1991"/>
                        <a:pt x="9978" y="1598"/>
                      </a:cubicBezTo>
                      <a:cubicBezTo>
                        <a:pt x="9583" y="1225"/>
                        <a:pt x="9077" y="1034"/>
                        <a:pt x="8554" y="1034"/>
                      </a:cubicBezTo>
                      <a:cubicBezTo>
                        <a:pt x="8509" y="1034"/>
                        <a:pt x="8463" y="1035"/>
                        <a:pt x="8418" y="1038"/>
                      </a:cubicBezTo>
                      <a:cubicBezTo>
                        <a:pt x="8013" y="1062"/>
                        <a:pt x="7621" y="1217"/>
                        <a:pt x="7299" y="1467"/>
                      </a:cubicBezTo>
                      <a:cubicBezTo>
                        <a:pt x="7192" y="1121"/>
                        <a:pt x="7001" y="824"/>
                        <a:pt x="6728" y="574"/>
                      </a:cubicBezTo>
                      <a:cubicBezTo>
                        <a:pt x="6323" y="191"/>
                        <a:pt x="5812" y="0"/>
                        <a:pt x="5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6513864" y="2014012"/>
                  <a:ext cx="113372" cy="113833"/>
                </a:xfrm>
                <a:custGeom>
                  <a:rect b="b" l="l" r="r" t="t"/>
                  <a:pathLst>
                    <a:path extrusionOk="0" h="2715" w="2704">
                      <a:moveTo>
                        <a:pt x="1358" y="215"/>
                      </a:moveTo>
                      <a:cubicBezTo>
                        <a:pt x="1989" y="215"/>
                        <a:pt x="2501" y="727"/>
                        <a:pt x="2501" y="1358"/>
                      </a:cubicBezTo>
                      <a:cubicBezTo>
                        <a:pt x="2501" y="2001"/>
                        <a:pt x="1977" y="2501"/>
                        <a:pt x="1358" y="2501"/>
                      </a:cubicBezTo>
                      <a:cubicBezTo>
                        <a:pt x="727" y="2501"/>
                        <a:pt x="203" y="1977"/>
                        <a:pt x="203" y="1358"/>
                      </a:cubicBezTo>
                      <a:cubicBezTo>
                        <a:pt x="203" y="727"/>
                        <a:pt x="715" y="215"/>
                        <a:pt x="1358" y="215"/>
                      </a:cubicBezTo>
                      <a:close/>
                      <a:moveTo>
                        <a:pt x="1358" y="0"/>
                      </a:moveTo>
                      <a:cubicBezTo>
                        <a:pt x="608" y="0"/>
                        <a:pt x="1" y="608"/>
                        <a:pt x="1" y="1358"/>
                      </a:cubicBezTo>
                      <a:cubicBezTo>
                        <a:pt x="1" y="2096"/>
                        <a:pt x="608" y="2715"/>
                        <a:pt x="1358" y="2715"/>
                      </a:cubicBezTo>
                      <a:cubicBezTo>
                        <a:pt x="2096" y="2715"/>
                        <a:pt x="2704" y="2096"/>
                        <a:pt x="2704" y="1358"/>
                      </a:cubicBezTo>
                      <a:cubicBezTo>
                        <a:pt x="2704" y="608"/>
                        <a:pt x="2096" y="0"/>
                        <a:pt x="13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6242298" y="2014012"/>
                  <a:ext cx="113875" cy="113833"/>
                </a:xfrm>
                <a:custGeom>
                  <a:rect b="b" l="l" r="r" t="t"/>
                  <a:pathLst>
                    <a:path extrusionOk="0" h="2715" w="2716">
                      <a:moveTo>
                        <a:pt x="1358" y="215"/>
                      </a:moveTo>
                      <a:cubicBezTo>
                        <a:pt x="2001" y="215"/>
                        <a:pt x="2501" y="727"/>
                        <a:pt x="2501" y="1358"/>
                      </a:cubicBezTo>
                      <a:cubicBezTo>
                        <a:pt x="2501" y="2001"/>
                        <a:pt x="1989" y="2501"/>
                        <a:pt x="1358" y="2501"/>
                      </a:cubicBezTo>
                      <a:cubicBezTo>
                        <a:pt x="715" y="2501"/>
                        <a:pt x="215" y="1977"/>
                        <a:pt x="215" y="1358"/>
                      </a:cubicBezTo>
                      <a:cubicBezTo>
                        <a:pt x="215" y="727"/>
                        <a:pt x="727" y="215"/>
                        <a:pt x="1358" y="215"/>
                      </a:cubicBezTo>
                      <a:close/>
                      <a:moveTo>
                        <a:pt x="1358" y="0"/>
                      </a:moveTo>
                      <a:cubicBezTo>
                        <a:pt x="620" y="0"/>
                        <a:pt x="1" y="608"/>
                        <a:pt x="1" y="1358"/>
                      </a:cubicBezTo>
                      <a:cubicBezTo>
                        <a:pt x="1" y="2096"/>
                        <a:pt x="620" y="2715"/>
                        <a:pt x="1358" y="2715"/>
                      </a:cubicBezTo>
                      <a:cubicBezTo>
                        <a:pt x="2108" y="2715"/>
                        <a:pt x="2716" y="2096"/>
                        <a:pt x="2716" y="1358"/>
                      </a:cubicBezTo>
                      <a:cubicBezTo>
                        <a:pt x="2716" y="608"/>
                        <a:pt x="2108" y="0"/>
                        <a:pt x="13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98" name="Google Shape;398;p18"/>
          <p:cNvGrpSpPr/>
          <p:nvPr/>
        </p:nvGrpSpPr>
        <p:grpSpPr>
          <a:xfrm>
            <a:off x="6375504" y="1827525"/>
            <a:ext cx="1688700" cy="876050"/>
            <a:chOff x="7234092" y="1827525"/>
            <a:chExt cx="1688700" cy="876050"/>
          </a:xfrm>
        </p:grpSpPr>
        <p:sp>
          <p:nvSpPr>
            <p:cNvPr id="399" name="Google Shape;399;p18"/>
            <p:cNvSpPr txBox="1"/>
            <p:nvPr/>
          </p:nvSpPr>
          <p:spPr>
            <a:xfrm>
              <a:off x="7234092" y="1827525"/>
              <a:ext cx="1688700" cy="200400"/>
            </a:xfrm>
            <a:prstGeom prst="rect">
              <a:avLst/>
            </a:prstGeom>
            <a:noFill/>
            <a:ln>
              <a:noFill/>
            </a:ln>
          </p:spPr>
          <p:txBody>
            <a:bodyPr anchorCtr="0" anchor="ctr" bIns="91425" lIns="0" spcFirstLastPara="1" rIns="0"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en">
                  <a:solidFill>
                    <a:schemeClr val="dk1"/>
                  </a:solidFill>
                </a:rPr>
                <a:t> Covid’s pandemic strike</a:t>
              </a:r>
              <a:endParaRPr b="1">
                <a:solidFill>
                  <a:schemeClr val="dk1"/>
                </a:solidFill>
              </a:endParaRPr>
            </a:p>
          </p:txBody>
        </p:sp>
        <p:sp>
          <p:nvSpPr>
            <p:cNvPr id="400" name="Google Shape;400;p18"/>
            <p:cNvSpPr txBox="1"/>
            <p:nvPr/>
          </p:nvSpPr>
          <p:spPr>
            <a:xfrm>
              <a:off x="7280725" y="2261375"/>
              <a:ext cx="1233600" cy="4422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t/>
              </a:r>
              <a:endParaRPr sz="1200">
                <a:solidFill>
                  <a:schemeClr val="dk1"/>
                </a:solidFill>
                <a:latin typeface="Fira Sans"/>
                <a:ea typeface="Fira Sans"/>
                <a:cs typeface="Fira Sans"/>
                <a:sym typeface="Fira Sans"/>
              </a:endParaRPr>
            </a:p>
          </p:txBody>
        </p:sp>
      </p:grpSp>
      <p:grpSp>
        <p:nvGrpSpPr>
          <p:cNvPr id="401" name="Google Shape;401;p18"/>
          <p:cNvGrpSpPr/>
          <p:nvPr/>
        </p:nvGrpSpPr>
        <p:grpSpPr>
          <a:xfrm>
            <a:off x="6413225" y="3813263"/>
            <a:ext cx="1806000" cy="1151535"/>
            <a:chOff x="7213163" y="3819187"/>
            <a:chExt cx="1806000" cy="1151535"/>
          </a:xfrm>
        </p:grpSpPr>
        <p:sp>
          <p:nvSpPr>
            <p:cNvPr id="402" name="Google Shape;402;p18"/>
            <p:cNvSpPr txBox="1"/>
            <p:nvPr/>
          </p:nvSpPr>
          <p:spPr>
            <a:xfrm>
              <a:off x="7213163" y="3819187"/>
              <a:ext cx="1806000" cy="442200"/>
            </a:xfrm>
            <a:prstGeom prst="rect">
              <a:avLst/>
            </a:prstGeom>
            <a:noFill/>
            <a:ln>
              <a:noFill/>
            </a:ln>
          </p:spPr>
          <p:txBody>
            <a:bodyPr anchorCtr="0" anchor="ctr" bIns="91425" lIns="0" spcFirstLastPara="1" rIns="0"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en" sz="1100">
                  <a:solidFill>
                    <a:schemeClr val="dk1"/>
                  </a:solidFill>
                </a:rPr>
                <a:t>political, natural, operational, competitive, and reputational threats (Gaza                  war attack)</a:t>
              </a:r>
              <a:endParaRPr b="1" sz="1100">
                <a:solidFill>
                  <a:schemeClr val="dk1"/>
                </a:solidFill>
              </a:endParaRPr>
            </a:p>
          </p:txBody>
        </p:sp>
        <p:sp>
          <p:nvSpPr>
            <p:cNvPr id="403" name="Google Shape;403;p18"/>
            <p:cNvSpPr txBox="1"/>
            <p:nvPr/>
          </p:nvSpPr>
          <p:spPr>
            <a:xfrm>
              <a:off x="7403000" y="4528522"/>
              <a:ext cx="1233600" cy="4422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t/>
              </a:r>
              <a:endParaRPr sz="1200">
                <a:solidFill>
                  <a:schemeClr val="dk1"/>
                </a:solidFill>
                <a:latin typeface="Fira Sans"/>
                <a:ea typeface="Fira Sans"/>
                <a:cs typeface="Fira Sans"/>
                <a:sym typeface="Fira Sans"/>
              </a:endParaRPr>
            </a:p>
          </p:txBody>
        </p:sp>
      </p:grpSp>
      <p:grpSp>
        <p:nvGrpSpPr>
          <p:cNvPr id="404" name="Google Shape;404;p18"/>
          <p:cNvGrpSpPr/>
          <p:nvPr/>
        </p:nvGrpSpPr>
        <p:grpSpPr>
          <a:xfrm>
            <a:off x="465711" y="3305225"/>
            <a:ext cx="3367243" cy="1057250"/>
            <a:chOff x="465711" y="3305225"/>
            <a:chExt cx="3367243" cy="1057250"/>
          </a:xfrm>
        </p:grpSpPr>
        <p:cxnSp>
          <p:nvCxnSpPr>
            <p:cNvPr id="405" name="Google Shape;405;p18"/>
            <p:cNvCxnSpPr/>
            <p:nvPr/>
          </p:nvCxnSpPr>
          <p:spPr>
            <a:xfrm flipH="1" rot="10800000">
              <a:off x="2930854" y="3305225"/>
              <a:ext cx="902100" cy="440700"/>
            </a:xfrm>
            <a:prstGeom prst="straightConnector1">
              <a:avLst/>
            </a:prstGeom>
            <a:noFill/>
            <a:ln cap="flat" cmpd="sng" w="28575">
              <a:solidFill>
                <a:schemeClr val="accent3"/>
              </a:solidFill>
              <a:prstDash val="solid"/>
              <a:round/>
              <a:headEnd len="med" w="med" type="none"/>
              <a:tailEnd len="med" w="med" type="none"/>
            </a:ln>
          </p:spPr>
        </p:cxnSp>
        <p:grpSp>
          <p:nvGrpSpPr>
            <p:cNvPr id="406" name="Google Shape;406;p18"/>
            <p:cNvGrpSpPr/>
            <p:nvPr/>
          </p:nvGrpSpPr>
          <p:grpSpPr>
            <a:xfrm>
              <a:off x="465711" y="3460810"/>
              <a:ext cx="2530606" cy="901665"/>
              <a:chOff x="465711" y="3460810"/>
              <a:chExt cx="2530606" cy="901665"/>
            </a:xfrm>
          </p:grpSpPr>
          <p:grpSp>
            <p:nvGrpSpPr>
              <p:cNvPr id="407" name="Google Shape;407;p18"/>
              <p:cNvGrpSpPr/>
              <p:nvPr/>
            </p:nvGrpSpPr>
            <p:grpSpPr>
              <a:xfrm>
                <a:off x="465711" y="3460810"/>
                <a:ext cx="2530606" cy="901665"/>
                <a:chOff x="465711" y="3460810"/>
                <a:chExt cx="2530606" cy="901665"/>
              </a:xfrm>
            </p:grpSpPr>
            <p:sp>
              <p:nvSpPr>
                <p:cNvPr id="408" name="Google Shape;408;p18"/>
                <p:cNvSpPr/>
                <p:nvPr/>
              </p:nvSpPr>
              <p:spPr>
                <a:xfrm>
                  <a:off x="916800" y="3460810"/>
                  <a:ext cx="2079518" cy="901665"/>
                </a:xfrm>
                <a:custGeom>
                  <a:rect b="b" l="l" r="r" t="t"/>
                  <a:pathLst>
                    <a:path extrusionOk="0" h="19611" w="5171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959868" y="3510648"/>
                  <a:ext cx="1992854" cy="801986"/>
                </a:xfrm>
                <a:custGeom>
                  <a:rect b="b" l="l" r="r" t="t"/>
                  <a:pathLst>
                    <a:path extrusionOk="0" h="17443" w="49555">
                      <a:moveTo>
                        <a:pt x="1" y="17443"/>
                      </a:moveTo>
                      <a:lnTo>
                        <a:pt x="1" y="0"/>
                      </a:lnTo>
                      <a:lnTo>
                        <a:pt x="40839" y="0"/>
                      </a:lnTo>
                      <a:cubicBezTo>
                        <a:pt x="45650" y="0"/>
                        <a:pt x="49555" y="3917"/>
                        <a:pt x="49555" y="8727"/>
                      </a:cubicBezTo>
                      <a:cubicBezTo>
                        <a:pt x="49555" y="13526"/>
                        <a:pt x="45650" y="17443"/>
                        <a:pt x="40839" y="17443"/>
                      </a:cubicBezTo>
                      <a:lnTo>
                        <a:pt x="1" y="1744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465711" y="3460810"/>
                  <a:ext cx="901665" cy="901665"/>
                </a:xfrm>
                <a:custGeom>
                  <a:rect b="b" l="l" r="r" t="t"/>
                  <a:pathLst>
                    <a:path extrusionOk="0" h="19611" w="19611">
                      <a:moveTo>
                        <a:pt x="19610" y="9811"/>
                      </a:moveTo>
                      <a:cubicBezTo>
                        <a:pt x="19610" y="15217"/>
                        <a:pt x="15229" y="19610"/>
                        <a:pt x="9811" y="19610"/>
                      </a:cubicBezTo>
                      <a:cubicBezTo>
                        <a:pt x="4394" y="19610"/>
                        <a:pt x="1" y="15217"/>
                        <a:pt x="1" y="9811"/>
                      </a:cubicBezTo>
                      <a:cubicBezTo>
                        <a:pt x="1" y="4394"/>
                        <a:pt x="4394" y="1"/>
                        <a:pt x="9811" y="1"/>
                      </a:cubicBezTo>
                      <a:cubicBezTo>
                        <a:pt x="15229" y="1"/>
                        <a:pt x="19610" y="4394"/>
                        <a:pt x="19610" y="981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503504" y="3498602"/>
                  <a:ext cx="826629" cy="826629"/>
                </a:xfrm>
                <a:custGeom>
                  <a:rect b="b" l="l" r="r" t="t"/>
                  <a:pathLst>
                    <a:path extrusionOk="0" h="17979" w="17979">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31"/>
                        <a:pt x="8989" y="17431"/>
                      </a:cubicBezTo>
                      <a:cubicBezTo>
                        <a:pt x="13645" y="17431"/>
                        <a:pt x="17443" y="13645"/>
                        <a:pt x="17443" y="8989"/>
                      </a:cubicBezTo>
                      <a:cubicBezTo>
                        <a:pt x="17443" y="4322"/>
                        <a:pt x="13645" y="536"/>
                        <a:pt x="8989" y="5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8"/>
              <p:cNvGrpSpPr/>
              <p:nvPr/>
            </p:nvGrpSpPr>
            <p:grpSpPr>
              <a:xfrm>
                <a:off x="638742" y="3831554"/>
                <a:ext cx="555089" cy="160416"/>
                <a:chOff x="698711" y="3819114"/>
                <a:chExt cx="506191" cy="146285"/>
              </a:xfrm>
            </p:grpSpPr>
            <p:sp>
              <p:nvSpPr>
                <p:cNvPr id="413" name="Google Shape;413;p18"/>
                <p:cNvSpPr/>
                <p:nvPr/>
              </p:nvSpPr>
              <p:spPr>
                <a:xfrm>
                  <a:off x="698711" y="3819114"/>
                  <a:ext cx="506191" cy="146285"/>
                </a:xfrm>
                <a:custGeom>
                  <a:rect b="b" l="l" r="r" t="t"/>
                  <a:pathLst>
                    <a:path extrusionOk="0" h="3489" w="12073">
                      <a:moveTo>
                        <a:pt x="10323" y="203"/>
                      </a:moveTo>
                      <a:cubicBezTo>
                        <a:pt x="11168" y="203"/>
                        <a:pt x="11871" y="893"/>
                        <a:pt x="11871" y="1750"/>
                      </a:cubicBezTo>
                      <a:cubicBezTo>
                        <a:pt x="11882" y="2596"/>
                        <a:pt x="11180" y="3298"/>
                        <a:pt x="10335" y="3298"/>
                      </a:cubicBezTo>
                      <a:lnTo>
                        <a:pt x="1750" y="3298"/>
                      </a:lnTo>
                      <a:cubicBezTo>
                        <a:pt x="893" y="3298"/>
                        <a:pt x="202" y="2596"/>
                        <a:pt x="202" y="1750"/>
                      </a:cubicBezTo>
                      <a:cubicBezTo>
                        <a:pt x="202" y="893"/>
                        <a:pt x="893" y="203"/>
                        <a:pt x="1750" y="203"/>
                      </a:cubicBezTo>
                      <a:close/>
                      <a:moveTo>
                        <a:pt x="1750" y="0"/>
                      </a:moveTo>
                      <a:cubicBezTo>
                        <a:pt x="774" y="0"/>
                        <a:pt x="0" y="798"/>
                        <a:pt x="0" y="1750"/>
                      </a:cubicBezTo>
                      <a:cubicBezTo>
                        <a:pt x="0" y="2715"/>
                        <a:pt x="798" y="3489"/>
                        <a:pt x="1750" y="3489"/>
                      </a:cubicBezTo>
                      <a:lnTo>
                        <a:pt x="10323" y="3489"/>
                      </a:lnTo>
                      <a:cubicBezTo>
                        <a:pt x="11287" y="3489"/>
                        <a:pt x="12061" y="2703"/>
                        <a:pt x="12061" y="1750"/>
                      </a:cubicBezTo>
                      <a:cubicBezTo>
                        <a:pt x="12073" y="774"/>
                        <a:pt x="11299" y="0"/>
                        <a:pt x="10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904869" y="3845570"/>
                  <a:ext cx="93373" cy="93373"/>
                </a:xfrm>
                <a:custGeom>
                  <a:rect b="b" l="l" r="r" t="t"/>
                  <a:pathLst>
                    <a:path extrusionOk="0" h="2227" w="2227">
                      <a:moveTo>
                        <a:pt x="1119" y="0"/>
                      </a:moveTo>
                      <a:cubicBezTo>
                        <a:pt x="1060" y="0"/>
                        <a:pt x="1012" y="36"/>
                        <a:pt x="1012" y="107"/>
                      </a:cubicBezTo>
                      <a:lnTo>
                        <a:pt x="1012" y="858"/>
                      </a:lnTo>
                      <a:lnTo>
                        <a:pt x="477" y="322"/>
                      </a:lnTo>
                      <a:cubicBezTo>
                        <a:pt x="453" y="304"/>
                        <a:pt x="426" y="295"/>
                        <a:pt x="399" y="295"/>
                      </a:cubicBezTo>
                      <a:cubicBezTo>
                        <a:pt x="372" y="295"/>
                        <a:pt x="346" y="304"/>
                        <a:pt x="322" y="322"/>
                      </a:cubicBezTo>
                      <a:cubicBezTo>
                        <a:pt x="286" y="369"/>
                        <a:pt x="286" y="429"/>
                        <a:pt x="322" y="477"/>
                      </a:cubicBezTo>
                      <a:lnTo>
                        <a:pt x="858" y="1012"/>
                      </a:lnTo>
                      <a:lnTo>
                        <a:pt x="107" y="1012"/>
                      </a:lnTo>
                      <a:cubicBezTo>
                        <a:pt x="48" y="1012"/>
                        <a:pt x="0" y="1060"/>
                        <a:pt x="0" y="1119"/>
                      </a:cubicBezTo>
                      <a:cubicBezTo>
                        <a:pt x="0" y="1179"/>
                        <a:pt x="48" y="1215"/>
                        <a:pt x="107" y="1215"/>
                      </a:cubicBezTo>
                      <a:lnTo>
                        <a:pt x="858" y="1215"/>
                      </a:lnTo>
                      <a:lnTo>
                        <a:pt x="322" y="1750"/>
                      </a:lnTo>
                      <a:cubicBezTo>
                        <a:pt x="286" y="1798"/>
                        <a:pt x="286" y="1858"/>
                        <a:pt x="322" y="1905"/>
                      </a:cubicBezTo>
                      <a:cubicBezTo>
                        <a:pt x="346" y="1917"/>
                        <a:pt x="369" y="1929"/>
                        <a:pt x="405" y="1929"/>
                      </a:cubicBezTo>
                      <a:cubicBezTo>
                        <a:pt x="429" y="1929"/>
                        <a:pt x="441" y="1917"/>
                        <a:pt x="477" y="1905"/>
                      </a:cubicBezTo>
                      <a:lnTo>
                        <a:pt x="1012" y="1369"/>
                      </a:lnTo>
                      <a:lnTo>
                        <a:pt x="1012" y="2131"/>
                      </a:lnTo>
                      <a:cubicBezTo>
                        <a:pt x="1012" y="2191"/>
                        <a:pt x="1060" y="2227"/>
                        <a:pt x="1119" y="2227"/>
                      </a:cubicBezTo>
                      <a:cubicBezTo>
                        <a:pt x="1179" y="2227"/>
                        <a:pt x="1215" y="2191"/>
                        <a:pt x="1215" y="2131"/>
                      </a:cubicBezTo>
                      <a:lnTo>
                        <a:pt x="1215" y="1369"/>
                      </a:lnTo>
                      <a:lnTo>
                        <a:pt x="1751" y="1905"/>
                      </a:lnTo>
                      <a:cubicBezTo>
                        <a:pt x="1774" y="1917"/>
                        <a:pt x="1798" y="1929"/>
                        <a:pt x="1834" y="1929"/>
                      </a:cubicBezTo>
                      <a:cubicBezTo>
                        <a:pt x="1858" y="1929"/>
                        <a:pt x="1870" y="1917"/>
                        <a:pt x="1905" y="1905"/>
                      </a:cubicBezTo>
                      <a:cubicBezTo>
                        <a:pt x="1953" y="1858"/>
                        <a:pt x="1953" y="1798"/>
                        <a:pt x="1905" y="1750"/>
                      </a:cubicBezTo>
                      <a:lnTo>
                        <a:pt x="1370" y="1215"/>
                      </a:lnTo>
                      <a:lnTo>
                        <a:pt x="2132" y="1215"/>
                      </a:lnTo>
                      <a:cubicBezTo>
                        <a:pt x="2191" y="1215"/>
                        <a:pt x="2227" y="1179"/>
                        <a:pt x="2227" y="1119"/>
                      </a:cubicBezTo>
                      <a:cubicBezTo>
                        <a:pt x="2227" y="1060"/>
                        <a:pt x="2191" y="1012"/>
                        <a:pt x="2132" y="1012"/>
                      </a:cubicBezTo>
                      <a:lnTo>
                        <a:pt x="1370" y="1012"/>
                      </a:lnTo>
                      <a:lnTo>
                        <a:pt x="1905" y="477"/>
                      </a:lnTo>
                      <a:cubicBezTo>
                        <a:pt x="1953" y="429"/>
                        <a:pt x="1953" y="369"/>
                        <a:pt x="1905" y="322"/>
                      </a:cubicBezTo>
                      <a:cubicBezTo>
                        <a:pt x="1881" y="304"/>
                        <a:pt x="1855" y="295"/>
                        <a:pt x="1828" y="295"/>
                      </a:cubicBezTo>
                      <a:cubicBezTo>
                        <a:pt x="1801" y="295"/>
                        <a:pt x="1774" y="304"/>
                        <a:pt x="1751" y="322"/>
                      </a:cubicBezTo>
                      <a:lnTo>
                        <a:pt x="1215" y="858"/>
                      </a:lnTo>
                      <a:lnTo>
                        <a:pt x="1215" y="107"/>
                      </a:lnTo>
                      <a:cubicBezTo>
                        <a:pt x="1215" y="48"/>
                        <a:pt x="1179" y="0"/>
                        <a:pt x="11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774558" y="3845570"/>
                  <a:ext cx="93414" cy="93373"/>
                </a:xfrm>
                <a:custGeom>
                  <a:rect b="b" l="l" r="r" t="t"/>
                  <a:pathLst>
                    <a:path extrusionOk="0" h="2227" w="2228">
                      <a:moveTo>
                        <a:pt x="1108" y="0"/>
                      </a:moveTo>
                      <a:cubicBezTo>
                        <a:pt x="1049" y="0"/>
                        <a:pt x="1013" y="36"/>
                        <a:pt x="1013" y="107"/>
                      </a:cubicBezTo>
                      <a:lnTo>
                        <a:pt x="1013" y="858"/>
                      </a:lnTo>
                      <a:lnTo>
                        <a:pt x="477" y="322"/>
                      </a:lnTo>
                      <a:cubicBezTo>
                        <a:pt x="453" y="304"/>
                        <a:pt x="426" y="295"/>
                        <a:pt x="400" y="295"/>
                      </a:cubicBezTo>
                      <a:cubicBezTo>
                        <a:pt x="373" y="295"/>
                        <a:pt x="346" y="304"/>
                        <a:pt x="322" y="322"/>
                      </a:cubicBezTo>
                      <a:cubicBezTo>
                        <a:pt x="275" y="369"/>
                        <a:pt x="275" y="429"/>
                        <a:pt x="322" y="477"/>
                      </a:cubicBezTo>
                      <a:lnTo>
                        <a:pt x="858" y="1012"/>
                      </a:lnTo>
                      <a:lnTo>
                        <a:pt x="96" y="1012"/>
                      </a:lnTo>
                      <a:cubicBezTo>
                        <a:pt x="36" y="1012"/>
                        <a:pt x="1" y="1060"/>
                        <a:pt x="1" y="1119"/>
                      </a:cubicBezTo>
                      <a:cubicBezTo>
                        <a:pt x="1" y="1179"/>
                        <a:pt x="36" y="1215"/>
                        <a:pt x="96" y="1215"/>
                      </a:cubicBezTo>
                      <a:lnTo>
                        <a:pt x="858" y="1215"/>
                      </a:lnTo>
                      <a:lnTo>
                        <a:pt x="322" y="1750"/>
                      </a:lnTo>
                      <a:cubicBezTo>
                        <a:pt x="275" y="1798"/>
                        <a:pt x="275" y="1858"/>
                        <a:pt x="322" y="1905"/>
                      </a:cubicBezTo>
                      <a:cubicBezTo>
                        <a:pt x="334" y="1917"/>
                        <a:pt x="370" y="1929"/>
                        <a:pt x="394" y="1929"/>
                      </a:cubicBezTo>
                      <a:cubicBezTo>
                        <a:pt x="429" y="1929"/>
                        <a:pt x="441" y="1917"/>
                        <a:pt x="477" y="1905"/>
                      </a:cubicBezTo>
                      <a:lnTo>
                        <a:pt x="1013" y="1369"/>
                      </a:lnTo>
                      <a:lnTo>
                        <a:pt x="1013" y="2131"/>
                      </a:lnTo>
                      <a:cubicBezTo>
                        <a:pt x="1013" y="2191"/>
                        <a:pt x="1049" y="2227"/>
                        <a:pt x="1108" y="2227"/>
                      </a:cubicBezTo>
                      <a:cubicBezTo>
                        <a:pt x="1168" y="2227"/>
                        <a:pt x="1215" y="2191"/>
                        <a:pt x="1215" y="2131"/>
                      </a:cubicBezTo>
                      <a:lnTo>
                        <a:pt x="1215" y="1369"/>
                      </a:lnTo>
                      <a:lnTo>
                        <a:pt x="1751" y="1905"/>
                      </a:lnTo>
                      <a:cubicBezTo>
                        <a:pt x="1763" y="1917"/>
                        <a:pt x="1799" y="1929"/>
                        <a:pt x="1822" y="1929"/>
                      </a:cubicBezTo>
                      <a:cubicBezTo>
                        <a:pt x="1858" y="1929"/>
                        <a:pt x="1870" y="1917"/>
                        <a:pt x="1906" y="1905"/>
                      </a:cubicBezTo>
                      <a:cubicBezTo>
                        <a:pt x="1941" y="1858"/>
                        <a:pt x="1941" y="1798"/>
                        <a:pt x="1906" y="1750"/>
                      </a:cubicBezTo>
                      <a:lnTo>
                        <a:pt x="1370" y="1215"/>
                      </a:lnTo>
                      <a:lnTo>
                        <a:pt x="2120" y="1215"/>
                      </a:lnTo>
                      <a:cubicBezTo>
                        <a:pt x="2180" y="1215"/>
                        <a:pt x="2227" y="1179"/>
                        <a:pt x="2227" y="1119"/>
                      </a:cubicBezTo>
                      <a:cubicBezTo>
                        <a:pt x="2215" y="1060"/>
                        <a:pt x="2168" y="1012"/>
                        <a:pt x="2120" y="1012"/>
                      </a:cubicBezTo>
                      <a:lnTo>
                        <a:pt x="1370" y="1012"/>
                      </a:lnTo>
                      <a:lnTo>
                        <a:pt x="1906" y="477"/>
                      </a:lnTo>
                      <a:cubicBezTo>
                        <a:pt x="1941" y="429"/>
                        <a:pt x="1941" y="369"/>
                        <a:pt x="1906" y="322"/>
                      </a:cubicBezTo>
                      <a:cubicBezTo>
                        <a:pt x="1882" y="304"/>
                        <a:pt x="1855" y="295"/>
                        <a:pt x="1828" y="295"/>
                      </a:cubicBezTo>
                      <a:cubicBezTo>
                        <a:pt x="1802" y="295"/>
                        <a:pt x="1775" y="304"/>
                        <a:pt x="1751" y="322"/>
                      </a:cubicBezTo>
                      <a:lnTo>
                        <a:pt x="1215" y="858"/>
                      </a:lnTo>
                      <a:lnTo>
                        <a:pt x="1215" y="107"/>
                      </a:lnTo>
                      <a:cubicBezTo>
                        <a:pt x="1215" y="48"/>
                        <a:pt x="1168" y="0"/>
                        <a:pt x="11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1035642" y="3845570"/>
                  <a:ext cx="93918" cy="93373"/>
                </a:xfrm>
                <a:custGeom>
                  <a:rect b="b" l="l" r="r" t="t"/>
                  <a:pathLst>
                    <a:path extrusionOk="0" h="2227" w="2240">
                      <a:moveTo>
                        <a:pt x="1120" y="0"/>
                      </a:moveTo>
                      <a:cubicBezTo>
                        <a:pt x="1060" y="0"/>
                        <a:pt x="1013" y="36"/>
                        <a:pt x="1013" y="107"/>
                      </a:cubicBezTo>
                      <a:lnTo>
                        <a:pt x="1013" y="858"/>
                      </a:lnTo>
                      <a:lnTo>
                        <a:pt x="477" y="322"/>
                      </a:lnTo>
                      <a:cubicBezTo>
                        <a:pt x="459" y="304"/>
                        <a:pt x="435" y="295"/>
                        <a:pt x="410" y="295"/>
                      </a:cubicBezTo>
                      <a:cubicBezTo>
                        <a:pt x="385" y="295"/>
                        <a:pt x="358" y="304"/>
                        <a:pt x="334" y="322"/>
                      </a:cubicBezTo>
                      <a:cubicBezTo>
                        <a:pt x="286" y="369"/>
                        <a:pt x="286" y="429"/>
                        <a:pt x="334" y="477"/>
                      </a:cubicBezTo>
                      <a:lnTo>
                        <a:pt x="870" y="1012"/>
                      </a:lnTo>
                      <a:lnTo>
                        <a:pt x="108" y="1012"/>
                      </a:lnTo>
                      <a:cubicBezTo>
                        <a:pt x="48" y="1012"/>
                        <a:pt x="1" y="1060"/>
                        <a:pt x="1" y="1119"/>
                      </a:cubicBezTo>
                      <a:cubicBezTo>
                        <a:pt x="1" y="1179"/>
                        <a:pt x="48" y="1215"/>
                        <a:pt x="108" y="1215"/>
                      </a:cubicBezTo>
                      <a:lnTo>
                        <a:pt x="870" y="1215"/>
                      </a:lnTo>
                      <a:lnTo>
                        <a:pt x="334" y="1750"/>
                      </a:lnTo>
                      <a:cubicBezTo>
                        <a:pt x="286" y="1798"/>
                        <a:pt x="286" y="1858"/>
                        <a:pt x="334" y="1905"/>
                      </a:cubicBezTo>
                      <a:cubicBezTo>
                        <a:pt x="346" y="1917"/>
                        <a:pt x="382" y="1929"/>
                        <a:pt x="406" y="1929"/>
                      </a:cubicBezTo>
                      <a:cubicBezTo>
                        <a:pt x="441" y="1929"/>
                        <a:pt x="453" y="1917"/>
                        <a:pt x="477" y="1905"/>
                      </a:cubicBezTo>
                      <a:lnTo>
                        <a:pt x="1013" y="1369"/>
                      </a:lnTo>
                      <a:lnTo>
                        <a:pt x="1013" y="2131"/>
                      </a:lnTo>
                      <a:cubicBezTo>
                        <a:pt x="1013" y="2191"/>
                        <a:pt x="1060" y="2227"/>
                        <a:pt x="1120" y="2227"/>
                      </a:cubicBezTo>
                      <a:cubicBezTo>
                        <a:pt x="1179" y="2227"/>
                        <a:pt x="1227" y="2191"/>
                        <a:pt x="1227" y="2131"/>
                      </a:cubicBezTo>
                      <a:lnTo>
                        <a:pt x="1227" y="1369"/>
                      </a:lnTo>
                      <a:lnTo>
                        <a:pt x="1763" y="1905"/>
                      </a:lnTo>
                      <a:cubicBezTo>
                        <a:pt x="1775" y="1917"/>
                        <a:pt x="1810" y="1929"/>
                        <a:pt x="1834" y="1929"/>
                      </a:cubicBezTo>
                      <a:cubicBezTo>
                        <a:pt x="1870" y="1929"/>
                        <a:pt x="1882" y="1917"/>
                        <a:pt x="1906" y="1905"/>
                      </a:cubicBezTo>
                      <a:cubicBezTo>
                        <a:pt x="1953" y="1858"/>
                        <a:pt x="1953" y="1798"/>
                        <a:pt x="1906" y="1750"/>
                      </a:cubicBezTo>
                      <a:lnTo>
                        <a:pt x="1370" y="1215"/>
                      </a:lnTo>
                      <a:lnTo>
                        <a:pt x="2132" y="1215"/>
                      </a:lnTo>
                      <a:cubicBezTo>
                        <a:pt x="2191" y="1215"/>
                        <a:pt x="2239" y="1179"/>
                        <a:pt x="2239" y="1119"/>
                      </a:cubicBezTo>
                      <a:cubicBezTo>
                        <a:pt x="2239" y="1060"/>
                        <a:pt x="2191" y="1012"/>
                        <a:pt x="2132" y="1012"/>
                      </a:cubicBezTo>
                      <a:lnTo>
                        <a:pt x="1370" y="1012"/>
                      </a:lnTo>
                      <a:lnTo>
                        <a:pt x="1906" y="477"/>
                      </a:lnTo>
                      <a:cubicBezTo>
                        <a:pt x="1953" y="429"/>
                        <a:pt x="1953" y="369"/>
                        <a:pt x="1906" y="322"/>
                      </a:cubicBezTo>
                      <a:cubicBezTo>
                        <a:pt x="1888" y="304"/>
                        <a:pt x="1864" y="295"/>
                        <a:pt x="1839" y="295"/>
                      </a:cubicBezTo>
                      <a:cubicBezTo>
                        <a:pt x="1813" y="295"/>
                        <a:pt x="1787" y="304"/>
                        <a:pt x="1763" y="322"/>
                      </a:cubicBezTo>
                      <a:lnTo>
                        <a:pt x="1227" y="858"/>
                      </a:lnTo>
                      <a:lnTo>
                        <a:pt x="1227" y="107"/>
                      </a:lnTo>
                      <a:cubicBezTo>
                        <a:pt x="1227" y="48"/>
                        <a:pt x="1179" y="0"/>
                        <a:pt x="11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17" name="Google Shape;417;p18"/>
          <p:cNvGrpSpPr/>
          <p:nvPr/>
        </p:nvGrpSpPr>
        <p:grpSpPr>
          <a:xfrm>
            <a:off x="465711" y="1528475"/>
            <a:ext cx="3367243" cy="902950"/>
            <a:chOff x="465711" y="1528475"/>
            <a:chExt cx="3367243" cy="902950"/>
          </a:xfrm>
        </p:grpSpPr>
        <p:cxnSp>
          <p:nvCxnSpPr>
            <p:cNvPr id="418" name="Google Shape;418;p18"/>
            <p:cNvCxnSpPr/>
            <p:nvPr/>
          </p:nvCxnSpPr>
          <p:spPr>
            <a:xfrm>
              <a:off x="2930854" y="1990725"/>
              <a:ext cx="902100" cy="440700"/>
            </a:xfrm>
            <a:prstGeom prst="straightConnector1">
              <a:avLst/>
            </a:prstGeom>
            <a:noFill/>
            <a:ln cap="flat" cmpd="sng" w="28575">
              <a:solidFill>
                <a:schemeClr val="accent2"/>
              </a:solidFill>
              <a:prstDash val="solid"/>
              <a:round/>
              <a:headEnd len="med" w="med" type="none"/>
              <a:tailEnd len="med" w="med" type="none"/>
            </a:ln>
          </p:spPr>
        </p:cxnSp>
        <p:grpSp>
          <p:nvGrpSpPr>
            <p:cNvPr id="419" name="Google Shape;419;p18"/>
            <p:cNvGrpSpPr/>
            <p:nvPr/>
          </p:nvGrpSpPr>
          <p:grpSpPr>
            <a:xfrm>
              <a:off x="465711" y="1528475"/>
              <a:ext cx="2530606" cy="901665"/>
              <a:chOff x="465711" y="1528475"/>
              <a:chExt cx="2530606" cy="901665"/>
            </a:xfrm>
          </p:grpSpPr>
          <p:grpSp>
            <p:nvGrpSpPr>
              <p:cNvPr id="420" name="Google Shape;420;p18"/>
              <p:cNvGrpSpPr/>
              <p:nvPr/>
            </p:nvGrpSpPr>
            <p:grpSpPr>
              <a:xfrm>
                <a:off x="465711" y="1528475"/>
                <a:ext cx="2530606" cy="901665"/>
                <a:chOff x="465711" y="1528475"/>
                <a:chExt cx="2530606" cy="901665"/>
              </a:xfrm>
            </p:grpSpPr>
            <p:sp>
              <p:nvSpPr>
                <p:cNvPr id="421" name="Google Shape;421;p18"/>
                <p:cNvSpPr/>
                <p:nvPr/>
              </p:nvSpPr>
              <p:spPr>
                <a:xfrm>
                  <a:off x="916800" y="1528475"/>
                  <a:ext cx="2079518" cy="901665"/>
                </a:xfrm>
                <a:custGeom>
                  <a:rect b="b" l="l" r="r" t="t"/>
                  <a:pathLst>
                    <a:path extrusionOk="0" h="19611" w="5171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959868" y="1578313"/>
                  <a:ext cx="1992854" cy="801986"/>
                </a:xfrm>
                <a:custGeom>
                  <a:rect b="b" l="l" r="r" t="t"/>
                  <a:pathLst>
                    <a:path extrusionOk="0" h="17443" w="49555">
                      <a:moveTo>
                        <a:pt x="1" y="17443"/>
                      </a:moveTo>
                      <a:lnTo>
                        <a:pt x="1" y="0"/>
                      </a:lnTo>
                      <a:lnTo>
                        <a:pt x="40839" y="0"/>
                      </a:lnTo>
                      <a:cubicBezTo>
                        <a:pt x="45650" y="0"/>
                        <a:pt x="49555" y="3917"/>
                        <a:pt x="49555" y="8727"/>
                      </a:cubicBezTo>
                      <a:cubicBezTo>
                        <a:pt x="49555" y="13526"/>
                        <a:pt x="45650" y="17443"/>
                        <a:pt x="40839" y="1744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465711" y="1528476"/>
                  <a:ext cx="901665" cy="901665"/>
                </a:xfrm>
                <a:custGeom>
                  <a:rect b="b" l="l" r="r" t="t"/>
                  <a:pathLst>
                    <a:path extrusionOk="0" h="19611" w="19611">
                      <a:moveTo>
                        <a:pt x="19610" y="9800"/>
                      </a:moveTo>
                      <a:cubicBezTo>
                        <a:pt x="19610" y="15217"/>
                        <a:pt x="15229" y="19610"/>
                        <a:pt x="9811" y="19610"/>
                      </a:cubicBezTo>
                      <a:cubicBezTo>
                        <a:pt x="4394" y="19610"/>
                        <a:pt x="1" y="15217"/>
                        <a:pt x="1" y="9800"/>
                      </a:cubicBezTo>
                      <a:cubicBezTo>
                        <a:pt x="1" y="4394"/>
                        <a:pt x="4394" y="1"/>
                        <a:pt x="9811" y="1"/>
                      </a:cubicBezTo>
                      <a:cubicBezTo>
                        <a:pt x="15229" y="1"/>
                        <a:pt x="19610" y="4394"/>
                        <a:pt x="19610" y="980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503504" y="1566268"/>
                  <a:ext cx="826629" cy="826629"/>
                </a:xfrm>
                <a:custGeom>
                  <a:rect b="b" l="l" r="r" t="t"/>
                  <a:pathLst>
                    <a:path extrusionOk="0" h="17979" w="17979">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43"/>
                        <a:pt x="8989" y="17443"/>
                      </a:cubicBezTo>
                      <a:cubicBezTo>
                        <a:pt x="13645" y="17443"/>
                        <a:pt x="17443" y="13645"/>
                        <a:pt x="17443" y="8989"/>
                      </a:cubicBezTo>
                      <a:cubicBezTo>
                        <a:pt x="17443" y="4322"/>
                        <a:pt x="13645" y="536"/>
                        <a:pt x="8989" y="5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18"/>
              <p:cNvGrpSpPr/>
              <p:nvPr/>
            </p:nvGrpSpPr>
            <p:grpSpPr>
              <a:xfrm>
                <a:off x="654052" y="1773227"/>
                <a:ext cx="521203" cy="412282"/>
                <a:chOff x="712673" y="1942106"/>
                <a:chExt cx="475290" cy="375964"/>
              </a:xfrm>
            </p:grpSpPr>
            <p:sp>
              <p:nvSpPr>
                <p:cNvPr id="426" name="Google Shape;426;p18"/>
                <p:cNvSpPr/>
                <p:nvPr/>
              </p:nvSpPr>
              <p:spPr>
                <a:xfrm>
                  <a:off x="888392" y="2190233"/>
                  <a:ext cx="127334" cy="127837"/>
                </a:xfrm>
                <a:custGeom>
                  <a:rect b="b" l="l" r="r" t="t"/>
                  <a:pathLst>
                    <a:path extrusionOk="0" h="3049" w="3037">
                      <a:moveTo>
                        <a:pt x="1548" y="869"/>
                      </a:moveTo>
                      <a:cubicBezTo>
                        <a:pt x="1584" y="881"/>
                        <a:pt x="1596" y="881"/>
                        <a:pt x="1608" y="881"/>
                      </a:cubicBezTo>
                      <a:cubicBezTo>
                        <a:pt x="1929" y="929"/>
                        <a:pt x="2167" y="1203"/>
                        <a:pt x="2167" y="1512"/>
                      </a:cubicBezTo>
                      <a:cubicBezTo>
                        <a:pt x="2167" y="1715"/>
                        <a:pt x="2048" y="1929"/>
                        <a:pt x="1846" y="2048"/>
                      </a:cubicBezTo>
                      <a:cubicBezTo>
                        <a:pt x="1727" y="2120"/>
                        <a:pt x="1632" y="2155"/>
                        <a:pt x="1524" y="2155"/>
                      </a:cubicBezTo>
                      <a:cubicBezTo>
                        <a:pt x="1167" y="2155"/>
                        <a:pt x="881" y="1869"/>
                        <a:pt x="881" y="1512"/>
                      </a:cubicBezTo>
                      <a:cubicBezTo>
                        <a:pt x="881" y="1155"/>
                        <a:pt x="1167" y="869"/>
                        <a:pt x="1524" y="869"/>
                      </a:cubicBezTo>
                      <a:close/>
                      <a:moveTo>
                        <a:pt x="1524" y="667"/>
                      </a:moveTo>
                      <a:cubicBezTo>
                        <a:pt x="1048" y="667"/>
                        <a:pt x="679" y="1048"/>
                        <a:pt x="679" y="1512"/>
                      </a:cubicBezTo>
                      <a:cubicBezTo>
                        <a:pt x="679" y="1989"/>
                        <a:pt x="1060" y="2358"/>
                        <a:pt x="1524" y="2358"/>
                      </a:cubicBezTo>
                      <a:cubicBezTo>
                        <a:pt x="1655" y="2358"/>
                        <a:pt x="1810" y="2322"/>
                        <a:pt x="1965" y="2203"/>
                      </a:cubicBezTo>
                      <a:cubicBezTo>
                        <a:pt x="2227" y="2048"/>
                        <a:pt x="2370" y="1786"/>
                        <a:pt x="2370" y="1500"/>
                      </a:cubicBezTo>
                      <a:cubicBezTo>
                        <a:pt x="2370" y="1084"/>
                        <a:pt x="2060" y="738"/>
                        <a:pt x="1643" y="679"/>
                      </a:cubicBezTo>
                      <a:lnTo>
                        <a:pt x="1608" y="679"/>
                      </a:lnTo>
                      <a:cubicBezTo>
                        <a:pt x="1584" y="679"/>
                        <a:pt x="1548" y="667"/>
                        <a:pt x="1524" y="667"/>
                      </a:cubicBezTo>
                      <a:close/>
                      <a:moveTo>
                        <a:pt x="1524" y="191"/>
                      </a:moveTo>
                      <a:lnTo>
                        <a:pt x="1548" y="203"/>
                      </a:lnTo>
                      <a:cubicBezTo>
                        <a:pt x="1679" y="203"/>
                        <a:pt x="1798" y="226"/>
                        <a:pt x="1941" y="274"/>
                      </a:cubicBezTo>
                      <a:cubicBezTo>
                        <a:pt x="2001" y="310"/>
                        <a:pt x="2072" y="334"/>
                        <a:pt x="2132" y="369"/>
                      </a:cubicBezTo>
                      <a:cubicBezTo>
                        <a:pt x="2251" y="441"/>
                        <a:pt x="2358" y="512"/>
                        <a:pt x="2429" y="596"/>
                      </a:cubicBezTo>
                      <a:cubicBezTo>
                        <a:pt x="2489" y="655"/>
                        <a:pt x="2548" y="715"/>
                        <a:pt x="2596" y="786"/>
                      </a:cubicBezTo>
                      <a:cubicBezTo>
                        <a:pt x="2679" y="929"/>
                        <a:pt x="2763" y="1096"/>
                        <a:pt x="2786" y="1262"/>
                      </a:cubicBezTo>
                      <a:cubicBezTo>
                        <a:pt x="2798" y="1346"/>
                        <a:pt x="2822" y="1441"/>
                        <a:pt x="2822" y="1524"/>
                      </a:cubicBezTo>
                      <a:cubicBezTo>
                        <a:pt x="2822" y="1631"/>
                        <a:pt x="2798" y="1739"/>
                        <a:pt x="2775" y="1869"/>
                      </a:cubicBezTo>
                      <a:cubicBezTo>
                        <a:pt x="2763" y="1953"/>
                        <a:pt x="2715" y="2048"/>
                        <a:pt x="2667" y="2131"/>
                      </a:cubicBezTo>
                      <a:cubicBezTo>
                        <a:pt x="2441" y="2560"/>
                        <a:pt x="2013" y="2822"/>
                        <a:pt x="1548" y="2834"/>
                      </a:cubicBezTo>
                      <a:lnTo>
                        <a:pt x="1501" y="2834"/>
                      </a:lnTo>
                      <a:cubicBezTo>
                        <a:pt x="774" y="2834"/>
                        <a:pt x="179" y="2239"/>
                        <a:pt x="179" y="1512"/>
                      </a:cubicBezTo>
                      <a:cubicBezTo>
                        <a:pt x="179" y="786"/>
                        <a:pt x="774" y="191"/>
                        <a:pt x="1524" y="191"/>
                      </a:cubicBezTo>
                      <a:close/>
                      <a:moveTo>
                        <a:pt x="1524" y="0"/>
                      </a:moveTo>
                      <a:cubicBezTo>
                        <a:pt x="691" y="0"/>
                        <a:pt x="0" y="679"/>
                        <a:pt x="0" y="1512"/>
                      </a:cubicBezTo>
                      <a:cubicBezTo>
                        <a:pt x="0" y="2346"/>
                        <a:pt x="691" y="3024"/>
                        <a:pt x="1524" y="3024"/>
                      </a:cubicBezTo>
                      <a:cubicBezTo>
                        <a:pt x="1536" y="3024"/>
                        <a:pt x="1548" y="3024"/>
                        <a:pt x="1584" y="3048"/>
                      </a:cubicBezTo>
                      <a:cubicBezTo>
                        <a:pt x="2120" y="3024"/>
                        <a:pt x="2608" y="2715"/>
                        <a:pt x="2858" y="2239"/>
                      </a:cubicBezTo>
                      <a:cubicBezTo>
                        <a:pt x="2906" y="2131"/>
                        <a:pt x="2953" y="2036"/>
                        <a:pt x="2977" y="1929"/>
                      </a:cubicBezTo>
                      <a:cubicBezTo>
                        <a:pt x="3025" y="1786"/>
                        <a:pt x="3036" y="1643"/>
                        <a:pt x="3036" y="1524"/>
                      </a:cubicBezTo>
                      <a:cubicBezTo>
                        <a:pt x="3036" y="1417"/>
                        <a:pt x="3025" y="1322"/>
                        <a:pt x="3013" y="1215"/>
                      </a:cubicBezTo>
                      <a:cubicBezTo>
                        <a:pt x="2977" y="1024"/>
                        <a:pt x="2906" y="834"/>
                        <a:pt x="2786" y="667"/>
                      </a:cubicBezTo>
                      <a:cubicBezTo>
                        <a:pt x="2727" y="596"/>
                        <a:pt x="2667" y="512"/>
                        <a:pt x="2596" y="441"/>
                      </a:cubicBezTo>
                      <a:cubicBezTo>
                        <a:pt x="2501" y="357"/>
                        <a:pt x="2382" y="262"/>
                        <a:pt x="2251" y="191"/>
                      </a:cubicBezTo>
                      <a:cubicBezTo>
                        <a:pt x="2179" y="143"/>
                        <a:pt x="2108" y="119"/>
                        <a:pt x="2024" y="84"/>
                      </a:cubicBezTo>
                      <a:cubicBezTo>
                        <a:pt x="1882" y="24"/>
                        <a:pt x="1727" y="0"/>
                        <a:pt x="15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712673" y="1942106"/>
                  <a:ext cx="475290" cy="135845"/>
                </a:xfrm>
                <a:custGeom>
                  <a:rect b="b" l="l" r="r" t="t"/>
                  <a:pathLst>
                    <a:path extrusionOk="0" h="3240" w="11336">
                      <a:moveTo>
                        <a:pt x="5715" y="215"/>
                      </a:moveTo>
                      <a:cubicBezTo>
                        <a:pt x="6001" y="215"/>
                        <a:pt x="6311" y="239"/>
                        <a:pt x="6692" y="275"/>
                      </a:cubicBezTo>
                      <a:cubicBezTo>
                        <a:pt x="7049" y="334"/>
                        <a:pt x="7430" y="406"/>
                        <a:pt x="7763" y="513"/>
                      </a:cubicBezTo>
                      <a:cubicBezTo>
                        <a:pt x="8120" y="620"/>
                        <a:pt x="8406" y="715"/>
                        <a:pt x="8680" y="834"/>
                      </a:cubicBezTo>
                      <a:cubicBezTo>
                        <a:pt x="9359" y="1156"/>
                        <a:pt x="10002" y="1572"/>
                        <a:pt x="10561" y="2073"/>
                      </a:cubicBezTo>
                      <a:cubicBezTo>
                        <a:pt x="10740" y="2251"/>
                        <a:pt x="10942" y="2430"/>
                        <a:pt x="11097" y="2620"/>
                      </a:cubicBezTo>
                      <a:cubicBezTo>
                        <a:pt x="11145" y="2680"/>
                        <a:pt x="11157" y="2739"/>
                        <a:pt x="11157" y="2799"/>
                      </a:cubicBezTo>
                      <a:cubicBezTo>
                        <a:pt x="11157" y="2858"/>
                        <a:pt x="11133" y="2918"/>
                        <a:pt x="11085" y="2965"/>
                      </a:cubicBezTo>
                      <a:cubicBezTo>
                        <a:pt x="11037" y="3008"/>
                        <a:pt x="10981" y="3027"/>
                        <a:pt x="10926" y="3027"/>
                      </a:cubicBezTo>
                      <a:cubicBezTo>
                        <a:pt x="10859" y="3027"/>
                        <a:pt x="10792" y="2999"/>
                        <a:pt x="10740" y="2954"/>
                      </a:cubicBezTo>
                      <a:cubicBezTo>
                        <a:pt x="10430" y="2608"/>
                        <a:pt x="10073" y="2287"/>
                        <a:pt x="9692" y="2001"/>
                      </a:cubicBezTo>
                      <a:cubicBezTo>
                        <a:pt x="8537" y="1168"/>
                        <a:pt x="7132" y="703"/>
                        <a:pt x="5715" y="703"/>
                      </a:cubicBezTo>
                      <a:cubicBezTo>
                        <a:pt x="3798" y="703"/>
                        <a:pt x="1965" y="1537"/>
                        <a:pt x="679" y="2965"/>
                      </a:cubicBezTo>
                      <a:cubicBezTo>
                        <a:pt x="643" y="3013"/>
                        <a:pt x="584" y="3037"/>
                        <a:pt x="524" y="3037"/>
                      </a:cubicBezTo>
                      <a:cubicBezTo>
                        <a:pt x="465" y="3037"/>
                        <a:pt x="381" y="3025"/>
                        <a:pt x="346" y="2977"/>
                      </a:cubicBezTo>
                      <a:cubicBezTo>
                        <a:pt x="250" y="2894"/>
                        <a:pt x="239" y="2739"/>
                        <a:pt x="322" y="2644"/>
                      </a:cubicBezTo>
                      <a:cubicBezTo>
                        <a:pt x="1691" y="1096"/>
                        <a:pt x="3656" y="215"/>
                        <a:pt x="5715" y="215"/>
                      </a:cubicBezTo>
                      <a:close/>
                      <a:moveTo>
                        <a:pt x="5703" y="1"/>
                      </a:moveTo>
                      <a:cubicBezTo>
                        <a:pt x="3584" y="1"/>
                        <a:pt x="1572" y="906"/>
                        <a:pt x="167" y="2489"/>
                      </a:cubicBezTo>
                      <a:cubicBezTo>
                        <a:pt x="0" y="2668"/>
                        <a:pt x="12" y="2954"/>
                        <a:pt x="191" y="3120"/>
                      </a:cubicBezTo>
                      <a:cubicBezTo>
                        <a:pt x="286" y="3192"/>
                        <a:pt x="381" y="3239"/>
                        <a:pt x="489" y="3239"/>
                      </a:cubicBezTo>
                      <a:cubicBezTo>
                        <a:pt x="596" y="3216"/>
                        <a:pt x="715" y="3180"/>
                        <a:pt x="786" y="3085"/>
                      </a:cubicBezTo>
                      <a:cubicBezTo>
                        <a:pt x="2024" y="1703"/>
                        <a:pt x="3810" y="894"/>
                        <a:pt x="5668" y="894"/>
                      </a:cubicBezTo>
                      <a:cubicBezTo>
                        <a:pt x="7037" y="894"/>
                        <a:pt x="8406" y="1346"/>
                        <a:pt x="9525" y="2168"/>
                      </a:cubicBezTo>
                      <a:cubicBezTo>
                        <a:pt x="9894" y="2430"/>
                        <a:pt x="10240" y="2739"/>
                        <a:pt x="10549" y="3085"/>
                      </a:cubicBezTo>
                      <a:cubicBezTo>
                        <a:pt x="10639" y="3174"/>
                        <a:pt x="10763" y="3219"/>
                        <a:pt x="10887" y="3219"/>
                      </a:cubicBezTo>
                      <a:cubicBezTo>
                        <a:pt x="10993" y="3219"/>
                        <a:pt x="11098" y="3186"/>
                        <a:pt x="11180" y="3120"/>
                      </a:cubicBezTo>
                      <a:cubicBezTo>
                        <a:pt x="11264" y="3037"/>
                        <a:pt x="11323" y="2942"/>
                        <a:pt x="11323" y="2823"/>
                      </a:cubicBezTo>
                      <a:cubicBezTo>
                        <a:pt x="11335" y="2715"/>
                        <a:pt x="11299" y="2596"/>
                        <a:pt x="11216" y="2501"/>
                      </a:cubicBezTo>
                      <a:cubicBezTo>
                        <a:pt x="11061" y="2299"/>
                        <a:pt x="10859" y="2120"/>
                        <a:pt x="10668" y="1942"/>
                      </a:cubicBezTo>
                      <a:cubicBezTo>
                        <a:pt x="10085" y="1406"/>
                        <a:pt x="9430" y="989"/>
                        <a:pt x="8716" y="656"/>
                      </a:cubicBezTo>
                      <a:cubicBezTo>
                        <a:pt x="8454" y="525"/>
                        <a:pt x="8156" y="418"/>
                        <a:pt x="7799" y="322"/>
                      </a:cubicBezTo>
                      <a:cubicBezTo>
                        <a:pt x="7442" y="215"/>
                        <a:pt x="7073" y="120"/>
                        <a:pt x="6692" y="84"/>
                      </a:cubicBezTo>
                      <a:cubicBezTo>
                        <a:pt x="6323" y="37"/>
                        <a:pt x="6001" y="1"/>
                        <a:pt x="57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774558" y="2024494"/>
                  <a:ext cx="355000" cy="108341"/>
                </a:xfrm>
                <a:custGeom>
                  <a:rect b="b" l="l" r="r" t="t"/>
                  <a:pathLst>
                    <a:path extrusionOk="0" h="2584" w="8467">
                      <a:moveTo>
                        <a:pt x="4239" y="215"/>
                      </a:moveTo>
                      <a:cubicBezTo>
                        <a:pt x="5537" y="215"/>
                        <a:pt x="6799" y="703"/>
                        <a:pt x="7776" y="1584"/>
                      </a:cubicBezTo>
                      <a:cubicBezTo>
                        <a:pt x="7918" y="1715"/>
                        <a:pt x="8049" y="1846"/>
                        <a:pt x="8168" y="1989"/>
                      </a:cubicBezTo>
                      <a:cubicBezTo>
                        <a:pt x="8252" y="2084"/>
                        <a:pt x="8252" y="2239"/>
                        <a:pt x="8157" y="2322"/>
                      </a:cubicBezTo>
                      <a:lnTo>
                        <a:pt x="8061" y="2370"/>
                      </a:lnTo>
                      <a:cubicBezTo>
                        <a:pt x="8037" y="2375"/>
                        <a:pt x="8012" y="2378"/>
                        <a:pt x="7987" y="2378"/>
                      </a:cubicBezTo>
                      <a:cubicBezTo>
                        <a:pt x="7952" y="2378"/>
                        <a:pt x="7918" y="2372"/>
                        <a:pt x="7883" y="2358"/>
                      </a:cubicBezTo>
                      <a:cubicBezTo>
                        <a:pt x="7859" y="2346"/>
                        <a:pt x="7823" y="2322"/>
                        <a:pt x="7811" y="2298"/>
                      </a:cubicBezTo>
                      <a:cubicBezTo>
                        <a:pt x="6906" y="1286"/>
                        <a:pt x="5597" y="703"/>
                        <a:pt x="4239" y="703"/>
                      </a:cubicBezTo>
                      <a:cubicBezTo>
                        <a:pt x="2870" y="703"/>
                        <a:pt x="1572" y="1286"/>
                        <a:pt x="668" y="2298"/>
                      </a:cubicBezTo>
                      <a:cubicBezTo>
                        <a:pt x="615" y="2344"/>
                        <a:pt x="545" y="2372"/>
                        <a:pt x="476" y="2372"/>
                      </a:cubicBezTo>
                      <a:cubicBezTo>
                        <a:pt x="420" y="2372"/>
                        <a:pt x="365" y="2353"/>
                        <a:pt x="322" y="2310"/>
                      </a:cubicBezTo>
                      <a:cubicBezTo>
                        <a:pt x="239" y="2227"/>
                        <a:pt x="215" y="2072"/>
                        <a:pt x="310" y="1965"/>
                      </a:cubicBezTo>
                      <a:cubicBezTo>
                        <a:pt x="1310" y="858"/>
                        <a:pt x="2727" y="215"/>
                        <a:pt x="4239" y="215"/>
                      </a:cubicBezTo>
                      <a:close/>
                      <a:moveTo>
                        <a:pt x="4239" y="0"/>
                      </a:moveTo>
                      <a:cubicBezTo>
                        <a:pt x="2680" y="0"/>
                        <a:pt x="1203" y="679"/>
                        <a:pt x="156" y="1834"/>
                      </a:cubicBezTo>
                      <a:cubicBezTo>
                        <a:pt x="1" y="2013"/>
                        <a:pt x="13" y="2298"/>
                        <a:pt x="191" y="2465"/>
                      </a:cubicBezTo>
                      <a:cubicBezTo>
                        <a:pt x="275" y="2536"/>
                        <a:pt x="382" y="2584"/>
                        <a:pt x="489" y="2584"/>
                      </a:cubicBezTo>
                      <a:cubicBezTo>
                        <a:pt x="620" y="2584"/>
                        <a:pt x="739" y="2524"/>
                        <a:pt x="846" y="2429"/>
                      </a:cubicBezTo>
                      <a:cubicBezTo>
                        <a:pt x="1703" y="1465"/>
                        <a:pt x="2942" y="893"/>
                        <a:pt x="4251" y="893"/>
                      </a:cubicBezTo>
                      <a:cubicBezTo>
                        <a:pt x="5549" y="893"/>
                        <a:pt x="6799" y="1465"/>
                        <a:pt x="7656" y="2429"/>
                      </a:cubicBezTo>
                      <a:cubicBezTo>
                        <a:pt x="7692" y="2477"/>
                        <a:pt x="7740" y="2501"/>
                        <a:pt x="7799" y="2536"/>
                      </a:cubicBezTo>
                      <a:cubicBezTo>
                        <a:pt x="7850" y="2562"/>
                        <a:pt x="7908" y="2574"/>
                        <a:pt x="7967" y="2574"/>
                      </a:cubicBezTo>
                      <a:cubicBezTo>
                        <a:pt x="8019" y="2574"/>
                        <a:pt x="8071" y="2565"/>
                        <a:pt x="8121" y="2548"/>
                      </a:cubicBezTo>
                      <a:cubicBezTo>
                        <a:pt x="8180" y="2536"/>
                        <a:pt x="8228" y="2501"/>
                        <a:pt x="8276" y="2465"/>
                      </a:cubicBezTo>
                      <a:cubicBezTo>
                        <a:pt x="8454" y="2298"/>
                        <a:pt x="8466" y="2013"/>
                        <a:pt x="8299" y="1834"/>
                      </a:cubicBezTo>
                      <a:cubicBezTo>
                        <a:pt x="8180" y="1691"/>
                        <a:pt x="8049" y="1548"/>
                        <a:pt x="7895" y="1417"/>
                      </a:cubicBezTo>
                      <a:cubicBezTo>
                        <a:pt x="6894" y="512"/>
                        <a:pt x="5597" y="0"/>
                        <a:pt x="42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837953" y="2107846"/>
                  <a:ext cx="229176" cy="80417"/>
                </a:xfrm>
                <a:custGeom>
                  <a:rect b="b" l="l" r="r" t="t"/>
                  <a:pathLst>
                    <a:path extrusionOk="0" h="1918" w="5466">
                      <a:moveTo>
                        <a:pt x="2727" y="191"/>
                      </a:moveTo>
                      <a:cubicBezTo>
                        <a:pt x="3251" y="191"/>
                        <a:pt x="3763" y="322"/>
                        <a:pt x="4287" y="608"/>
                      </a:cubicBezTo>
                      <a:cubicBezTo>
                        <a:pt x="4620" y="787"/>
                        <a:pt x="4871" y="965"/>
                        <a:pt x="5073" y="1168"/>
                      </a:cubicBezTo>
                      <a:lnTo>
                        <a:pt x="5216" y="1298"/>
                      </a:lnTo>
                      <a:lnTo>
                        <a:pt x="5252" y="1394"/>
                      </a:lnTo>
                      <a:cubicBezTo>
                        <a:pt x="5287" y="1477"/>
                        <a:pt x="5252" y="1584"/>
                        <a:pt x="5180" y="1644"/>
                      </a:cubicBezTo>
                      <a:cubicBezTo>
                        <a:pt x="5132" y="1687"/>
                        <a:pt x="5076" y="1705"/>
                        <a:pt x="5021" y="1705"/>
                      </a:cubicBezTo>
                      <a:cubicBezTo>
                        <a:pt x="4954" y="1705"/>
                        <a:pt x="4887" y="1678"/>
                        <a:pt x="4835" y="1632"/>
                      </a:cubicBezTo>
                      <a:lnTo>
                        <a:pt x="4716" y="1513"/>
                      </a:lnTo>
                      <a:cubicBezTo>
                        <a:pt x="4585" y="1382"/>
                        <a:pt x="4442" y="1263"/>
                        <a:pt x="4287" y="1156"/>
                      </a:cubicBezTo>
                      <a:cubicBezTo>
                        <a:pt x="3823" y="846"/>
                        <a:pt x="3287" y="679"/>
                        <a:pt x="2727" y="679"/>
                      </a:cubicBezTo>
                      <a:cubicBezTo>
                        <a:pt x="1918" y="679"/>
                        <a:pt x="1168" y="1025"/>
                        <a:pt x="632" y="1620"/>
                      </a:cubicBezTo>
                      <a:cubicBezTo>
                        <a:pt x="584" y="1668"/>
                        <a:pt x="525" y="1691"/>
                        <a:pt x="465" y="1691"/>
                      </a:cubicBezTo>
                      <a:cubicBezTo>
                        <a:pt x="394" y="1691"/>
                        <a:pt x="334" y="1679"/>
                        <a:pt x="287" y="1632"/>
                      </a:cubicBezTo>
                      <a:cubicBezTo>
                        <a:pt x="239" y="1584"/>
                        <a:pt x="215" y="1525"/>
                        <a:pt x="215" y="1465"/>
                      </a:cubicBezTo>
                      <a:cubicBezTo>
                        <a:pt x="215" y="1394"/>
                        <a:pt x="227" y="1334"/>
                        <a:pt x="275" y="1287"/>
                      </a:cubicBezTo>
                      <a:cubicBezTo>
                        <a:pt x="894" y="596"/>
                        <a:pt x="1787" y="191"/>
                        <a:pt x="2727" y="191"/>
                      </a:cubicBezTo>
                      <a:close/>
                      <a:moveTo>
                        <a:pt x="2715" y="1"/>
                      </a:moveTo>
                      <a:cubicBezTo>
                        <a:pt x="1715" y="1"/>
                        <a:pt x="763" y="429"/>
                        <a:pt x="108" y="1168"/>
                      </a:cubicBezTo>
                      <a:cubicBezTo>
                        <a:pt x="37" y="1251"/>
                        <a:pt x="1" y="1370"/>
                        <a:pt x="1" y="1489"/>
                      </a:cubicBezTo>
                      <a:cubicBezTo>
                        <a:pt x="13" y="1584"/>
                        <a:pt x="60" y="1703"/>
                        <a:pt x="156" y="1787"/>
                      </a:cubicBezTo>
                      <a:cubicBezTo>
                        <a:pt x="239" y="1858"/>
                        <a:pt x="346" y="1906"/>
                        <a:pt x="453" y="1906"/>
                      </a:cubicBezTo>
                      <a:cubicBezTo>
                        <a:pt x="453" y="1906"/>
                        <a:pt x="465" y="1906"/>
                        <a:pt x="465" y="1918"/>
                      </a:cubicBezTo>
                      <a:cubicBezTo>
                        <a:pt x="572" y="1906"/>
                        <a:pt x="691" y="1858"/>
                        <a:pt x="763" y="1763"/>
                      </a:cubicBezTo>
                      <a:cubicBezTo>
                        <a:pt x="1251" y="1203"/>
                        <a:pt x="1965" y="894"/>
                        <a:pt x="2715" y="894"/>
                      </a:cubicBezTo>
                      <a:cubicBezTo>
                        <a:pt x="3227" y="894"/>
                        <a:pt x="3728" y="1037"/>
                        <a:pt x="4156" y="1322"/>
                      </a:cubicBezTo>
                      <a:cubicBezTo>
                        <a:pt x="4299" y="1406"/>
                        <a:pt x="4442" y="1525"/>
                        <a:pt x="4561" y="1644"/>
                      </a:cubicBezTo>
                      <a:cubicBezTo>
                        <a:pt x="4585" y="1679"/>
                        <a:pt x="4632" y="1703"/>
                        <a:pt x="4656" y="1751"/>
                      </a:cubicBezTo>
                      <a:cubicBezTo>
                        <a:pt x="4746" y="1841"/>
                        <a:pt x="4870" y="1886"/>
                        <a:pt x="4994" y="1886"/>
                      </a:cubicBezTo>
                      <a:cubicBezTo>
                        <a:pt x="5100" y="1886"/>
                        <a:pt x="5205" y="1853"/>
                        <a:pt x="5287" y="1787"/>
                      </a:cubicBezTo>
                      <a:cubicBezTo>
                        <a:pt x="5418" y="1668"/>
                        <a:pt x="5466" y="1465"/>
                        <a:pt x="5406" y="1310"/>
                      </a:cubicBezTo>
                      <a:cubicBezTo>
                        <a:pt x="5394" y="1251"/>
                        <a:pt x="5359" y="1203"/>
                        <a:pt x="5311" y="1156"/>
                      </a:cubicBezTo>
                      <a:cubicBezTo>
                        <a:pt x="5275" y="1108"/>
                        <a:pt x="5228" y="1048"/>
                        <a:pt x="5180" y="1013"/>
                      </a:cubicBezTo>
                      <a:cubicBezTo>
                        <a:pt x="4954" y="787"/>
                        <a:pt x="4692" y="596"/>
                        <a:pt x="4347" y="417"/>
                      </a:cubicBezTo>
                      <a:cubicBezTo>
                        <a:pt x="3823" y="144"/>
                        <a:pt x="3275" y="1"/>
                        <a:pt x="2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30" name="Google Shape;430;p18"/>
          <p:cNvGrpSpPr/>
          <p:nvPr/>
        </p:nvGrpSpPr>
        <p:grpSpPr>
          <a:xfrm>
            <a:off x="1044701" y="1889525"/>
            <a:ext cx="1723800" cy="753125"/>
            <a:chOff x="1044701" y="1889525"/>
            <a:chExt cx="1723800" cy="753125"/>
          </a:xfrm>
        </p:grpSpPr>
        <p:sp>
          <p:nvSpPr>
            <p:cNvPr id="431" name="Google Shape;431;p18"/>
            <p:cNvSpPr txBox="1"/>
            <p:nvPr/>
          </p:nvSpPr>
          <p:spPr>
            <a:xfrm>
              <a:off x="1044701" y="1889525"/>
              <a:ext cx="1723800" cy="200400"/>
            </a:xfrm>
            <a:prstGeom prst="rect">
              <a:avLst/>
            </a:prstGeom>
            <a:noFill/>
            <a:ln>
              <a:noFill/>
            </a:ln>
          </p:spPr>
          <p:txBody>
            <a:bodyPr anchorCtr="0" anchor="ctr" bIns="91425" lIns="0" spcFirstLastPara="1" rIns="0"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en">
                  <a:solidFill>
                    <a:schemeClr val="dk1"/>
                  </a:solidFill>
                </a:rPr>
                <a:t>CVE-201-4197</a:t>
              </a:r>
              <a:endParaRPr b="1" sz="1600">
                <a:solidFill>
                  <a:schemeClr val="dk1"/>
                </a:solidFill>
              </a:endParaRPr>
            </a:p>
          </p:txBody>
        </p:sp>
        <p:sp>
          <p:nvSpPr>
            <p:cNvPr id="432" name="Google Shape;432;p18"/>
            <p:cNvSpPr txBox="1"/>
            <p:nvPr/>
          </p:nvSpPr>
          <p:spPr>
            <a:xfrm>
              <a:off x="1534900" y="2200450"/>
              <a:ext cx="12336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grpSp>
      <p:grpSp>
        <p:nvGrpSpPr>
          <p:cNvPr id="433" name="Google Shape;433;p18"/>
          <p:cNvGrpSpPr/>
          <p:nvPr/>
        </p:nvGrpSpPr>
        <p:grpSpPr>
          <a:xfrm>
            <a:off x="1011127" y="3822163"/>
            <a:ext cx="2081100" cy="907264"/>
            <a:chOff x="1166527" y="3828062"/>
            <a:chExt cx="2081100" cy="907264"/>
          </a:xfrm>
        </p:grpSpPr>
        <p:sp>
          <p:nvSpPr>
            <p:cNvPr id="434" name="Google Shape;434;p18"/>
            <p:cNvSpPr txBox="1"/>
            <p:nvPr/>
          </p:nvSpPr>
          <p:spPr>
            <a:xfrm>
              <a:off x="1166527" y="3828062"/>
              <a:ext cx="2081100" cy="200400"/>
            </a:xfrm>
            <a:prstGeom prst="rect">
              <a:avLst/>
            </a:prstGeom>
            <a:noFill/>
            <a:ln>
              <a:noFill/>
            </a:ln>
          </p:spPr>
          <p:txBody>
            <a:bodyPr anchorCtr="0" anchor="ctr" bIns="91425" lIns="0" spcFirstLastPara="1" rIns="0"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en">
                  <a:solidFill>
                    <a:schemeClr val="dk1"/>
                  </a:solidFill>
                </a:rPr>
                <a:t>CVE-2014-419</a:t>
              </a:r>
              <a:endParaRPr b="1">
                <a:solidFill>
                  <a:schemeClr val="dk1"/>
                </a:solidFill>
              </a:endParaRPr>
            </a:p>
          </p:txBody>
        </p:sp>
        <p:sp>
          <p:nvSpPr>
            <p:cNvPr id="435" name="Google Shape;435;p18"/>
            <p:cNvSpPr txBox="1"/>
            <p:nvPr/>
          </p:nvSpPr>
          <p:spPr>
            <a:xfrm>
              <a:off x="1539475" y="4293126"/>
              <a:ext cx="12336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grpSp>
      <p:grpSp>
        <p:nvGrpSpPr>
          <p:cNvPr id="436" name="Google Shape;436;p18"/>
          <p:cNvGrpSpPr/>
          <p:nvPr/>
        </p:nvGrpSpPr>
        <p:grpSpPr>
          <a:xfrm>
            <a:off x="3690791" y="1983833"/>
            <a:ext cx="1762417" cy="1762087"/>
            <a:chOff x="3690791" y="1983833"/>
            <a:chExt cx="1762417" cy="1762087"/>
          </a:xfrm>
        </p:grpSpPr>
        <p:grpSp>
          <p:nvGrpSpPr>
            <p:cNvPr id="437" name="Google Shape;437;p18"/>
            <p:cNvGrpSpPr/>
            <p:nvPr/>
          </p:nvGrpSpPr>
          <p:grpSpPr>
            <a:xfrm>
              <a:off x="3690791" y="1983833"/>
              <a:ext cx="1762417" cy="1762087"/>
              <a:chOff x="3686748" y="2130133"/>
              <a:chExt cx="1762417" cy="1762087"/>
            </a:xfrm>
          </p:grpSpPr>
          <p:sp>
            <p:nvSpPr>
              <p:cNvPr id="438" name="Google Shape;438;p18"/>
              <p:cNvSpPr/>
              <p:nvPr/>
            </p:nvSpPr>
            <p:spPr>
              <a:xfrm>
                <a:off x="3786223" y="2229607"/>
                <a:ext cx="1563466" cy="1563175"/>
              </a:xfrm>
              <a:custGeom>
                <a:rect b="b" l="l" r="r" t="t"/>
                <a:pathLst>
                  <a:path extrusionOk="0" h="59116" w="59127">
                    <a:moveTo>
                      <a:pt x="59127" y="29564"/>
                    </a:moveTo>
                    <a:cubicBezTo>
                      <a:pt x="59127" y="45887"/>
                      <a:pt x="45887" y="59115"/>
                      <a:pt x="29564" y="59115"/>
                    </a:cubicBezTo>
                    <a:cubicBezTo>
                      <a:pt x="13240" y="59115"/>
                      <a:pt x="0" y="45887"/>
                      <a:pt x="0" y="29564"/>
                    </a:cubicBezTo>
                    <a:cubicBezTo>
                      <a:pt x="0" y="13229"/>
                      <a:pt x="13240" y="1"/>
                      <a:pt x="29564" y="1"/>
                    </a:cubicBezTo>
                    <a:cubicBezTo>
                      <a:pt x="45887" y="1"/>
                      <a:pt x="59127" y="13229"/>
                      <a:pt x="59127" y="2956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4127482" y="3737293"/>
                <a:ext cx="880932" cy="154927"/>
              </a:xfrm>
              <a:custGeom>
                <a:rect b="b" l="l" r="r" t="t"/>
                <a:pathLst>
                  <a:path extrusionOk="0" h="5859" w="33315">
                    <a:moveTo>
                      <a:pt x="33314" y="1394"/>
                    </a:moveTo>
                    <a:lnTo>
                      <a:pt x="32505" y="1"/>
                    </a:lnTo>
                    <a:cubicBezTo>
                      <a:pt x="27838" y="2703"/>
                      <a:pt x="22432" y="4251"/>
                      <a:pt x="16658" y="4251"/>
                    </a:cubicBezTo>
                    <a:cubicBezTo>
                      <a:pt x="10883" y="4251"/>
                      <a:pt x="5466" y="2703"/>
                      <a:pt x="810" y="1"/>
                    </a:cubicBezTo>
                    <a:lnTo>
                      <a:pt x="1" y="1394"/>
                    </a:lnTo>
                    <a:cubicBezTo>
                      <a:pt x="4918" y="4239"/>
                      <a:pt x="10597" y="5859"/>
                      <a:pt x="16658" y="5859"/>
                    </a:cubicBezTo>
                    <a:cubicBezTo>
                      <a:pt x="22718" y="5859"/>
                      <a:pt x="28421" y="4239"/>
                      <a:pt x="33314" y="139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4986950" y="2248195"/>
                <a:ext cx="462215" cy="763157"/>
              </a:xfrm>
              <a:custGeom>
                <a:rect b="b" l="l" r="r" t="t"/>
                <a:pathLst>
                  <a:path extrusionOk="0" h="28861" w="17480">
                    <a:moveTo>
                      <a:pt x="810" y="0"/>
                    </a:moveTo>
                    <a:lnTo>
                      <a:pt x="1" y="1393"/>
                    </a:lnTo>
                    <a:cubicBezTo>
                      <a:pt x="9490" y="6894"/>
                      <a:pt x="15872" y="17145"/>
                      <a:pt x="15872" y="28861"/>
                    </a:cubicBezTo>
                    <a:lnTo>
                      <a:pt x="17479" y="28861"/>
                    </a:lnTo>
                    <a:cubicBezTo>
                      <a:pt x="17479" y="16550"/>
                      <a:pt x="10764" y="5775"/>
                      <a:pt x="8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4127482" y="2130133"/>
                <a:ext cx="880932" cy="154927"/>
              </a:xfrm>
              <a:custGeom>
                <a:rect b="b" l="l" r="r" t="t"/>
                <a:pathLst>
                  <a:path extrusionOk="0" h="5859" w="33315">
                    <a:moveTo>
                      <a:pt x="1" y="4465"/>
                    </a:moveTo>
                    <a:lnTo>
                      <a:pt x="810" y="5858"/>
                    </a:lnTo>
                    <a:cubicBezTo>
                      <a:pt x="5478" y="3156"/>
                      <a:pt x="10883" y="1608"/>
                      <a:pt x="16658" y="1608"/>
                    </a:cubicBezTo>
                    <a:cubicBezTo>
                      <a:pt x="22432" y="1608"/>
                      <a:pt x="27849" y="3156"/>
                      <a:pt x="32505" y="5858"/>
                    </a:cubicBezTo>
                    <a:lnTo>
                      <a:pt x="33314" y="4465"/>
                    </a:lnTo>
                    <a:cubicBezTo>
                      <a:pt x="28397" y="1620"/>
                      <a:pt x="22718" y="0"/>
                      <a:pt x="16658" y="0"/>
                    </a:cubicBezTo>
                    <a:cubicBezTo>
                      <a:pt x="10597" y="0"/>
                      <a:pt x="4906" y="1620"/>
                      <a:pt x="1" y="44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4986950" y="3011306"/>
                <a:ext cx="462215" cy="762866"/>
              </a:xfrm>
              <a:custGeom>
                <a:rect b="b" l="l" r="r" t="t"/>
                <a:pathLst>
                  <a:path extrusionOk="0" h="28850" w="17480">
                    <a:moveTo>
                      <a:pt x="1" y="27457"/>
                    </a:moveTo>
                    <a:lnTo>
                      <a:pt x="810" y="28850"/>
                    </a:lnTo>
                    <a:cubicBezTo>
                      <a:pt x="10764" y="23075"/>
                      <a:pt x="17479" y="12300"/>
                      <a:pt x="17479" y="1"/>
                    </a:cubicBezTo>
                    <a:lnTo>
                      <a:pt x="15872" y="1"/>
                    </a:lnTo>
                    <a:cubicBezTo>
                      <a:pt x="15872" y="11705"/>
                      <a:pt x="9490" y="21968"/>
                      <a:pt x="1" y="2745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3686748" y="3011306"/>
                <a:ext cx="462188" cy="762866"/>
              </a:xfrm>
              <a:custGeom>
                <a:rect b="b" l="l" r="r" t="t"/>
                <a:pathLst>
                  <a:path extrusionOk="0" h="28850" w="17479">
                    <a:moveTo>
                      <a:pt x="16669" y="28850"/>
                    </a:moveTo>
                    <a:lnTo>
                      <a:pt x="17478" y="27457"/>
                    </a:lnTo>
                    <a:cubicBezTo>
                      <a:pt x="8001" y="21968"/>
                      <a:pt x="1607" y="11705"/>
                      <a:pt x="1607" y="1"/>
                    </a:cubicBezTo>
                    <a:lnTo>
                      <a:pt x="0" y="1"/>
                    </a:lnTo>
                    <a:cubicBezTo>
                      <a:pt x="0" y="12300"/>
                      <a:pt x="6715" y="23075"/>
                      <a:pt x="16669" y="2885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3686748" y="2248195"/>
                <a:ext cx="462188" cy="763157"/>
              </a:xfrm>
              <a:custGeom>
                <a:rect b="b" l="l" r="r" t="t"/>
                <a:pathLst>
                  <a:path extrusionOk="0" h="28861" w="17479">
                    <a:moveTo>
                      <a:pt x="17478" y="1393"/>
                    </a:moveTo>
                    <a:lnTo>
                      <a:pt x="16669" y="0"/>
                    </a:lnTo>
                    <a:cubicBezTo>
                      <a:pt x="6715" y="5775"/>
                      <a:pt x="0" y="16550"/>
                      <a:pt x="0" y="28861"/>
                    </a:cubicBezTo>
                    <a:lnTo>
                      <a:pt x="1607" y="28861"/>
                    </a:lnTo>
                    <a:cubicBezTo>
                      <a:pt x="1607" y="17145"/>
                      <a:pt x="8001" y="6894"/>
                      <a:pt x="17478" y="139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18"/>
            <p:cNvGrpSpPr/>
            <p:nvPr/>
          </p:nvGrpSpPr>
          <p:grpSpPr>
            <a:xfrm>
              <a:off x="4123342" y="2442972"/>
              <a:ext cx="897316" cy="899307"/>
              <a:chOff x="-3137650" y="2408950"/>
              <a:chExt cx="291450" cy="292125"/>
            </a:xfrm>
          </p:grpSpPr>
          <p:sp>
            <p:nvSpPr>
              <p:cNvPr id="446" name="Google Shape;446;p18"/>
              <p:cNvSpPr/>
              <p:nvPr/>
            </p:nvSpPr>
            <p:spPr>
              <a:xfrm>
                <a:off x="-3137650" y="2408950"/>
                <a:ext cx="291450" cy="292125"/>
              </a:xfrm>
              <a:custGeom>
                <a:rect b="b" l="l" r="r" t="t"/>
                <a:pathLst>
                  <a:path extrusionOk="0" h="11685" w="11658">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3104575" y="24428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306990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303525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3002175" y="2442800"/>
                <a:ext cx="120525" cy="17350"/>
              </a:xfrm>
              <a:custGeom>
                <a:rect b="b" l="l" r="r" t="t"/>
                <a:pathLst>
                  <a:path extrusionOk="0" h="694" w="4821">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aphicFrame>
        <p:nvGraphicFramePr>
          <p:cNvPr id="455" name="Google Shape;455;p19"/>
          <p:cNvGraphicFramePr/>
          <p:nvPr/>
        </p:nvGraphicFramePr>
        <p:xfrm>
          <a:off x="4208625" y="875550"/>
          <a:ext cx="3000000" cy="3000000"/>
        </p:xfrm>
        <a:graphic>
          <a:graphicData uri="http://schemas.openxmlformats.org/drawingml/2006/table">
            <a:tbl>
              <a:tblPr>
                <a:noFill/>
                <a:tableStyleId>{18319C3A-63F8-415A-8452-E05EE2F8748C}</a:tableStyleId>
              </a:tblPr>
              <a:tblGrid>
                <a:gridCol w="1662650"/>
                <a:gridCol w="2295225"/>
              </a:tblGrid>
              <a:tr h="871950">
                <a:tc>
                  <a:txBody>
                    <a:bodyPr/>
                    <a:lstStyle/>
                    <a:p>
                      <a:pPr indent="0" lvl="0" marL="0" rtl="0" algn="l">
                        <a:lnSpc>
                          <a:spcPct val="150000"/>
                        </a:lnSpc>
                        <a:spcBef>
                          <a:spcPts val="0"/>
                        </a:spcBef>
                        <a:spcAft>
                          <a:spcPts val="0"/>
                        </a:spcAft>
                        <a:buNone/>
                      </a:pPr>
                      <a:r>
                        <a:rPr lang="en" sz="1500">
                          <a:solidFill>
                            <a:schemeClr val="dk1"/>
                          </a:solidFill>
                        </a:rPr>
                        <a:t>CVE-201-4197</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Exploited system vulnerabilities in the SQL anti-injection defender </a:t>
                      </a:r>
                      <a:endParaRPr sz="1200"/>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871950">
                <a:tc>
                  <a:txBody>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CVE-2014-419</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Poor placed security implementation</a:t>
                      </a:r>
                      <a:endParaRPr sz="1200"/>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860675">
                <a:tc>
                  <a:txBody>
                    <a:bodyPr/>
                    <a:lstStyle/>
                    <a:p>
                      <a:pPr indent="0" lvl="0" marL="0" rtl="0" algn="l">
                        <a:lnSpc>
                          <a:spcPct val="150000"/>
                        </a:lnSpc>
                        <a:spcBef>
                          <a:spcPts val="0"/>
                        </a:spcBef>
                        <a:spcAft>
                          <a:spcPts val="0"/>
                        </a:spcAft>
                        <a:buNone/>
                      </a:pPr>
                      <a:r>
                        <a:rPr lang="en">
                          <a:solidFill>
                            <a:schemeClr val="dk1"/>
                          </a:solidFill>
                        </a:rPr>
                        <a:t>Covid’s pandemic strike</a:t>
                      </a:r>
                      <a:endParaRPr b="1">
                        <a:solidFill>
                          <a:schemeClr val="lt1"/>
                        </a:solidFill>
                        <a:latin typeface="Fira Sans"/>
                        <a:ea typeface="Fira Sans"/>
                        <a:cs typeface="Fira Sans"/>
                        <a:sym typeface="Fira Sans"/>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Lack of basic system detections and the attacker's ability to exploit the system’s vulnerabilities that were mistakenly placed online</a:t>
                      </a:r>
                      <a:endParaRPr sz="1100">
                        <a:solidFill>
                          <a:srgbClr val="000000"/>
                        </a:solidFill>
                      </a:endParaRPr>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860675">
                <a:tc>
                  <a:txBody>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P</a:t>
                      </a:r>
                      <a:r>
                        <a:rPr lang="en">
                          <a:solidFill>
                            <a:schemeClr val="dk1"/>
                          </a:solidFill>
                        </a:rPr>
                        <a:t>olitical Threat</a:t>
                      </a:r>
                      <a:endParaRPr b="1">
                        <a:solidFill>
                          <a:schemeClr val="lt1"/>
                        </a:solidFill>
                      </a:endParaRPr>
                    </a:p>
                  </a:txBody>
                  <a:tcPr marT="91425" marB="91425" marR="91425" marL="684000" anchor="ctr">
                    <a:lnL cap="flat" cmpd="sng" w="9525">
                      <a:solidFill>
                        <a:srgbClr val="9E9E9E">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l">
                        <a:lnSpc>
                          <a:spcPct val="150000"/>
                        </a:lnSpc>
                        <a:spcBef>
                          <a:spcPts val="0"/>
                        </a:spcBef>
                        <a:spcAft>
                          <a:spcPts val="0"/>
                        </a:spcAft>
                        <a:buClr>
                          <a:schemeClr val="dk1"/>
                        </a:buClr>
                        <a:buSzPts val="1100"/>
                        <a:buFont typeface="Arial"/>
                        <a:buNone/>
                      </a:pPr>
                      <a:r>
                        <a:rPr lang="en" sz="1100">
                          <a:solidFill>
                            <a:schemeClr val="dk1"/>
                          </a:solidFill>
                        </a:rPr>
                        <a:t>Human error-caused threats and exploits, hatred filled motivation</a:t>
                      </a:r>
                      <a:endParaRPr sz="1100"/>
                    </a:p>
                  </a:txBody>
                  <a:tcPr marT="91425" marB="91425" marR="274300" marL="182875" anchor="ctr">
                    <a:lnL cap="flat" cmpd="sng" w="38100">
                      <a:solidFill>
                        <a:srgbClr val="FFFFFF"/>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456" name="Google Shape;456;p19"/>
          <p:cNvSpPr txBox="1"/>
          <p:nvPr>
            <p:ph type="title"/>
          </p:nvPr>
        </p:nvSpPr>
        <p:spPr>
          <a:xfrm>
            <a:off x="457200" y="200375"/>
            <a:ext cx="8229600" cy="572700"/>
          </a:xfrm>
          <a:prstGeom prst="rect">
            <a:avLst/>
          </a:prstGeom>
        </p:spPr>
        <p:txBody>
          <a:bodyPr anchorCtr="0" anchor="t" bIns="91425" lIns="91425" spcFirstLastPara="1" rIns="91425" wrap="square" tIns="91425">
            <a:noAutofit/>
          </a:bodyPr>
          <a:lstStyle/>
          <a:p>
            <a:pPr indent="457200" lvl="0" marL="0" rtl="0" algn="l">
              <a:lnSpc>
                <a:spcPct val="150000"/>
              </a:lnSpc>
              <a:spcBef>
                <a:spcPts val="1800"/>
              </a:spcBef>
              <a:spcAft>
                <a:spcPts val="600"/>
              </a:spcAft>
              <a:buClr>
                <a:schemeClr val="dk1"/>
              </a:buClr>
              <a:buSzPts val="1100"/>
              <a:buFont typeface="Arial"/>
              <a:buNone/>
            </a:pPr>
            <a:r>
              <a:rPr lang="en" sz="2000">
                <a:solidFill>
                  <a:srgbClr val="26425C"/>
                </a:solidFill>
                <a:latin typeface="Arial"/>
                <a:ea typeface="Arial"/>
                <a:cs typeface="Arial"/>
                <a:sym typeface="Arial"/>
              </a:rPr>
              <a:t>2.2. Understanding Causes of Threats</a:t>
            </a:r>
            <a:endParaRPr sz="2000">
              <a:solidFill>
                <a:srgbClr val="26425C"/>
              </a:solidFill>
              <a:latin typeface="Arial"/>
              <a:ea typeface="Arial"/>
              <a:cs typeface="Arial"/>
              <a:sym typeface="Arial"/>
            </a:endParaRPr>
          </a:p>
        </p:txBody>
      </p:sp>
      <p:grpSp>
        <p:nvGrpSpPr>
          <p:cNvPr id="457" name="Google Shape;457;p19"/>
          <p:cNvGrpSpPr/>
          <p:nvPr/>
        </p:nvGrpSpPr>
        <p:grpSpPr>
          <a:xfrm>
            <a:off x="4456356" y="4280928"/>
            <a:ext cx="335187" cy="354348"/>
            <a:chOff x="2792731" y="1613553"/>
            <a:chExt cx="335187" cy="354348"/>
          </a:xfrm>
        </p:grpSpPr>
        <p:sp>
          <p:nvSpPr>
            <p:cNvPr id="458" name="Google Shape;458;p19"/>
            <p:cNvSpPr/>
            <p:nvPr/>
          </p:nvSpPr>
          <p:spPr>
            <a:xfrm>
              <a:off x="2792731" y="1613553"/>
              <a:ext cx="334793" cy="354348"/>
            </a:xfrm>
            <a:custGeom>
              <a:rect b="b" l="l" r="r" t="t"/>
              <a:pathLst>
                <a:path extrusionOk="0" h="10800" w="10204">
                  <a:moveTo>
                    <a:pt x="5096" y="0"/>
                  </a:moveTo>
                  <a:lnTo>
                    <a:pt x="631" y="1810"/>
                  </a:lnTo>
                  <a:cubicBezTo>
                    <a:pt x="631" y="1810"/>
                    <a:pt x="0" y="9061"/>
                    <a:pt x="5096" y="10799"/>
                  </a:cubicBezTo>
                  <a:cubicBezTo>
                    <a:pt x="10204" y="9061"/>
                    <a:pt x="9561" y="1810"/>
                    <a:pt x="9561" y="1810"/>
                  </a:cubicBezTo>
                  <a:lnTo>
                    <a:pt x="50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2960685" y="1613553"/>
              <a:ext cx="167233" cy="353954"/>
            </a:xfrm>
            <a:custGeom>
              <a:rect b="b" l="l" r="r" t="t"/>
              <a:pathLst>
                <a:path extrusionOk="0" h="10788" w="5097">
                  <a:moveTo>
                    <a:pt x="1" y="0"/>
                  </a:moveTo>
                  <a:lnTo>
                    <a:pt x="1" y="10787"/>
                  </a:lnTo>
                  <a:cubicBezTo>
                    <a:pt x="5097" y="9061"/>
                    <a:pt x="4466" y="1798"/>
                    <a:pt x="4466" y="1798"/>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2830232" y="1632878"/>
              <a:ext cx="260577" cy="315468"/>
            </a:xfrm>
            <a:custGeom>
              <a:rect b="b" l="l" r="r" t="t"/>
              <a:pathLst>
                <a:path extrusionOk="0" h="9615" w="7942">
                  <a:moveTo>
                    <a:pt x="3977" y="161"/>
                  </a:moveTo>
                  <a:lnTo>
                    <a:pt x="7751" y="1697"/>
                  </a:lnTo>
                  <a:cubicBezTo>
                    <a:pt x="7787" y="3233"/>
                    <a:pt x="7573" y="8043"/>
                    <a:pt x="3977" y="9448"/>
                  </a:cubicBezTo>
                  <a:cubicBezTo>
                    <a:pt x="357" y="8043"/>
                    <a:pt x="155" y="3233"/>
                    <a:pt x="191" y="1697"/>
                  </a:cubicBezTo>
                  <a:lnTo>
                    <a:pt x="3977" y="161"/>
                  </a:lnTo>
                  <a:close/>
                  <a:moveTo>
                    <a:pt x="3971" y="1"/>
                  </a:moveTo>
                  <a:cubicBezTo>
                    <a:pt x="3959" y="1"/>
                    <a:pt x="3947" y="6"/>
                    <a:pt x="3941" y="18"/>
                  </a:cubicBezTo>
                  <a:lnTo>
                    <a:pt x="84" y="1578"/>
                  </a:lnTo>
                  <a:cubicBezTo>
                    <a:pt x="60" y="1590"/>
                    <a:pt x="48" y="1626"/>
                    <a:pt x="48" y="1650"/>
                  </a:cubicBezTo>
                  <a:cubicBezTo>
                    <a:pt x="0" y="3162"/>
                    <a:pt x="179" y="8162"/>
                    <a:pt x="3941" y="9615"/>
                  </a:cubicBezTo>
                  <a:lnTo>
                    <a:pt x="4001" y="9615"/>
                  </a:lnTo>
                  <a:cubicBezTo>
                    <a:pt x="7763" y="8162"/>
                    <a:pt x="7942" y="3162"/>
                    <a:pt x="7906" y="1650"/>
                  </a:cubicBezTo>
                  <a:cubicBezTo>
                    <a:pt x="7906" y="1626"/>
                    <a:pt x="7882" y="1590"/>
                    <a:pt x="7858" y="1578"/>
                  </a:cubicBezTo>
                  <a:lnTo>
                    <a:pt x="4001" y="18"/>
                  </a:lnTo>
                  <a:cubicBezTo>
                    <a:pt x="3995" y="6"/>
                    <a:pt x="3983" y="1"/>
                    <a:pt x="39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2960324" y="1633468"/>
              <a:ext cx="130092" cy="315271"/>
            </a:xfrm>
            <a:custGeom>
              <a:rect b="b" l="l" r="r" t="t"/>
              <a:pathLst>
                <a:path extrusionOk="0" h="9609" w="3965">
                  <a:moveTo>
                    <a:pt x="0" y="0"/>
                  </a:moveTo>
                  <a:lnTo>
                    <a:pt x="0" y="167"/>
                  </a:lnTo>
                  <a:lnTo>
                    <a:pt x="3786" y="1691"/>
                  </a:lnTo>
                  <a:cubicBezTo>
                    <a:pt x="3822" y="3227"/>
                    <a:pt x="3620" y="8037"/>
                    <a:pt x="0" y="9454"/>
                  </a:cubicBezTo>
                  <a:lnTo>
                    <a:pt x="0" y="9609"/>
                  </a:lnTo>
                  <a:lnTo>
                    <a:pt x="36" y="9609"/>
                  </a:lnTo>
                  <a:cubicBezTo>
                    <a:pt x="3798" y="8144"/>
                    <a:pt x="3965" y="3144"/>
                    <a:pt x="3929" y="1632"/>
                  </a:cubicBezTo>
                  <a:cubicBezTo>
                    <a:pt x="3929" y="1608"/>
                    <a:pt x="3917" y="1572"/>
                    <a:pt x="3893" y="1560"/>
                  </a:cubicBezTo>
                  <a:lnTo>
                    <a:pt x="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2885320" y="1727830"/>
              <a:ext cx="156668" cy="97479"/>
            </a:xfrm>
            <a:custGeom>
              <a:rect b="b" l="l" r="r" t="t"/>
              <a:pathLst>
                <a:path extrusionOk="0" h="2971" w="4775">
                  <a:moveTo>
                    <a:pt x="4488" y="1"/>
                  </a:moveTo>
                  <a:cubicBezTo>
                    <a:pt x="4417" y="1"/>
                    <a:pt x="4345" y="31"/>
                    <a:pt x="4286" y="89"/>
                  </a:cubicBezTo>
                  <a:lnTo>
                    <a:pt x="2155" y="2375"/>
                  </a:lnTo>
                  <a:lnTo>
                    <a:pt x="453" y="1196"/>
                  </a:lnTo>
                  <a:cubicBezTo>
                    <a:pt x="400" y="1163"/>
                    <a:pt x="346" y="1147"/>
                    <a:pt x="294" y="1147"/>
                  </a:cubicBezTo>
                  <a:cubicBezTo>
                    <a:pt x="215" y="1147"/>
                    <a:pt x="141" y="1184"/>
                    <a:pt x="83" y="1256"/>
                  </a:cubicBezTo>
                  <a:cubicBezTo>
                    <a:pt x="0" y="1375"/>
                    <a:pt x="36" y="1542"/>
                    <a:pt x="155" y="1613"/>
                  </a:cubicBezTo>
                  <a:lnTo>
                    <a:pt x="2036" y="2923"/>
                  </a:lnTo>
                  <a:cubicBezTo>
                    <a:pt x="2084" y="2958"/>
                    <a:pt x="2143" y="2970"/>
                    <a:pt x="2191" y="2970"/>
                  </a:cubicBezTo>
                  <a:cubicBezTo>
                    <a:pt x="2262" y="2970"/>
                    <a:pt x="2334" y="2947"/>
                    <a:pt x="2381" y="2899"/>
                  </a:cubicBezTo>
                  <a:lnTo>
                    <a:pt x="4667" y="446"/>
                  </a:lnTo>
                  <a:cubicBezTo>
                    <a:pt x="4774" y="339"/>
                    <a:pt x="4763" y="172"/>
                    <a:pt x="4655" y="65"/>
                  </a:cubicBezTo>
                  <a:cubicBezTo>
                    <a:pt x="4607" y="22"/>
                    <a:pt x="4548" y="1"/>
                    <a:pt x="44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2960685" y="1727239"/>
              <a:ext cx="82091" cy="97282"/>
            </a:xfrm>
            <a:custGeom>
              <a:rect b="b" l="l" r="r" t="t"/>
              <a:pathLst>
                <a:path extrusionOk="0" h="2965" w="2502">
                  <a:moveTo>
                    <a:pt x="2210" y="1"/>
                  </a:moveTo>
                  <a:cubicBezTo>
                    <a:pt x="2135" y="1"/>
                    <a:pt x="2059" y="31"/>
                    <a:pt x="2001" y="83"/>
                  </a:cubicBezTo>
                  <a:lnTo>
                    <a:pt x="13" y="2250"/>
                  </a:lnTo>
                  <a:lnTo>
                    <a:pt x="13" y="2955"/>
                  </a:lnTo>
                  <a:lnTo>
                    <a:pt x="13" y="2955"/>
                  </a:lnTo>
                  <a:cubicBezTo>
                    <a:pt x="38" y="2937"/>
                    <a:pt x="76" y="2925"/>
                    <a:pt x="96" y="2905"/>
                  </a:cubicBezTo>
                  <a:lnTo>
                    <a:pt x="2394" y="440"/>
                  </a:lnTo>
                  <a:cubicBezTo>
                    <a:pt x="2501" y="345"/>
                    <a:pt x="2477" y="178"/>
                    <a:pt x="2382" y="71"/>
                  </a:cubicBezTo>
                  <a:cubicBezTo>
                    <a:pt x="2333" y="22"/>
                    <a:pt x="2272" y="1"/>
                    <a:pt x="2210" y="1"/>
                  </a:cubicBezTo>
                  <a:close/>
                  <a:moveTo>
                    <a:pt x="13" y="2955"/>
                  </a:moveTo>
                  <a:cubicBezTo>
                    <a:pt x="8" y="2958"/>
                    <a:pt x="4" y="2961"/>
                    <a:pt x="1" y="2965"/>
                  </a:cubicBezTo>
                  <a:lnTo>
                    <a:pt x="13" y="2965"/>
                  </a:lnTo>
                  <a:lnTo>
                    <a:pt x="13" y="295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19"/>
          <p:cNvGrpSpPr/>
          <p:nvPr/>
        </p:nvGrpSpPr>
        <p:grpSpPr>
          <a:xfrm>
            <a:off x="4459078" y="2308969"/>
            <a:ext cx="329740" cy="257854"/>
            <a:chOff x="1631716" y="1217044"/>
            <a:chExt cx="329740" cy="257854"/>
          </a:xfrm>
        </p:grpSpPr>
        <p:sp>
          <p:nvSpPr>
            <p:cNvPr id="465" name="Google Shape;465;p19"/>
            <p:cNvSpPr/>
            <p:nvPr/>
          </p:nvSpPr>
          <p:spPr>
            <a:xfrm>
              <a:off x="1754392" y="1390084"/>
              <a:ext cx="84026" cy="84026"/>
            </a:xfrm>
            <a:custGeom>
              <a:rect b="b" l="l" r="r" t="t"/>
              <a:pathLst>
                <a:path extrusionOk="0" h="2561" w="2561">
                  <a:moveTo>
                    <a:pt x="1286" y="632"/>
                  </a:moveTo>
                  <a:cubicBezTo>
                    <a:pt x="1644" y="632"/>
                    <a:pt x="1941" y="929"/>
                    <a:pt x="1953" y="1299"/>
                  </a:cubicBezTo>
                  <a:cubicBezTo>
                    <a:pt x="1953" y="1668"/>
                    <a:pt x="1655" y="1965"/>
                    <a:pt x="1286" y="1965"/>
                  </a:cubicBezTo>
                  <a:cubicBezTo>
                    <a:pt x="905" y="1965"/>
                    <a:pt x="608" y="1668"/>
                    <a:pt x="608" y="1299"/>
                  </a:cubicBezTo>
                  <a:cubicBezTo>
                    <a:pt x="608" y="929"/>
                    <a:pt x="905" y="632"/>
                    <a:pt x="1286" y="632"/>
                  </a:cubicBezTo>
                  <a:close/>
                  <a:moveTo>
                    <a:pt x="1286" y="1"/>
                  </a:moveTo>
                  <a:cubicBezTo>
                    <a:pt x="584" y="1"/>
                    <a:pt x="0" y="584"/>
                    <a:pt x="0" y="1287"/>
                  </a:cubicBezTo>
                  <a:cubicBezTo>
                    <a:pt x="0" y="1989"/>
                    <a:pt x="584" y="2561"/>
                    <a:pt x="1286" y="2561"/>
                  </a:cubicBezTo>
                  <a:cubicBezTo>
                    <a:pt x="1977" y="2561"/>
                    <a:pt x="2560" y="2001"/>
                    <a:pt x="2560" y="1287"/>
                  </a:cubicBezTo>
                  <a:cubicBezTo>
                    <a:pt x="2560" y="584"/>
                    <a:pt x="1977" y="1"/>
                    <a:pt x="1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1718465" y="1333060"/>
              <a:ext cx="155880" cy="49707"/>
            </a:xfrm>
            <a:custGeom>
              <a:rect b="b" l="l" r="r" t="t"/>
              <a:pathLst>
                <a:path extrusionOk="0" h="1515" w="4751">
                  <a:moveTo>
                    <a:pt x="2369" y="0"/>
                  </a:moveTo>
                  <a:cubicBezTo>
                    <a:pt x="1500" y="0"/>
                    <a:pt x="679" y="358"/>
                    <a:pt x="95" y="1013"/>
                  </a:cubicBezTo>
                  <a:cubicBezTo>
                    <a:pt x="0" y="1132"/>
                    <a:pt x="12" y="1322"/>
                    <a:pt x="131" y="1441"/>
                  </a:cubicBezTo>
                  <a:cubicBezTo>
                    <a:pt x="186" y="1490"/>
                    <a:pt x="256" y="1515"/>
                    <a:pt x="327" y="1515"/>
                  </a:cubicBezTo>
                  <a:cubicBezTo>
                    <a:pt x="410" y="1515"/>
                    <a:pt x="495" y="1482"/>
                    <a:pt x="560" y="1417"/>
                  </a:cubicBezTo>
                  <a:cubicBezTo>
                    <a:pt x="1024" y="893"/>
                    <a:pt x="1679" y="596"/>
                    <a:pt x="2381" y="596"/>
                  </a:cubicBezTo>
                  <a:cubicBezTo>
                    <a:pt x="3012" y="596"/>
                    <a:pt x="3632" y="846"/>
                    <a:pt x="4084" y="1310"/>
                  </a:cubicBezTo>
                  <a:cubicBezTo>
                    <a:pt x="4132" y="1346"/>
                    <a:pt x="4167" y="1382"/>
                    <a:pt x="4191" y="1417"/>
                  </a:cubicBezTo>
                  <a:cubicBezTo>
                    <a:pt x="4251" y="1489"/>
                    <a:pt x="4322" y="1513"/>
                    <a:pt x="4417" y="1513"/>
                  </a:cubicBezTo>
                  <a:cubicBezTo>
                    <a:pt x="4489" y="1513"/>
                    <a:pt x="4560" y="1489"/>
                    <a:pt x="4608" y="1453"/>
                  </a:cubicBezTo>
                  <a:cubicBezTo>
                    <a:pt x="4739" y="1346"/>
                    <a:pt x="4751" y="1143"/>
                    <a:pt x="4632" y="1024"/>
                  </a:cubicBezTo>
                  <a:cubicBezTo>
                    <a:pt x="4608" y="989"/>
                    <a:pt x="4560" y="941"/>
                    <a:pt x="4513" y="893"/>
                  </a:cubicBezTo>
                  <a:cubicBezTo>
                    <a:pt x="3953" y="310"/>
                    <a:pt x="3191" y="0"/>
                    <a:pt x="23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1674697" y="1274855"/>
              <a:ext cx="243024" cy="69754"/>
            </a:xfrm>
            <a:custGeom>
              <a:rect b="b" l="l" r="r" t="t"/>
              <a:pathLst>
                <a:path extrusionOk="0" h="2126" w="7407">
                  <a:moveTo>
                    <a:pt x="3692" y="0"/>
                  </a:moveTo>
                  <a:cubicBezTo>
                    <a:pt x="2322" y="0"/>
                    <a:pt x="1013" y="584"/>
                    <a:pt x="108" y="1608"/>
                  </a:cubicBezTo>
                  <a:cubicBezTo>
                    <a:pt x="1" y="1727"/>
                    <a:pt x="24" y="1929"/>
                    <a:pt x="143" y="2048"/>
                  </a:cubicBezTo>
                  <a:cubicBezTo>
                    <a:pt x="203" y="2084"/>
                    <a:pt x="274" y="2120"/>
                    <a:pt x="346" y="2120"/>
                  </a:cubicBezTo>
                  <a:cubicBezTo>
                    <a:pt x="441" y="2120"/>
                    <a:pt x="513" y="2084"/>
                    <a:pt x="572" y="2013"/>
                  </a:cubicBezTo>
                  <a:cubicBezTo>
                    <a:pt x="1358" y="1120"/>
                    <a:pt x="2501" y="620"/>
                    <a:pt x="3692" y="620"/>
                  </a:cubicBezTo>
                  <a:cubicBezTo>
                    <a:pt x="4882" y="620"/>
                    <a:pt x="6037" y="1120"/>
                    <a:pt x="6823" y="2013"/>
                  </a:cubicBezTo>
                  <a:cubicBezTo>
                    <a:pt x="6889" y="2086"/>
                    <a:pt x="6978" y="2126"/>
                    <a:pt x="7065" y="2126"/>
                  </a:cubicBezTo>
                  <a:cubicBezTo>
                    <a:pt x="7133" y="2126"/>
                    <a:pt x="7199" y="2101"/>
                    <a:pt x="7252" y="2048"/>
                  </a:cubicBezTo>
                  <a:cubicBezTo>
                    <a:pt x="7382" y="1929"/>
                    <a:pt x="7406" y="1727"/>
                    <a:pt x="7287" y="1608"/>
                  </a:cubicBezTo>
                  <a:cubicBezTo>
                    <a:pt x="6370" y="584"/>
                    <a:pt x="5061" y="0"/>
                    <a:pt x="36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1631716" y="1217437"/>
              <a:ext cx="329740" cy="88751"/>
            </a:xfrm>
            <a:custGeom>
              <a:rect b="b" l="l" r="r" t="t"/>
              <a:pathLst>
                <a:path extrusionOk="0" h="2705" w="10050">
                  <a:moveTo>
                    <a:pt x="5025" y="0"/>
                  </a:moveTo>
                  <a:cubicBezTo>
                    <a:pt x="3144" y="0"/>
                    <a:pt x="1358" y="798"/>
                    <a:pt x="108" y="2203"/>
                  </a:cubicBezTo>
                  <a:cubicBezTo>
                    <a:pt x="1" y="2322"/>
                    <a:pt x="25" y="2512"/>
                    <a:pt x="144" y="2632"/>
                  </a:cubicBezTo>
                  <a:cubicBezTo>
                    <a:pt x="199" y="2681"/>
                    <a:pt x="269" y="2705"/>
                    <a:pt x="340" y="2705"/>
                  </a:cubicBezTo>
                  <a:cubicBezTo>
                    <a:pt x="423" y="2705"/>
                    <a:pt x="508" y="2672"/>
                    <a:pt x="572" y="2608"/>
                  </a:cubicBezTo>
                  <a:cubicBezTo>
                    <a:pt x="1704" y="1334"/>
                    <a:pt x="3323" y="607"/>
                    <a:pt x="5025" y="607"/>
                  </a:cubicBezTo>
                  <a:cubicBezTo>
                    <a:pt x="6716" y="607"/>
                    <a:pt x="8335" y="1334"/>
                    <a:pt x="9466" y="2608"/>
                  </a:cubicBezTo>
                  <a:cubicBezTo>
                    <a:pt x="9526" y="2679"/>
                    <a:pt x="9609" y="2703"/>
                    <a:pt x="9693" y="2703"/>
                  </a:cubicBezTo>
                  <a:cubicBezTo>
                    <a:pt x="9764" y="2703"/>
                    <a:pt x="9847" y="2679"/>
                    <a:pt x="9907" y="2632"/>
                  </a:cubicBezTo>
                  <a:cubicBezTo>
                    <a:pt x="10038" y="2512"/>
                    <a:pt x="10050" y="2322"/>
                    <a:pt x="9931" y="2203"/>
                  </a:cubicBezTo>
                  <a:cubicBezTo>
                    <a:pt x="8681" y="798"/>
                    <a:pt x="6895" y="0"/>
                    <a:pt x="50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1796586" y="1217044"/>
              <a:ext cx="164477" cy="88718"/>
            </a:xfrm>
            <a:custGeom>
              <a:rect b="b" l="l" r="r" t="t"/>
              <a:pathLst>
                <a:path extrusionOk="0" h="2704" w="5013">
                  <a:moveTo>
                    <a:pt x="0" y="0"/>
                  </a:moveTo>
                  <a:lnTo>
                    <a:pt x="0" y="608"/>
                  </a:lnTo>
                  <a:cubicBezTo>
                    <a:pt x="1691" y="608"/>
                    <a:pt x="3310" y="1334"/>
                    <a:pt x="4441" y="2596"/>
                  </a:cubicBezTo>
                  <a:cubicBezTo>
                    <a:pt x="4501" y="2667"/>
                    <a:pt x="4596" y="2703"/>
                    <a:pt x="4668" y="2703"/>
                  </a:cubicBezTo>
                  <a:cubicBezTo>
                    <a:pt x="4739" y="2703"/>
                    <a:pt x="4822" y="2667"/>
                    <a:pt x="4870" y="2632"/>
                  </a:cubicBezTo>
                  <a:cubicBezTo>
                    <a:pt x="4989" y="2513"/>
                    <a:pt x="5013" y="2310"/>
                    <a:pt x="4906" y="2191"/>
                  </a:cubicBezTo>
                  <a:cubicBezTo>
                    <a:pt x="3656" y="798"/>
                    <a:pt x="1858"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1796586" y="1274855"/>
              <a:ext cx="120741" cy="69295"/>
            </a:xfrm>
            <a:custGeom>
              <a:rect b="b" l="l" r="r" t="t"/>
              <a:pathLst>
                <a:path extrusionOk="0" h="2112" w="3680">
                  <a:moveTo>
                    <a:pt x="0" y="0"/>
                  </a:moveTo>
                  <a:lnTo>
                    <a:pt x="0" y="620"/>
                  </a:lnTo>
                  <a:cubicBezTo>
                    <a:pt x="1191" y="620"/>
                    <a:pt x="2334" y="1120"/>
                    <a:pt x="3120" y="2013"/>
                  </a:cubicBezTo>
                  <a:cubicBezTo>
                    <a:pt x="3186" y="2079"/>
                    <a:pt x="3274" y="2112"/>
                    <a:pt x="3360" y="2112"/>
                  </a:cubicBezTo>
                  <a:cubicBezTo>
                    <a:pt x="3428" y="2112"/>
                    <a:pt x="3495" y="2091"/>
                    <a:pt x="3548" y="2048"/>
                  </a:cubicBezTo>
                  <a:cubicBezTo>
                    <a:pt x="3667" y="1929"/>
                    <a:pt x="3679" y="1727"/>
                    <a:pt x="3584" y="1608"/>
                  </a:cubicBezTo>
                  <a:cubicBezTo>
                    <a:pt x="2679" y="584"/>
                    <a:pt x="137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1796586" y="1332666"/>
              <a:ext cx="78153" cy="50429"/>
            </a:xfrm>
            <a:custGeom>
              <a:rect b="b" l="l" r="r" t="t"/>
              <a:pathLst>
                <a:path extrusionOk="0" h="1537" w="2382">
                  <a:moveTo>
                    <a:pt x="0" y="1"/>
                  </a:moveTo>
                  <a:lnTo>
                    <a:pt x="0" y="608"/>
                  </a:lnTo>
                  <a:cubicBezTo>
                    <a:pt x="655" y="608"/>
                    <a:pt x="1262" y="858"/>
                    <a:pt x="1703" y="1322"/>
                  </a:cubicBezTo>
                  <a:cubicBezTo>
                    <a:pt x="1739" y="1358"/>
                    <a:pt x="1762" y="1394"/>
                    <a:pt x="1810" y="1429"/>
                  </a:cubicBezTo>
                  <a:cubicBezTo>
                    <a:pt x="1870" y="1501"/>
                    <a:pt x="1965" y="1536"/>
                    <a:pt x="2036" y="1536"/>
                  </a:cubicBezTo>
                  <a:cubicBezTo>
                    <a:pt x="2108" y="1536"/>
                    <a:pt x="2179" y="1501"/>
                    <a:pt x="2239" y="1453"/>
                  </a:cubicBezTo>
                  <a:cubicBezTo>
                    <a:pt x="2358" y="1334"/>
                    <a:pt x="2382" y="1144"/>
                    <a:pt x="2274" y="1025"/>
                  </a:cubicBezTo>
                  <a:lnTo>
                    <a:pt x="2143" y="894"/>
                  </a:lnTo>
                  <a:cubicBezTo>
                    <a:pt x="1560" y="310"/>
                    <a:pt x="798"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1796586" y="1390871"/>
              <a:ext cx="41833" cy="84026"/>
            </a:xfrm>
            <a:custGeom>
              <a:rect b="b" l="l" r="r" t="t"/>
              <a:pathLst>
                <a:path extrusionOk="0" h="2561" w="1275">
                  <a:moveTo>
                    <a:pt x="0" y="1"/>
                  </a:moveTo>
                  <a:lnTo>
                    <a:pt x="0" y="608"/>
                  </a:lnTo>
                  <a:cubicBezTo>
                    <a:pt x="369" y="608"/>
                    <a:pt x="667" y="905"/>
                    <a:pt x="667" y="1275"/>
                  </a:cubicBezTo>
                  <a:cubicBezTo>
                    <a:pt x="667" y="1644"/>
                    <a:pt x="369" y="1941"/>
                    <a:pt x="0" y="1941"/>
                  </a:cubicBezTo>
                  <a:lnTo>
                    <a:pt x="0" y="2560"/>
                  </a:lnTo>
                  <a:cubicBezTo>
                    <a:pt x="691" y="2560"/>
                    <a:pt x="1274" y="1977"/>
                    <a:pt x="1274" y="1275"/>
                  </a:cubicBezTo>
                  <a:cubicBezTo>
                    <a:pt x="1274" y="560"/>
                    <a:pt x="69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19"/>
          <p:cNvGrpSpPr/>
          <p:nvPr/>
        </p:nvGrpSpPr>
        <p:grpSpPr>
          <a:xfrm>
            <a:off x="4441088" y="3100124"/>
            <a:ext cx="365700" cy="336696"/>
            <a:chOff x="723863" y="1904249"/>
            <a:chExt cx="365700" cy="336696"/>
          </a:xfrm>
        </p:grpSpPr>
        <p:sp>
          <p:nvSpPr>
            <p:cNvPr id="474" name="Google Shape;474;p19"/>
            <p:cNvSpPr/>
            <p:nvPr/>
          </p:nvSpPr>
          <p:spPr>
            <a:xfrm>
              <a:off x="723863" y="1904249"/>
              <a:ext cx="365700" cy="336696"/>
            </a:xfrm>
            <a:custGeom>
              <a:rect b="b" l="l" r="r" t="t"/>
              <a:pathLst>
                <a:path extrusionOk="0" h="10262" w="11146">
                  <a:moveTo>
                    <a:pt x="4335" y="689"/>
                  </a:moveTo>
                  <a:lnTo>
                    <a:pt x="4335" y="689"/>
                  </a:lnTo>
                  <a:cubicBezTo>
                    <a:pt x="4061" y="963"/>
                    <a:pt x="3787" y="1320"/>
                    <a:pt x="3573" y="1713"/>
                  </a:cubicBezTo>
                  <a:cubicBezTo>
                    <a:pt x="3358" y="1630"/>
                    <a:pt x="3144" y="1534"/>
                    <a:pt x="2977" y="1439"/>
                  </a:cubicBezTo>
                  <a:cubicBezTo>
                    <a:pt x="3168" y="1284"/>
                    <a:pt x="3370" y="1141"/>
                    <a:pt x="3596" y="1022"/>
                  </a:cubicBezTo>
                  <a:cubicBezTo>
                    <a:pt x="3835" y="879"/>
                    <a:pt x="4085" y="784"/>
                    <a:pt x="4335" y="689"/>
                  </a:cubicBezTo>
                  <a:close/>
                  <a:moveTo>
                    <a:pt x="7311" y="689"/>
                  </a:moveTo>
                  <a:lnTo>
                    <a:pt x="7311" y="689"/>
                  </a:lnTo>
                  <a:cubicBezTo>
                    <a:pt x="7823" y="856"/>
                    <a:pt x="8276" y="1106"/>
                    <a:pt x="8716" y="1439"/>
                  </a:cubicBezTo>
                  <a:cubicBezTo>
                    <a:pt x="8538" y="1534"/>
                    <a:pt x="8323" y="1641"/>
                    <a:pt x="8085" y="1737"/>
                  </a:cubicBezTo>
                  <a:cubicBezTo>
                    <a:pt x="7871" y="1320"/>
                    <a:pt x="7609" y="963"/>
                    <a:pt x="7311" y="689"/>
                  </a:cubicBezTo>
                  <a:close/>
                  <a:moveTo>
                    <a:pt x="5621" y="487"/>
                  </a:moveTo>
                  <a:lnTo>
                    <a:pt x="5621" y="2070"/>
                  </a:lnTo>
                  <a:cubicBezTo>
                    <a:pt x="5037" y="2058"/>
                    <a:pt x="4466" y="1987"/>
                    <a:pt x="3977" y="1856"/>
                  </a:cubicBezTo>
                  <a:cubicBezTo>
                    <a:pt x="4394" y="1082"/>
                    <a:pt x="4978" y="582"/>
                    <a:pt x="5621" y="487"/>
                  </a:cubicBezTo>
                  <a:close/>
                  <a:moveTo>
                    <a:pt x="6049" y="487"/>
                  </a:moveTo>
                  <a:cubicBezTo>
                    <a:pt x="6692" y="570"/>
                    <a:pt x="7252" y="1082"/>
                    <a:pt x="7680" y="1856"/>
                  </a:cubicBezTo>
                  <a:cubicBezTo>
                    <a:pt x="7192" y="1987"/>
                    <a:pt x="6633" y="2058"/>
                    <a:pt x="6049" y="2070"/>
                  </a:cubicBezTo>
                  <a:lnTo>
                    <a:pt x="6049" y="487"/>
                  </a:lnTo>
                  <a:close/>
                  <a:moveTo>
                    <a:pt x="7883" y="2237"/>
                  </a:moveTo>
                  <a:cubicBezTo>
                    <a:pt x="8204" y="2987"/>
                    <a:pt x="8419" y="3904"/>
                    <a:pt x="8442" y="4916"/>
                  </a:cubicBezTo>
                  <a:lnTo>
                    <a:pt x="6049" y="4916"/>
                  </a:lnTo>
                  <a:lnTo>
                    <a:pt x="6049" y="2511"/>
                  </a:lnTo>
                  <a:cubicBezTo>
                    <a:pt x="6704" y="2487"/>
                    <a:pt x="7347" y="2403"/>
                    <a:pt x="7883" y="2237"/>
                  </a:cubicBezTo>
                  <a:close/>
                  <a:moveTo>
                    <a:pt x="9061" y="1701"/>
                  </a:moveTo>
                  <a:cubicBezTo>
                    <a:pt x="9395" y="2046"/>
                    <a:pt x="9716" y="2427"/>
                    <a:pt x="9954" y="2868"/>
                  </a:cubicBezTo>
                  <a:cubicBezTo>
                    <a:pt x="10312" y="3499"/>
                    <a:pt x="10490" y="4201"/>
                    <a:pt x="10514" y="4916"/>
                  </a:cubicBezTo>
                  <a:lnTo>
                    <a:pt x="8871" y="4916"/>
                  </a:lnTo>
                  <a:cubicBezTo>
                    <a:pt x="8847" y="3856"/>
                    <a:pt x="8633" y="2892"/>
                    <a:pt x="8276" y="2106"/>
                  </a:cubicBezTo>
                  <a:cubicBezTo>
                    <a:pt x="8573" y="1987"/>
                    <a:pt x="8835" y="1868"/>
                    <a:pt x="9061" y="1701"/>
                  </a:cubicBezTo>
                  <a:close/>
                  <a:moveTo>
                    <a:pt x="2620" y="1737"/>
                  </a:moveTo>
                  <a:cubicBezTo>
                    <a:pt x="2834" y="1880"/>
                    <a:pt x="3085" y="1999"/>
                    <a:pt x="3370" y="2118"/>
                  </a:cubicBezTo>
                  <a:cubicBezTo>
                    <a:pt x="3013" y="2904"/>
                    <a:pt x="2811" y="3892"/>
                    <a:pt x="2775" y="4928"/>
                  </a:cubicBezTo>
                  <a:lnTo>
                    <a:pt x="1168" y="4928"/>
                  </a:lnTo>
                  <a:cubicBezTo>
                    <a:pt x="1227" y="3725"/>
                    <a:pt x="1727" y="2582"/>
                    <a:pt x="2620" y="1737"/>
                  </a:cubicBezTo>
                  <a:close/>
                  <a:moveTo>
                    <a:pt x="3787" y="2249"/>
                  </a:moveTo>
                  <a:cubicBezTo>
                    <a:pt x="4323" y="2403"/>
                    <a:pt x="4954" y="2487"/>
                    <a:pt x="5621" y="2511"/>
                  </a:cubicBezTo>
                  <a:lnTo>
                    <a:pt x="5621" y="4928"/>
                  </a:lnTo>
                  <a:lnTo>
                    <a:pt x="3215" y="4928"/>
                  </a:lnTo>
                  <a:cubicBezTo>
                    <a:pt x="3251" y="3916"/>
                    <a:pt x="3466" y="2999"/>
                    <a:pt x="3787" y="2249"/>
                  </a:cubicBezTo>
                  <a:close/>
                  <a:moveTo>
                    <a:pt x="8442" y="5368"/>
                  </a:moveTo>
                  <a:cubicBezTo>
                    <a:pt x="8419" y="6380"/>
                    <a:pt x="8204" y="7297"/>
                    <a:pt x="7883" y="8047"/>
                  </a:cubicBezTo>
                  <a:cubicBezTo>
                    <a:pt x="7347" y="7892"/>
                    <a:pt x="6704" y="7809"/>
                    <a:pt x="6049" y="7785"/>
                  </a:cubicBezTo>
                  <a:lnTo>
                    <a:pt x="6049" y="5368"/>
                  </a:lnTo>
                  <a:close/>
                  <a:moveTo>
                    <a:pt x="5621" y="5380"/>
                  </a:moveTo>
                  <a:lnTo>
                    <a:pt x="5621" y="7785"/>
                  </a:lnTo>
                  <a:cubicBezTo>
                    <a:pt x="4954" y="7809"/>
                    <a:pt x="4323" y="7892"/>
                    <a:pt x="3787" y="8059"/>
                  </a:cubicBezTo>
                  <a:cubicBezTo>
                    <a:pt x="3466" y="7309"/>
                    <a:pt x="3251" y="6392"/>
                    <a:pt x="3227" y="5380"/>
                  </a:cubicBezTo>
                  <a:close/>
                  <a:moveTo>
                    <a:pt x="2775" y="5368"/>
                  </a:moveTo>
                  <a:cubicBezTo>
                    <a:pt x="2811" y="6416"/>
                    <a:pt x="3013" y="7392"/>
                    <a:pt x="3370" y="8178"/>
                  </a:cubicBezTo>
                  <a:cubicBezTo>
                    <a:pt x="3108" y="8273"/>
                    <a:pt x="2846" y="8404"/>
                    <a:pt x="2656" y="8535"/>
                  </a:cubicBezTo>
                  <a:cubicBezTo>
                    <a:pt x="2299" y="8202"/>
                    <a:pt x="1989" y="7821"/>
                    <a:pt x="1727" y="7368"/>
                  </a:cubicBezTo>
                  <a:cubicBezTo>
                    <a:pt x="1382" y="6737"/>
                    <a:pt x="1191" y="6047"/>
                    <a:pt x="1168" y="5368"/>
                  </a:cubicBezTo>
                  <a:close/>
                  <a:moveTo>
                    <a:pt x="10526" y="5368"/>
                  </a:moveTo>
                  <a:cubicBezTo>
                    <a:pt x="10514" y="5725"/>
                    <a:pt x="10454" y="6082"/>
                    <a:pt x="10347" y="6440"/>
                  </a:cubicBezTo>
                  <a:cubicBezTo>
                    <a:pt x="10097" y="7249"/>
                    <a:pt x="9633" y="7987"/>
                    <a:pt x="9026" y="8547"/>
                  </a:cubicBezTo>
                  <a:cubicBezTo>
                    <a:pt x="8823" y="8416"/>
                    <a:pt x="8573" y="8285"/>
                    <a:pt x="8299" y="8178"/>
                  </a:cubicBezTo>
                  <a:cubicBezTo>
                    <a:pt x="8657" y="7392"/>
                    <a:pt x="8859" y="6404"/>
                    <a:pt x="8895" y="5368"/>
                  </a:cubicBezTo>
                  <a:close/>
                  <a:moveTo>
                    <a:pt x="3561" y="8559"/>
                  </a:moveTo>
                  <a:cubicBezTo>
                    <a:pt x="3775" y="8940"/>
                    <a:pt x="4001" y="9261"/>
                    <a:pt x="4251" y="9511"/>
                  </a:cubicBezTo>
                  <a:cubicBezTo>
                    <a:pt x="3799" y="9357"/>
                    <a:pt x="3382" y="9130"/>
                    <a:pt x="3001" y="8833"/>
                  </a:cubicBezTo>
                  <a:cubicBezTo>
                    <a:pt x="3168" y="8726"/>
                    <a:pt x="3358" y="8654"/>
                    <a:pt x="3561" y="8559"/>
                  </a:cubicBezTo>
                  <a:close/>
                  <a:moveTo>
                    <a:pt x="8085" y="8583"/>
                  </a:moveTo>
                  <a:cubicBezTo>
                    <a:pt x="8311" y="8654"/>
                    <a:pt x="8502" y="8738"/>
                    <a:pt x="8669" y="8845"/>
                  </a:cubicBezTo>
                  <a:cubicBezTo>
                    <a:pt x="8490" y="8976"/>
                    <a:pt x="8299" y="9119"/>
                    <a:pt x="8085" y="9214"/>
                  </a:cubicBezTo>
                  <a:cubicBezTo>
                    <a:pt x="7871" y="9333"/>
                    <a:pt x="7633" y="9440"/>
                    <a:pt x="7383" y="9535"/>
                  </a:cubicBezTo>
                  <a:cubicBezTo>
                    <a:pt x="7645" y="9261"/>
                    <a:pt x="7883" y="8952"/>
                    <a:pt x="8085" y="8583"/>
                  </a:cubicBezTo>
                  <a:close/>
                  <a:moveTo>
                    <a:pt x="5621" y="8226"/>
                  </a:moveTo>
                  <a:lnTo>
                    <a:pt x="5621" y="9785"/>
                  </a:lnTo>
                  <a:lnTo>
                    <a:pt x="5501" y="9785"/>
                  </a:lnTo>
                  <a:cubicBezTo>
                    <a:pt x="4906" y="9654"/>
                    <a:pt x="4370" y="9154"/>
                    <a:pt x="3977" y="8440"/>
                  </a:cubicBezTo>
                  <a:cubicBezTo>
                    <a:pt x="4466" y="8309"/>
                    <a:pt x="5037" y="8237"/>
                    <a:pt x="5621" y="8226"/>
                  </a:cubicBezTo>
                  <a:close/>
                  <a:moveTo>
                    <a:pt x="6049" y="8202"/>
                  </a:moveTo>
                  <a:cubicBezTo>
                    <a:pt x="6633" y="8226"/>
                    <a:pt x="7192" y="8297"/>
                    <a:pt x="7692" y="8428"/>
                  </a:cubicBezTo>
                  <a:cubicBezTo>
                    <a:pt x="7287" y="9154"/>
                    <a:pt x="6752" y="9654"/>
                    <a:pt x="6168" y="9785"/>
                  </a:cubicBezTo>
                  <a:lnTo>
                    <a:pt x="6049" y="9785"/>
                  </a:lnTo>
                  <a:lnTo>
                    <a:pt x="6049" y="8202"/>
                  </a:lnTo>
                  <a:close/>
                  <a:moveTo>
                    <a:pt x="5832" y="1"/>
                  </a:moveTo>
                  <a:cubicBezTo>
                    <a:pt x="5002" y="1"/>
                    <a:pt x="4160" y="203"/>
                    <a:pt x="3382" y="629"/>
                  </a:cubicBezTo>
                  <a:cubicBezTo>
                    <a:pt x="918" y="1987"/>
                    <a:pt x="1" y="5106"/>
                    <a:pt x="1358" y="7583"/>
                  </a:cubicBezTo>
                  <a:cubicBezTo>
                    <a:pt x="2227" y="9142"/>
                    <a:pt x="3787" y="10083"/>
                    <a:pt x="5454" y="10214"/>
                  </a:cubicBezTo>
                  <a:cubicBezTo>
                    <a:pt x="5573" y="10238"/>
                    <a:pt x="5704" y="10262"/>
                    <a:pt x="5847" y="10262"/>
                  </a:cubicBezTo>
                  <a:cubicBezTo>
                    <a:pt x="5954" y="10262"/>
                    <a:pt x="6085" y="10238"/>
                    <a:pt x="6192" y="10214"/>
                  </a:cubicBezTo>
                  <a:cubicBezTo>
                    <a:pt x="6906" y="10166"/>
                    <a:pt x="7645" y="9964"/>
                    <a:pt x="8311" y="9595"/>
                  </a:cubicBezTo>
                  <a:cubicBezTo>
                    <a:pt x="9514" y="8940"/>
                    <a:pt x="10383" y="7845"/>
                    <a:pt x="10764" y="6535"/>
                  </a:cubicBezTo>
                  <a:cubicBezTo>
                    <a:pt x="11145" y="5249"/>
                    <a:pt x="10990" y="3856"/>
                    <a:pt x="10335" y="2653"/>
                  </a:cubicBezTo>
                  <a:cubicBezTo>
                    <a:pt x="9405" y="963"/>
                    <a:pt x="7645"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915670" y="1904577"/>
              <a:ext cx="173893" cy="336368"/>
            </a:xfrm>
            <a:custGeom>
              <a:rect b="b" l="l" r="r" t="t"/>
              <a:pathLst>
                <a:path extrusionOk="0" h="10252" w="5300">
                  <a:moveTo>
                    <a:pt x="1465" y="667"/>
                  </a:moveTo>
                  <a:lnTo>
                    <a:pt x="1465" y="667"/>
                  </a:lnTo>
                  <a:cubicBezTo>
                    <a:pt x="1977" y="846"/>
                    <a:pt x="2453" y="1084"/>
                    <a:pt x="2870" y="1405"/>
                  </a:cubicBezTo>
                  <a:cubicBezTo>
                    <a:pt x="2692" y="1512"/>
                    <a:pt x="2477" y="1620"/>
                    <a:pt x="2239" y="1703"/>
                  </a:cubicBezTo>
                  <a:cubicBezTo>
                    <a:pt x="2025" y="1286"/>
                    <a:pt x="1763" y="953"/>
                    <a:pt x="1465" y="667"/>
                  </a:cubicBezTo>
                  <a:close/>
                  <a:moveTo>
                    <a:pt x="203" y="477"/>
                  </a:moveTo>
                  <a:cubicBezTo>
                    <a:pt x="846" y="560"/>
                    <a:pt x="1406" y="1072"/>
                    <a:pt x="1834" y="1846"/>
                  </a:cubicBezTo>
                  <a:cubicBezTo>
                    <a:pt x="1346" y="1977"/>
                    <a:pt x="787" y="2048"/>
                    <a:pt x="203" y="2060"/>
                  </a:cubicBezTo>
                  <a:lnTo>
                    <a:pt x="203" y="477"/>
                  </a:lnTo>
                  <a:close/>
                  <a:moveTo>
                    <a:pt x="2037" y="2227"/>
                  </a:moveTo>
                  <a:cubicBezTo>
                    <a:pt x="2358" y="2977"/>
                    <a:pt x="2573" y="3894"/>
                    <a:pt x="2596" y="4906"/>
                  </a:cubicBezTo>
                  <a:lnTo>
                    <a:pt x="203" y="4906"/>
                  </a:lnTo>
                  <a:lnTo>
                    <a:pt x="203" y="2501"/>
                  </a:lnTo>
                  <a:cubicBezTo>
                    <a:pt x="858" y="2477"/>
                    <a:pt x="1501" y="2393"/>
                    <a:pt x="2037" y="2227"/>
                  </a:cubicBezTo>
                  <a:close/>
                  <a:moveTo>
                    <a:pt x="3215" y="1703"/>
                  </a:moveTo>
                  <a:cubicBezTo>
                    <a:pt x="3549" y="2036"/>
                    <a:pt x="3870" y="2417"/>
                    <a:pt x="4108" y="2858"/>
                  </a:cubicBezTo>
                  <a:cubicBezTo>
                    <a:pt x="4466" y="3489"/>
                    <a:pt x="4644" y="4191"/>
                    <a:pt x="4668" y="4906"/>
                  </a:cubicBezTo>
                  <a:lnTo>
                    <a:pt x="3025" y="4906"/>
                  </a:lnTo>
                  <a:lnTo>
                    <a:pt x="3025" y="4918"/>
                  </a:lnTo>
                  <a:cubicBezTo>
                    <a:pt x="3001" y="3870"/>
                    <a:pt x="2787" y="2894"/>
                    <a:pt x="2430" y="2108"/>
                  </a:cubicBezTo>
                  <a:cubicBezTo>
                    <a:pt x="2727" y="1989"/>
                    <a:pt x="2989" y="1870"/>
                    <a:pt x="3215" y="1703"/>
                  </a:cubicBezTo>
                  <a:close/>
                  <a:moveTo>
                    <a:pt x="2596" y="5358"/>
                  </a:moveTo>
                  <a:cubicBezTo>
                    <a:pt x="2573" y="6370"/>
                    <a:pt x="2358" y="7287"/>
                    <a:pt x="2037" y="8037"/>
                  </a:cubicBezTo>
                  <a:cubicBezTo>
                    <a:pt x="1501" y="7882"/>
                    <a:pt x="858" y="7775"/>
                    <a:pt x="203" y="7763"/>
                  </a:cubicBezTo>
                  <a:lnTo>
                    <a:pt x="203" y="5358"/>
                  </a:lnTo>
                  <a:close/>
                  <a:moveTo>
                    <a:pt x="4668" y="5370"/>
                  </a:moveTo>
                  <a:cubicBezTo>
                    <a:pt x="4656" y="5715"/>
                    <a:pt x="4597" y="6072"/>
                    <a:pt x="4489" y="6430"/>
                  </a:cubicBezTo>
                  <a:cubicBezTo>
                    <a:pt x="4251" y="7263"/>
                    <a:pt x="3787" y="7966"/>
                    <a:pt x="3168" y="8549"/>
                  </a:cubicBezTo>
                  <a:cubicBezTo>
                    <a:pt x="2954" y="8418"/>
                    <a:pt x="2715" y="8287"/>
                    <a:pt x="2442" y="8180"/>
                  </a:cubicBezTo>
                  <a:cubicBezTo>
                    <a:pt x="2799" y="7394"/>
                    <a:pt x="3001" y="6406"/>
                    <a:pt x="3037" y="5370"/>
                  </a:cubicBezTo>
                  <a:close/>
                  <a:moveTo>
                    <a:pt x="2239" y="8573"/>
                  </a:moveTo>
                  <a:cubicBezTo>
                    <a:pt x="2465" y="8644"/>
                    <a:pt x="2656" y="8728"/>
                    <a:pt x="2823" y="8835"/>
                  </a:cubicBezTo>
                  <a:cubicBezTo>
                    <a:pt x="2644" y="8966"/>
                    <a:pt x="2453" y="9109"/>
                    <a:pt x="2239" y="9204"/>
                  </a:cubicBezTo>
                  <a:cubicBezTo>
                    <a:pt x="2025" y="9323"/>
                    <a:pt x="1787" y="9430"/>
                    <a:pt x="1537" y="9525"/>
                  </a:cubicBezTo>
                  <a:cubicBezTo>
                    <a:pt x="1799" y="9251"/>
                    <a:pt x="2037" y="8942"/>
                    <a:pt x="2239" y="8573"/>
                  </a:cubicBezTo>
                  <a:close/>
                  <a:moveTo>
                    <a:pt x="203" y="8192"/>
                  </a:moveTo>
                  <a:cubicBezTo>
                    <a:pt x="787" y="8216"/>
                    <a:pt x="1346" y="8287"/>
                    <a:pt x="1846" y="8418"/>
                  </a:cubicBezTo>
                  <a:cubicBezTo>
                    <a:pt x="1441" y="9144"/>
                    <a:pt x="906" y="9644"/>
                    <a:pt x="322" y="9775"/>
                  </a:cubicBezTo>
                  <a:lnTo>
                    <a:pt x="203" y="9775"/>
                  </a:lnTo>
                  <a:lnTo>
                    <a:pt x="203" y="8192"/>
                  </a:lnTo>
                  <a:close/>
                  <a:moveTo>
                    <a:pt x="1" y="0"/>
                  </a:moveTo>
                  <a:lnTo>
                    <a:pt x="1" y="10252"/>
                  </a:lnTo>
                  <a:cubicBezTo>
                    <a:pt x="108" y="10252"/>
                    <a:pt x="239" y="10240"/>
                    <a:pt x="334" y="10204"/>
                  </a:cubicBezTo>
                  <a:cubicBezTo>
                    <a:pt x="1049" y="10156"/>
                    <a:pt x="1787" y="9954"/>
                    <a:pt x="2453" y="9585"/>
                  </a:cubicBezTo>
                  <a:cubicBezTo>
                    <a:pt x="3656" y="8930"/>
                    <a:pt x="4513" y="7835"/>
                    <a:pt x="4906" y="6525"/>
                  </a:cubicBezTo>
                  <a:cubicBezTo>
                    <a:pt x="5299" y="5215"/>
                    <a:pt x="5144" y="3834"/>
                    <a:pt x="4478" y="2632"/>
                  </a:cubicBezTo>
                  <a:cubicBezTo>
                    <a:pt x="3549" y="965"/>
                    <a:pt x="1811"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19"/>
          <p:cNvGrpSpPr/>
          <p:nvPr/>
        </p:nvGrpSpPr>
        <p:grpSpPr>
          <a:xfrm>
            <a:off x="4446979" y="1364050"/>
            <a:ext cx="353954" cy="353954"/>
            <a:chOff x="3761929" y="1472437"/>
            <a:chExt cx="353954" cy="353954"/>
          </a:xfrm>
        </p:grpSpPr>
        <p:sp>
          <p:nvSpPr>
            <p:cNvPr id="477" name="Google Shape;477;p19"/>
            <p:cNvSpPr/>
            <p:nvPr/>
          </p:nvSpPr>
          <p:spPr>
            <a:xfrm>
              <a:off x="3761929" y="1472437"/>
              <a:ext cx="353954" cy="353954"/>
            </a:xfrm>
            <a:custGeom>
              <a:rect b="b" l="l" r="r" t="t"/>
              <a:pathLst>
                <a:path extrusionOk="0" h="10788" w="10788">
                  <a:moveTo>
                    <a:pt x="5428" y="2929"/>
                  </a:moveTo>
                  <a:cubicBezTo>
                    <a:pt x="6775" y="2929"/>
                    <a:pt x="7859" y="4044"/>
                    <a:pt x="7859" y="5394"/>
                  </a:cubicBezTo>
                  <a:cubicBezTo>
                    <a:pt x="7859" y="6740"/>
                    <a:pt x="6752" y="7847"/>
                    <a:pt x="5406" y="7847"/>
                  </a:cubicBezTo>
                  <a:cubicBezTo>
                    <a:pt x="4049" y="7847"/>
                    <a:pt x="2942" y="6740"/>
                    <a:pt x="2942" y="5394"/>
                  </a:cubicBezTo>
                  <a:cubicBezTo>
                    <a:pt x="2942" y="4037"/>
                    <a:pt x="4049" y="2930"/>
                    <a:pt x="5406" y="2930"/>
                  </a:cubicBezTo>
                  <a:cubicBezTo>
                    <a:pt x="5413" y="2929"/>
                    <a:pt x="5421" y="2929"/>
                    <a:pt x="5428" y="2929"/>
                  </a:cubicBezTo>
                  <a:close/>
                  <a:moveTo>
                    <a:pt x="5025" y="1"/>
                  </a:moveTo>
                  <a:cubicBezTo>
                    <a:pt x="4835" y="1"/>
                    <a:pt x="4668" y="167"/>
                    <a:pt x="4668" y="358"/>
                  </a:cubicBezTo>
                  <a:lnTo>
                    <a:pt x="4668" y="1501"/>
                  </a:lnTo>
                  <a:cubicBezTo>
                    <a:pt x="4109" y="1608"/>
                    <a:pt x="3585" y="1834"/>
                    <a:pt x="3144" y="2144"/>
                  </a:cubicBezTo>
                  <a:lnTo>
                    <a:pt x="2323" y="1322"/>
                  </a:lnTo>
                  <a:cubicBezTo>
                    <a:pt x="2257" y="1257"/>
                    <a:pt x="2168" y="1224"/>
                    <a:pt x="2078" y="1224"/>
                  </a:cubicBezTo>
                  <a:cubicBezTo>
                    <a:pt x="1989" y="1224"/>
                    <a:pt x="1900" y="1257"/>
                    <a:pt x="1834" y="1322"/>
                  </a:cubicBezTo>
                  <a:lnTo>
                    <a:pt x="1322" y="1834"/>
                  </a:lnTo>
                  <a:cubicBezTo>
                    <a:pt x="1191" y="1965"/>
                    <a:pt x="1191" y="2191"/>
                    <a:pt x="1322" y="2322"/>
                  </a:cubicBezTo>
                  <a:lnTo>
                    <a:pt x="2144" y="3144"/>
                  </a:lnTo>
                  <a:cubicBezTo>
                    <a:pt x="1834" y="3584"/>
                    <a:pt x="1608" y="4108"/>
                    <a:pt x="1501" y="4680"/>
                  </a:cubicBezTo>
                  <a:lnTo>
                    <a:pt x="358" y="4680"/>
                  </a:lnTo>
                  <a:cubicBezTo>
                    <a:pt x="168" y="4680"/>
                    <a:pt x="1" y="4835"/>
                    <a:pt x="1" y="5037"/>
                  </a:cubicBezTo>
                  <a:lnTo>
                    <a:pt x="1" y="5763"/>
                  </a:lnTo>
                  <a:cubicBezTo>
                    <a:pt x="1" y="5954"/>
                    <a:pt x="168" y="6120"/>
                    <a:pt x="358" y="6120"/>
                  </a:cubicBezTo>
                  <a:lnTo>
                    <a:pt x="1501" y="6120"/>
                  </a:lnTo>
                  <a:cubicBezTo>
                    <a:pt x="1608" y="6680"/>
                    <a:pt x="1834" y="7204"/>
                    <a:pt x="2144" y="7644"/>
                  </a:cubicBezTo>
                  <a:lnTo>
                    <a:pt x="1322" y="8466"/>
                  </a:lnTo>
                  <a:cubicBezTo>
                    <a:pt x="1191" y="8597"/>
                    <a:pt x="1191" y="8823"/>
                    <a:pt x="1322" y="8954"/>
                  </a:cubicBezTo>
                  <a:lnTo>
                    <a:pt x="1834" y="9466"/>
                  </a:lnTo>
                  <a:cubicBezTo>
                    <a:pt x="1900" y="9532"/>
                    <a:pt x="1989" y="9564"/>
                    <a:pt x="2078" y="9564"/>
                  </a:cubicBezTo>
                  <a:cubicBezTo>
                    <a:pt x="2168" y="9564"/>
                    <a:pt x="2257" y="9532"/>
                    <a:pt x="2323" y="9466"/>
                  </a:cubicBezTo>
                  <a:lnTo>
                    <a:pt x="3144" y="8645"/>
                  </a:lnTo>
                  <a:cubicBezTo>
                    <a:pt x="3585" y="8954"/>
                    <a:pt x="4109" y="9180"/>
                    <a:pt x="4668" y="9287"/>
                  </a:cubicBezTo>
                  <a:lnTo>
                    <a:pt x="4668" y="10430"/>
                  </a:lnTo>
                  <a:cubicBezTo>
                    <a:pt x="4668" y="10621"/>
                    <a:pt x="4835" y="10788"/>
                    <a:pt x="5025" y="10788"/>
                  </a:cubicBezTo>
                  <a:lnTo>
                    <a:pt x="5763" y="10788"/>
                  </a:lnTo>
                  <a:cubicBezTo>
                    <a:pt x="5954" y="10788"/>
                    <a:pt x="6121" y="10621"/>
                    <a:pt x="6121" y="10430"/>
                  </a:cubicBezTo>
                  <a:lnTo>
                    <a:pt x="6121" y="9287"/>
                  </a:lnTo>
                  <a:cubicBezTo>
                    <a:pt x="6680" y="9180"/>
                    <a:pt x="7204" y="8954"/>
                    <a:pt x="7657" y="8645"/>
                  </a:cubicBezTo>
                  <a:lnTo>
                    <a:pt x="8466" y="9466"/>
                  </a:lnTo>
                  <a:cubicBezTo>
                    <a:pt x="8538" y="9532"/>
                    <a:pt x="8627" y="9564"/>
                    <a:pt x="8716" y="9564"/>
                  </a:cubicBezTo>
                  <a:cubicBezTo>
                    <a:pt x="8806" y="9564"/>
                    <a:pt x="8895" y="9532"/>
                    <a:pt x="8966" y="9466"/>
                  </a:cubicBezTo>
                  <a:lnTo>
                    <a:pt x="9466" y="8954"/>
                  </a:lnTo>
                  <a:cubicBezTo>
                    <a:pt x="9597" y="8823"/>
                    <a:pt x="9597" y="8609"/>
                    <a:pt x="9466" y="8466"/>
                  </a:cubicBezTo>
                  <a:lnTo>
                    <a:pt x="8645" y="7644"/>
                  </a:lnTo>
                  <a:cubicBezTo>
                    <a:pt x="8966" y="7204"/>
                    <a:pt x="9181" y="6680"/>
                    <a:pt x="9288" y="6120"/>
                  </a:cubicBezTo>
                  <a:lnTo>
                    <a:pt x="10431" y="6120"/>
                  </a:lnTo>
                  <a:cubicBezTo>
                    <a:pt x="10633" y="6120"/>
                    <a:pt x="10788" y="5954"/>
                    <a:pt x="10788" y="5763"/>
                  </a:cubicBezTo>
                  <a:lnTo>
                    <a:pt x="10788" y="5037"/>
                  </a:lnTo>
                  <a:cubicBezTo>
                    <a:pt x="10788" y="4835"/>
                    <a:pt x="10633" y="4680"/>
                    <a:pt x="10431" y="4680"/>
                  </a:cubicBezTo>
                  <a:lnTo>
                    <a:pt x="9288" y="4680"/>
                  </a:lnTo>
                  <a:cubicBezTo>
                    <a:pt x="9181" y="4108"/>
                    <a:pt x="8966" y="3584"/>
                    <a:pt x="8645" y="3144"/>
                  </a:cubicBezTo>
                  <a:lnTo>
                    <a:pt x="9466" y="2322"/>
                  </a:lnTo>
                  <a:cubicBezTo>
                    <a:pt x="9597" y="2191"/>
                    <a:pt x="9597" y="1965"/>
                    <a:pt x="9466" y="1834"/>
                  </a:cubicBezTo>
                  <a:lnTo>
                    <a:pt x="8966" y="1322"/>
                  </a:lnTo>
                  <a:cubicBezTo>
                    <a:pt x="8895" y="1257"/>
                    <a:pt x="8806" y="1224"/>
                    <a:pt x="8716" y="1224"/>
                  </a:cubicBezTo>
                  <a:cubicBezTo>
                    <a:pt x="8627" y="1224"/>
                    <a:pt x="8538" y="1257"/>
                    <a:pt x="8466" y="1322"/>
                  </a:cubicBezTo>
                  <a:lnTo>
                    <a:pt x="7657" y="2144"/>
                  </a:lnTo>
                  <a:cubicBezTo>
                    <a:pt x="7204" y="1834"/>
                    <a:pt x="6680" y="1608"/>
                    <a:pt x="6121" y="1501"/>
                  </a:cubicBezTo>
                  <a:lnTo>
                    <a:pt x="6121" y="358"/>
                  </a:lnTo>
                  <a:cubicBezTo>
                    <a:pt x="6121" y="167"/>
                    <a:pt x="5954" y="1"/>
                    <a:pt x="57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3939299" y="1472437"/>
              <a:ext cx="176583" cy="353561"/>
            </a:xfrm>
            <a:custGeom>
              <a:rect b="b" l="l" r="r" t="t"/>
              <a:pathLst>
                <a:path extrusionOk="0" h="10776" w="5382">
                  <a:moveTo>
                    <a:pt x="0" y="1"/>
                  </a:moveTo>
                  <a:lnTo>
                    <a:pt x="0" y="2930"/>
                  </a:lnTo>
                  <a:cubicBezTo>
                    <a:pt x="1346" y="2930"/>
                    <a:pt x="2453" y="4037"/>
                    <a:pt x="2453" y="5394"/>
                  </a:cubicBezTo>
                  <a:cubicBezTo>
                    <a:pt x="2453" y="6740"/>
                    <a:pt x="1346" y="7847"/>
                    <a:pt x="0" y="7847"/>
                  </a:cubicBezTo>
                  <a:lnTo>
                    <a:pt x="0" y="10776"/>
                  </a:lnTo>
                  <a:lnTo>
                    <a:pt x="357" y="10776"/>
                  </a:lnTo>
                  <a:cubicBezTo>
                    <a:pt x="548" y="10776"/>
                    <a:pt x="715" y="10609"/>
                    <a:pt x="715" y="10419"/>
                  </a:cubicBezTo>
                  <a:lnTo>
                    <a:pt x="715" y="9276"/>
                  </a:lnTo>
                  <a:cubicBezTo>
                    <a:pt x="1274" y="9168"/>
                    <a:pt x="1798" y="8942"/>
                    <a:pt x="2251" y="8633"/>
                  </a:cubicBezTo>
                  <a:lnTo>
                    <a:pt x="3060" y="9454"/>
                  </a:lnTo>
                  <a:cubicBezTo>
                    <a:pt x="3132" y="9520"/>
                    <a:pt x="3221" y="9552"/>
                    <a:pt x="3310" y="9552"/>
                  </a:cubicBezTo>
                  <a:cubicBezTo>
                    <a:pt x="3400" y="9552"/>
                    <a:pt x="3489" y="9520"/>
                    <a:pt x="3560" y="9454"/>
                  </a:cubicBezTo>
                  <a:lnTo>
                    <a:pt x="4060" y="8942"/>
                  </a:lnTo>
                  <a:cubicBezTo>
                    <a:pt x="4191" y="8811"/>
                    <a:pt x="4191" y="8585"/>
                    <a:pt x="4060" y="8454"/>
                  </a:cubicBezTo>
                  <a:lnTo>
                    <a:pt x="3239" y="7632"/>
                  </a:lnTo>
                  <a:cubicBezTo>
                    <a:pt x="3560" y="7192"/>
                    <a:pt x="3775" y="6668"/>
                    <a:pt x="3882" y="6108"/>
                  </a:cubicBezTo>
                  <a:lnTo>
                    <a:pt x="5025" y="6108"/>
                  </a:lnTo>
                  <a:cubicBezTo>
                    <a:pt x="5227" y="6108"/>
                    <a:pt x="5382" y="5942"/>
                    <a:pt x="5382" y="5751"/>
                  </a:cubicBezTo>
                  <a:lnTo>
                    <a:pt x="5382" y="5013"/>
                  </a:lnTo>
                  <a:cubicBezTo>
                    <a:pt x="5382" y="4835"/>
                    <a:pt x="5227" y="4680"/>
                    <a:pt x="5025" y="4680"/>
                  </a:cubicBezTo>
                  <a:lnTo>
                    <a:pt x="3882" y="4680"/>
                  </a:lnTo>
                  <a:cubicBezTo>
                    <a:pt x="3775" y="4108"/>
                    <a:pt x="3560" y="3584"/>
                    <a:pt x="3239" y="3144"/>
                  </a:cubicBezTo>
                  <a:lnTo>
                    <a:pt x="4060" y="2322"/>
                  </a:lnTo>
                  <a:cubicBezTo>
                    <a:pt x="4191" y="2191"/>
                    <a:pt x="4191" y="1965"/>
                    <a:pt x="4060" y="1834"/>
                  </a:cubicBezTo>
                  <a:lnTo>
                    <a:pt x="3560" y="1322"/>
                  </a:lnTo>
                  <a:cubicBezTo>
                    <a:pt x="3489" y="1257"/>
                    <a:pt x="3400" y="1224"/>
                    <a:pt x="3310" y="1224"/>
                  </a:cubicBezTo>
                  <a:cubicBezTo>
                    <a:pt x="3221" y="1224"/>
                    <a:pt x="3132" y="1257"/>
                    <a:pt x="3060" y="1322"/>
                  </a:cubicBezTo>
                  <a:lnTo>
                    <a:pt x="2251" y="2144"/>
                  </a:lnTo>
                  <a:cubicBezTo>
                    <a:pt x="1798" y="1834"/>
                    <a:pt x="1274" y="1608"/>
                    <a:pt x="715" y="1501"/>
                  </a:cubicBezTo>
                  <a:lnTo>
                    <a:pt x="715" y="358"/>
                  </a:lnTo>
                  <a:cubicBezTo>
                    <a:pt x="715" y="167"/>
                    <a:pt x="548" y="1"/>
                    <a:pt x="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3931884" y="1498226"/>
              <a:ext cx="14469" cy="14863"/>
            </a:xfrm>
            <a:custGeom>
              <a:rect b="b" l="l" r="r" t="t"/>
              <a:pathLst>
                <a:path extrusionOk="0" h="453" w="441">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4032644" y="1540321"/>
              <a:ext cx="16077" cy="14666"/>
            </a:xfrm>
            <a:custGeom>
              <a:rect b="b" l="l" r="r" t="t"/>
              <a:pathLst>
                <a:path extrusionOk="0" h="447" w="490">
                  <a:moveTo>
                    <a:pt x="249" y="0"/>
                  </a:moveTo>
                  <a:cubicBezTo>
                    <a:pt x="191" y="0"/>
                    <a:pt x="132" y="21"/>
                    <a:pt x="84" y="63"/>
                  </a:cubicBezTo>
                  <a:cubicBezTo>
                    <a:pt x="1" y="146"/>
                    <a:pt x="1" y="289"/>
                    <a:pt x="84" y="384"/>
                  </a:cubicBezTo>
                  <a:cubicBezTo>
                    <a:pt x="132" y="426"/>
                    <a:pt x="191" y="447"/>
                    <a:pt x="249" y="447"/>
                  </a:cubicBezTo>
                  <a:cubicBezTo>
                    <a:pt x="307" y="447"/>
                    <a:pt x="364" y="426"/>
                    <a:pt x="406" y="384"/>
                  </a:cubicBezTo>
                  <a:cubicBezTo>
                    <a:pt x="489" y="289"/>
                    <a:pt x="489" y="146"/>
                    <a:pt x="406" y="63"/>
                  </a:cubicBezTo>
                  <a:cubicBezTo>
                    <a:pt x="364" y="21"/>
                    <a:pt x="307"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4075625" y="1641967"/>
              <a:ext cx="14502" cy="14502"/>
            </a:xfrm>
            <a:custGeom>
              <a:rect b="b" l="l" r="r" t="t"/>
              <a:pathLst>
                <a:path extrusionOk="0" h="442" w="442">
                  <a:moveTo>
                    <a:pt x="215" y="1"/>
                  </a:moveTo>
                  <a:cubicBezTo>
                    <a:pt x="96" y="1"/>
                    <a:pt x="1" y="96"/>
                    <a:pt x="1" y="227"/>
                  </a:cubicBezTo>
                  <a:cubicBezTo>
                    <a:pt x="1" y="346"/>
                    <a:pt x="96" y="441"/>
                    <a:pt x="215" y="441"/>
                  </a:cubicBezTo>
                  <a:cubicBezTo>
                    <a:pt x="346" y="441"/>
                    <a:pt x="441" y="346"/>
                    <a:pt x="441" y="227"/>
                  </a:cubicBezTo>
                  <a:cubicBezTo>
                    <a:pt x="441" y="96"/>
                    <a:pt x="346" y="1"/>
                    <a:pt x="2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4032644" y="1743842"/>
              <a:ext cx="16077" cy="14568"/>
            </a:xfrm>
            <a:custGeom>
              <a:rect b="b" l="l" r="r" t="t"/>
              <a:pathLst>
                <a:path extrusionOk="0" h="444" w="490">
                  <a:moveTo>
                    <a:pt x="251" y="0"/>
                  </a:moveTo>
                  <a:cubicBezTo>
                    <a:pt x="194" y="0"/>
                    <a:pt x="138" y="21"/>
                    <a:pt x="96" y="63"/>
                  </a:cubicBezTo>
                  <a:cubicBezTo>
                    <a:pt x="1" y="146"/>
                    <a:pt x="1" y="289"/>
                    <a:pt x="96" y="373"/>
                  </a:cubicBezTo>
                  <a:cubicBezTo>
                    <a:pt x="138" y="420"/>
                    <a:pt x="194" y="444"/>
                    <a:pt x="251" y="444"/>
                  </a:cubicBezTo>
                  <a:cubicBezTo>
                    <a:pt x="307" y="444"/>
                    <a:pt x="364" y="420"/>
                    <a:pt x="406" y="373"/>
                  </a:cubicBezTo>
                  <a:cubicBezTo>
                    <a:pt x="489" y="289"/>
                    <a:pt x="489" y="146"/>
                    <a:pt x="406" y="63"/>
                  </a:cubicBezTo>
                  <a:cubicBezTo>
                    <a:pt x="364" y="21"/>
                    <a:pt x="307"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3931884" y="1785346"/>
              <a:ext cx="14469" cy="14863"/>
            </a:xfrm>
            <a:custGeom>
              <a:rect b="b" l="l" r="r" t="t"/>
              <a:pathLst>
                <a:path extrusionOk="0" h="453" w="441">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3829517" y="1743546"/>
              <a:ext cx="16044" cy="14863"/>
            </a:xfrm>
            <a:custGeom>
              <a:rect b="b" l="l" r="r" t="t"/>
              <a:pathLst>
                <a:path extrusionOk="0" h="453" w="489">
                  <a:moveTo>
                    <a:pt x="249" y="1"/>
                  </a:moveTo>
                  <a:cubicBezTo>
                    <a:pt x="191" y="1"/>
                    <a:pt x="132" y="24"/>
                    <a:pt x="84" y="72"/>
                  </a:cubicBezTo>
                  <a:cubicBezTo>
                    <a:pt x="1" y="155"/>
                    <a:pt x="1" y="298"/>
                    <a:pt x="84" y="382"/>
                  </a:cubicBezTo>
                  <a:cubicBezTo>
                    <a:pt x="132" y="429"/>
                    <a:pt x="191" y="453"/>
                    <a:pt x="249" y="453"/>
                  </a:cubicBezTo>
                  <a:cubicBezTo>
                    <a:pt x="307" y="453"/>
                    <a:pt x="364" y="429"/>
                    <a:pt x="405" y="382"/>
                  </a:cubicBezTo>
                  <a:cubicBezTo>
                    <a:pt x="489" y="298"/>
                    <a:pt x="489" y="155"/>
                    <a:pt x="405" y="72"/>
                  </a:cubicBezTo>
                  <a:cubicBezTo>
                    <a:pt x="364" y="24"/>
                    <a:pt x="307" y="1"/>
                    <a:pt x="2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3788111" y="1641967"/>
              <a:ext cx="14863" cy="14502"/>
            </a:xfrm>
            <a:custGeom>
              <a:rect b="b" l="l" r="r" t="t"/>
              <a:pathLst>
                <a:path extrusionOk="0" h="442" w="453">
                  <a:moveTo>
                    <a:pt x="227" y="1"/>
                  </a:moveTo>
                  <a:cubicBezTo>
                    <a:pt x="108" y="1"/>
                    <a:pt x="1" y="96"/>
                    <a:pt x="1" y="227"/>
                  </a:cubicBezTo>
                  <a:cubicBezTo>
                    <a:pt x="1" y="346"/>
                    <a:pt x="108" y="441"/>
                    <a:pt x="227" y="441"/>
                  </a:cubicBezTo>
                  <a:cubicBezTo>
                    <a:pt x="358" y="441"/>
                    <a:pt x="453" y="346"/>
                    <a:pt x="453" y="227"/>
                  </a:cubicBezTo>
                  <a:cubicBezTo>
                    <a:pt x="453" y="96"/>
                    <a:pt x="358" y="1"/>
                    <a:pt x="2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3829517" y="1540321"/>
              <a:ext cx="16044" cy="14666"/>
            </a:xfrm>
            <a:custGeom>
              <a:rect b="b" l="l" r="r" t="t"/>
              <a:pathLst>
                <a:path extrusionOk="0" h="447" w="489">
                  <a:moveTo>
                    <a:pt x="249" y="0"/>
                  </a:moveTo>
                  <a:cubicBezTo>
                    <a:pt x="191" y="0"/>
                    <a:pt x="132" y="21"/>
                    <a:pt x="84" y="63"/>
                  </a:cubicBezTo>
                  <a:cubicBezTo>
                    <a:pt x="1" y="146"/>
                    <a:pt x="1" y="289"/>
                    <a:pt x="84" y="384"/>
                  </a:cubicBezTo>
                  <a:cubicBezTo>
                    <a:pt x="132" y="426"/>
                    <a:pt x="191" y="447"/>
                    <a:pt x="249" y="447"/>
                  </a:cubicBezTo>
                  <a:cubicBezTo>
                    <a:pt x="307" y="447"/>
                    <a:pt x="364" y="426"/>
                    <a:pt x="405" y="384"/>
                  </a:cubicBezTo>
                  <a:cubicBezTo>
                    <a:pt x="489" y="289"/>
                    <a:pt x="489" y="146"/>
                    <a:pt x="405" y="63"/>
                  </a:cubicBezTo>
                  <a:cubicBezTo>
                    <a:pt x="364" y="21"/>
                    <a:pt x="307"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19"/>
          <p:cNvGrpSpPr/>
          <p:nvPr/>
        </p:nvGrpSpPr>
        <p:grpSpPr>
          <a:xfrm>
            <a:off x="46814" y="1054962"/>
            <a:ext cx="3240047" cy="2765887"/>
            <a:chOff x="4103636" y="1310849"/>
            <a:chExt cx="2120311" cy="2125153"/>
          </a:xfrm>
        </p:grpSpPr>
        <p:sp>
          <p:nvSpPr>
            <p:cNvPr id="488" name="Google Shape;488;p19"/>
            <p:cNvSpPr/>
            <p:nvPr/>
          </p:nvSpPr>
          <p:spPr>
            <a:xfrm>
              <a:off x="5066911" y="2499213"/>
              <a:ext cx="418050" cy="242450"/>
            </a:xfrm>
            <a:custGeom>
              <a:rect b="b" l="l" r="r" t="t"/>
              <a:pathLst>
                <a:path extrusionOk="0" h="8211" w="14158">
                  <a:moveTo>
                    <a:pt x="4086" y="1"/>
                  </a:moveTo>
                  <a:cubicBezTo>
                    <a:pt x="3790" y="1"/>
                    <a:pt x="3495" y="66"/>
                    <a:pt x="3275" y="197"/>
                  </a:cubicBezTo>
                  <a:lnTo>
                    <a:pt x="1787" y="1055"/>
                  </a:lnTo>
                  <a:lnTo>
                    <a:pt x="346" y="1888"/>
                  </a:lnTo>
                  <a:cubicBezTo>
                    <a:pt x="120" y="2031"/>
                    <a:pt x="1" y="2210"/>
                    <a:pt x="1" y="2376"/>
                  </a:cubicBezTo>
                  <a:lnTo>
                    <a:pt x="1" y="2400"/>
                  </a:lnTo>
                  <a:lnTo>
                    <a:pt x="1" y="2436"/>
                  </a:lnTo>
                  <a:cubicBezTo>
                    <a:pt x="13" y="2436"/>
                    <a:pt x="13" y="2448"/>
                    <a:pt x="13" y="2460"/>
                  </a:cubicBezTo>
                  <a:lnTo>
                    <a:pt x="13" y="2495"/>
                  </a:lnTo>
                  <a:cubicBezTo>
                    <a:pt x="13" y="2495"/>
                    <a:pt x="25" y="2507"/>
                    <a:pt x="25" y="2519"/>
                  </a:cubicBezTo>
                  <a:cubicBezTo>
                    <a:pt x="25" y="2531"/>
                    <a:pt x="48" y="2531"/>
                    <a:pt x="48" y="2555"/>
                  </a:cubicBezTo>
                  <a:cubicBezTo>
                    <a:pt x="48" y="2555"/>
                    <a:pt x="60" y="2567"/>
                    <a:pt x="60" y="2579"/>
                  </a:cubicBezTo>
                  <a:cubicBezTo>
                    <a:pt x="60" y="2591"/>
                    <a:pt x="72" y="2591"/>
                    <a:pt x="72" y="2614"/>
                  </a:cubicBezTo>
                  <a:cubicBezTo>
                    <a:pt x="96" y="2614"/>
                    <a:pt x="96" y="2626"/>
                    <a:pt x="108" y="2638"/>
                  </a:cubicBezTo>
                  <a:cubicBezTo>
                    <a:pt x="108" y="2650"/>
                    <a:pt x="108" y="2650"/>
                    <a:pt x="120" y="2674"/>
                  </a:cubicBezTo>
                  <a:lnTo>
                    <a:pt x="156" y="2698"/>
                  </a:lnTo>
                  <a:lnTo>
                    <a:pt x="179" y="2733"/>
                  </a:lnTo>
                  <a:cubicBezTo>
                    <a:pt x="191" y="2733"/>
                    <a:pt x="215" y="2745"/>
                    <a:pt x="227" y="2757"/>
                  </a:cubicBezTo>
                  <a:cubicBezTo>
                    <a:pt x="239" y="2757"/>
                    <a:pt x="239" y="2769"/>
                    <a:pt x="251" y="2769"/>
                  </a:cubicBezTo>
                  <a:cubicBezTo>
                    <a:pt x="275" y="2793"/>
                    <a:pt x="298" y="2805"/>
                    <a:pt x="334" y="2817"/>
                  </a:cubicBezTo>
                  <a:lnTo>
                    <a:pt x="9300" y="7996"/>
                  </a:lnTo>
                  <a:lnTo>
                    <a:pt x="9395" y="8044"/>
                  </a:lnTo>
                  <a:cubicBezTo>
                    <a:pt x="9407" y="8044"/>
                    <a:pt x="9407" y="8055"/>
                    <a:pt x="9419" y="8055"/>
                  </a:cubicBezTo>
                  <a:cubicBezTo>
                    <a:pt x="9442" y="8067"/>
                    <a:pt x="9466" y="8067"/>
                    <a:pt x="9478" y="8091"/>
                  </a:cubicBezTo>
                  <a:cubicBezTo>
                    <a:pt x="9514" y="8103"/>
                    <a:pt x="9562" y="8115"/>
                    <a:pt x="9597" y="8127"/>
                  </a:cubicBezTo>
                  <a:cubicBezTo>
                    <a:pt x="9621" y="8151"/>
                    <a:pt x="9633" y="8151"/>
                    <a:pt x="9645" y="8151"/>
                  </a:cubicBezTo>
                  <a:cubicBezTo>
                    <a:pt x="9681" y="8151"/>
                    <a:pt x="9693" y="8163"/>
                    <a:pt x="9716" y="8163"/>
                  </a:cubicBezTo>
                  <a:cubicBezTo>
                    <a:pt x="9740" y="8175"/>
                    <a:pt x="9752" y="8175"/>
                    <a:pt x="9764" y="8175"/>
                  </a:cubicBezTo>
                  <a:cubicBezTo>
                    <a:pt x="9776" y="8186"/>
                    <a:pt x="9812" y="8186"/>
                    <a:pt x="9823" y="8186"/>
                  </a:cubicBezTo>
                  <a:cubicBezTo>
                    <a:pt x="9835" y="8210"/>
                    <a:pt x="9859" y="8210"/>
                    <a:pt x="9871" y="8210"/>
                  </a:cubicBezTo>
                  <a:lnTo>
                    <a:pt x="10335" y="8210"/>
                  </a:lnTo>
                  <a:cubicBezTo>
                    <a:pt x="10371" y="8210"/>
                    <a:pt x="10419" y="8210"/>
                    <a:pt x="10466" y="8186"/>
                  </a:cubicBezTo>
                  <a:cubicBezTo>
                    <a:pt x="10478" y="8175"/>
                    <a:pt x="10490" y="8175"/>
                    <a:pt x="10514" y="8175"/>
                  </a:cubicBezTo>
                  <a:cubicBezTo>
                    <a:pt x="10526" y="8175"/>
                    <a:pt x="10550" y="8163"/>
                    <a:pt x="10574" y="8163"/>
                  </a:cubicBezTo>
                  <a:cubicBezTo>
                    <a:pt x="10585" y="8163"/>
                    <a:pt x="10597" y="8151"/>
                    <a:pt x="10609" y="8151"/>
                  </a:cubicBezTo>
                  <a:cubicBezTo>
                    <a:pt x="10633" y="8151"/>
                    <a:pt x="10657" y="8127"/>
                    <a:pt x="10669" y="8127"/>
                  </a:cubicBezTo>
                  <a:cubicBezTo>
                    <a:pt x="10693" y="8127"/>
                    <a:pt x="10693" y="8115"/>
                    <a:pt x="10705" y="8115"/>
                  </a:cubicBezTo>
                  <a:cubicBezTo>
                    <a:pt x="10728" y="8115"/>
                    <a:pt x="10764" y="8103"/>
                    <a:pt x="10788" y="8091"/>
                  </a:cubicBezTo>
                  <a:cubicBezTo>
                    <a:pt x="10812" y="8091"/>
                    <a:pt x="10812" y="8067"/>
                    <a:pt x="10824" y="8067"/>
                  </a:cubicBezTo>
                  <a:cubicBezTo>
                    <a:pt x="10847" y="8055"/>
                    <a:pt x="10895" y="8032"/>
                    <a:pt x="10931" y="8008"/>
                  </a:cubicBezTo>
                  <a:lnTo>
                    <a:pt x="12371" y="7174"/>
                  </a:lnTo>
                  <a:lnTo>
                    <a:pt x="13860" y="6317"/>
                  </a:lnTo>
                  <a:cubicBezTo>
                    <a:pt x="13884" y="6305"/>
                    <a:pt x="13907" y="6281"/>
                    <a:pt x="13931" y="6270"/>
                  </a:cubicBezTo>
                  <a:lnTo>
                    <a:pt x="13943" y="6258"/>
                  </a:lnTo>
                  <a:cubicBezTo>
                    <a:pt x="13967" y="6258"/>
                    <a:pt x="13979" y="6246"/>
                    <a:pt x="13991" y="6222"/>
                  </a:cubicBezTo>
                  <a:lnTo>
                    <a:pt x="14003" y="6210"/>
                  </a:lnTo>
                  <a:lnTo>
                    <a:pt x="14038" y="6186"/>
                  </a:lnTo>
                  <a:lnTo>
                    <a:pt x="14050" y="6162"/>
                  </a:lnTo>
                  <a:lnTo>
                    <a:pt x="14086" y="6139"/>
                  </a:lnTo>
                  <a:cubicBezTo>
                    <a:pt x="14086" y="6127"/>
                    <a:pt x="14098" y="6127"/>
                    <a:pt x="14098" y="6103"/>
                  </a:cubicBezTo>
                  <a:cubicBezTo>
                    <a:pt x="14098" y="6103"/>
                    <a:pt x="14110" y="6091"/>
                    <a:pt x="14110" y="6079"/>
                  </a:cubicBezTo>
                  <a:cubicBezTo>
                    <a:pt x="14122" y="6067"/>
                    <a:pt x="14122" y="6067"/>
                    <a:pt x="14122" y="6043"/>
                  </a:cubicBezTo>
                  <a:cubicBezTo>
                    <a:pt x="14122" y="6043"/>
                    <a:pt x="14145" y="6031"/>
                    <a:pt x="14145" y="6020"/>
                  </a:cubicBezTo>
                  <a:lnTo>
                    <a:pt x="14145" y="5984"/>
                  </a:lnTo>
                  <a:cubicBezTo>
                    <a:pt x="14157" y="5984"/>
                    <a:pt x="14157" y="5972"/>
                    <a:pt x="14157" y="5960"/>
                  </a:cubicBezTo>
                  <a:lnTo>
                    <a:pt x="14157" y="5924"/>
                  </a:lnTo>
                  <a:lnTo>
                    <a:pt x="14157" y="5912"/>
                  </a:lnTo>
                  <a:cubicBezTo>
                    <a:pt x="14157" y="5734"/>
                    <a:pt x="14050" y="5555"/>
                    <a:pt x="13884" y="5377"/>
                  </a:cubicBezTo>
                  <a:lnTo>
                    <a:pt x="4906" y="197"/>
                  </a:lnTo>
                  <a:cubicBezTo>
                    <a:pt x="4680" y="66"/>
                    <a:pt x="4382" y="1"/>
                    <a:pt x="40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5066557" y="2573238"/>
              <a:ext cx="418405" cy="184252"/>
            </a:xfrm>
            <a:custGeom>
              <a:rect b="b" l="l" r="r" t="t"/>
              <a:pathLst>
                <a:path extrusionOk="0" h="6240" w="14170">
                  <a:moveTo>
                    <a:pt x="1" y="0"/>
                  </a:moveTo>
                  <a:lnTo>
                    <a:pt x="1" y="429"/>
                  </a:lnTo>
                  <a:cubicBezTo>
                    <a:pt x="1" y="607"/>
                    <a:pt x="120" y="774"/>
                    <a:pt x="346" y="905"/>
                  </a:cubicBezTo>
                  <a:lnTo>
                    <a:pt x="9312" y="6084"/>
                  </a:lnTo>
                  <a:lnTo>
                    <a:pt x="9407" y="6132"/>
                  </a:lnTo>
                  <a:cubicBezTo>
                    <a:pt x="9419" y="6132"/>
                    <a:pt x="9419" y="6144"/>
                    <a:pt x="9431" y="6144"/>
                  </a:cubicBezTo>
                  <a:cubicBezTo>
                    <a:pt x="9466" y="6144"/>
                    <a:pt x="9478" y="6156"/>
                    <a:pt x="9490" y="6156"/>
                  </a:cubicBezTo>
                  <a:cubicBezTo>
                    <a:pt x="9526" y="6180"/>
                    <a:pt x="9574" y="6191"/>
                    <a:pt x="9609" y="6203"/>
                  </a:cubicBezTo>
                  <a:lnTo>
                    <a:pt x="9657" y="6203"/>
                  </a:lnTo>
                  <a:cubicBezTo>
                    <a:pt x="9693" y="6203"/>
                    <a:pt x="9705" y="6215"/>
                    <a:pt x="9728" y="6215"/>
                  </a:cubicBezTo>
                  <a:lnTo>
                    <a:pt x="9776" y="6215"/>
                  </a:lnTo>
                  <a:cubicBezTo>
                    <a:pt x="9788" y="6239"/>
                    <a:pt x="9824" y="6239"/>
                    <a:pt x="9835" y="6239"/>
                  </a:cubicBezTo>
                  <a:lnTo>
                    <a:pt x="10359" y="6239"/>
                  </a:lnTo>
                  <a:cubicBezTo>
                    <a:pt x="10407" y="6239"/>
                    <a:pt x="10443" y="6215"/>
                    <a:pt x="10490" y="6215"/>
                  </a:cubicBezTo>
                  <a:lnTo>
                    <a:pt x="10526" y="6215"/>
                  </a:lnTo>
                  <a:cubicBezTo>
                    <a:pt x="10538" y="6215"/>
                    <a:pt x="10562" y="6203"/>
                    <a:pt x="10586" y="6203"/>
                  </a:cubicBezTo>
                  <a:cubicBezTo>
                    <a:pt x="10597" y="6203"/>
                    <a:pt x="10609" y="6191"/>
                    <a:pt x="10621" y="6191"/>
                  </a:cubicBezTo>
                  <a:cubicBezTo>
                    <a:pt x="10645" y="6191"/>
                    <a:pt x="10669" y="6180"/>
                    <a:pt x="10681" y="6180"/>
                  </a:cubicBezTo>
                  <a:lnTo>
                    <a:pt x="10705" y="6180"/>
                  </a:lnTo>
                  <a:cubicBezTo>
                    <a:pt x="10705" y="6156"/>
                    <a:pt x="10717" y="6156"/>
                    <a:pt x="10717" y="6156"/>
                  </a:cubicBezTo>
                  <a:cubicBezTo>
                    <a:pt x="10740" y="6156"/>
                    <a:pt x="10776" y="6144"/>
                    <a:pt x="10800" y="6132"/>
                  </a:cubicBezTo>
                  <a:cubicBezTo>
                    <a:pt x="10824" y="6132"/>
                    <a:pt x="10824" y="6120"/>
                    <a:pt x="10836" y="6120"/>
                  </a:cubicBezTo>
                  <a:cubicBezTo>
                    <a:pt x="10859" y="6096"/>
                    <a:pt x="10907" y="6072"/>
                    <a:pt x="10943" y="6060"/>
                  </a:cubicBezTo>
                  <a:lnTo>
                    <a:pt x="12800" y="4965"/>
                  </a:lnTo>
                  <a:lnTo>
                    <a:pt x="13860" y="4358"/>
                  </a:lnTo>
                  <a:cubicBezTo>
                    <a:pt x="13860" y="4346"/>
                    <a:pt x="13872" y="4346"/>
                    <a:pt x="13872" y="4346"/>
                  </a:cubicBezTo>
                  <a:cubicBezTo>
                    <a:pt x="13884" y="4346"/>
                    <a:pt x="13884" y="4334"/>
                    <a:pt x="13896" y="4334"/>
                  </a:cubicBezTo>
                  <a:cubicBezTo>
                    <a:pt x="13919" y="4310"/>
                    <a:pt x="13931" y="4310"/>
                    <a:pt x="13943" y="4298"/>
                  </a:cubicBezTo>
                  <a:lnTo>
                    <a:pt x="13979" y="4275"/>
                  </a:lnTo>
                  <a:cubicBezTo>
                    <a:pt x="13979" y="4251"/>
                    <a:pt x="13991" y="4251"/>
                    <a:pt x="14003" y="4239"/>
                  </a:cubicBezTo>
                  <a:lnTo>
                    <a:pt x="14003" y="4227"/>
                  </a:lnTo>
                  <a:lnTo>
                    <a:pt x="14050" y="4179"/>
                  </a:lnTo>
                  <a:lnTo>
                    <a:pt x="14062" y="4167"/>
                  </a:lnTo>
                  <a:cubicBezTo>
                    <a:pt x="14062" y="4155"/>
                    <a:pt x="14074" y="4155"/>
                    <a:pt x="14074" y="4132"/>
                  </a:cubicBezTo>
                  <a:lnTo>
                    <a:pt x="14098" y="4120"/>
                  </a:lnTo>
                  <a:lnTo>
                    <a:pt x="14098" y="4108"/>
                  </a:lnTo>
                  <a:cubicBezTo>
                    <a:pt x="14110" y="4096"/>
                    <a:pt x="14110" y="4072"/>
                    <a:pt x="14122" y="4060"/>
                  </a:cubicBezTo>
                  <a:cubicBezTo>
                    <a:pt x="14122" y="4060"/>
                    <a:pt x="14134" y="4048"/>
                    <a:pt x="14134" y="4036"/>
                  </a:cubicBezTo>
                  <a:cubicBezTo>
                    <a:pt x="14157" y="4013"/>
                    <a:pt x="14157" y="4001"/>
                    <a:pt x="14157" y="4001"/>
                  </a:cubicBezTo>
                  <a:cubicBezTo>
                    <a:pt x="14169" y="4001"/>
                    <a:pt x="14169" y="3989"/>
                    <a:pt x="14169" y="3977"/>
                  </a:cubicBezTo>
                  <a:lnTo>
                    <a:pt x="14169" y="3941"/>
                  </a:lnTo>
                  <a:lnTo>
                    <a:pt x="14169" y="3917"/>
                  </a:lnTo>
                  <a:lnTo>
                    <a:pt x="14169" y="3882"/>
                  </a:lnTo>
                  <a:lnTo>
                    <a:pt x="14169" y="3393"/>
                  </a:lnTo>
                  <a:cubicBezTo>
                    <a:pt x="14169" y="3405"/>
                    <a:pt x="14169" y="3405"/>
                    <a:pt x="14157" y="3477"/>
                  </a:cubicBezTo>
                  <a:lnTo>
                    <a:pt x="14157" y="3501"/>
                  </a:lnTo>
                  <a:lnTo>
                    <a:pt x="14157" y="3524"/>
                  </a:lnTo>
                  <a:cubicBezTo>
                    <a:pt x="14134" y="3524"/>
                    <a:pt x="14134" y="3536"/>
                    <a:pt x="14134" y="3560"/>
                  </a:cubicBezTo>
                  <a:lnTo>
                    <a:pt x="14134" y="3584"/>
                  </a:lnTo>
                  <a:cubicBezTo>
                    <a:pt x="14134" y="3596"/>
                    <a:pt x="14122" y="3596"/>
                    <a:pt x="14122" y="3620"/>
                  </a:cubicBezTo>
                  <a:cubicBezTo>
                    <a:pt x="14110" y="3632"/>
                    <a:pt x="14110" y="3632"/>
                    <a:pt x="14110" y="3643"/>
                  </a:cubicBezTo>
                  <a:cubicBezTo>
                    <a:pt x="14110" y="3643"/>
                    <a:pt x="14098" y="3655"/>
                    <a:pt x="14098" y="3679"/>
                  </a:cubicBezTo>
                  <a:cubicBezTo>
                    <a:pt x="14098" y="3691"/>
                    <a:pt x="14074" y="3691"/>
                    <a:pt x="14074" y="3703"/>
                  </a:cubicBezTo>
                  <a:lnTo>
                    <a:pt x="14050" y="3739"/>
                  </a:lnTo>
                  <a:lnTo>
                    <a:pt x="14038" y="3751"/>
                  </a:lnTo>
                  <a:lnTo>
                    <a:pt x="14003" y="3774"/>
                  </a:lnTo>
                  <a:lnTo>
                    <a:pt x="13991" y="3798"/>
                  </a:lnTo>
                  <a:cubicBezTo>
                    <a:pt x="13979" y="3798"/>
                    <a:pt x="13955" y="3810"/>
                    <a:pt x="13943" y="3822"/>
                  </a:cubicBezTo>
                  <a:lnTo>
                    <a:pt x="13931" y="3834"/>
                  </a:lnTo>
                  <a:cubicBezTo>
                    <a:pt x="13919" y="3858"/>
                    <a:pt x="13884" y="3870"/>
                    <a:pt x="13860" y="3882"/>
                  </a:cubicBezTo>
                  <a:lnTo>
                    <a:pt x="12372" y="4751"/>
                  </a:lnTo>
                  <a:lnTo>
                    <a:pt x="10919" y="5584"/>
                  </a:lnTo>
                  <a:cubicBezTo>
                    <a:pt x="10895" y="5608"/>
                    <a:pt x="10859" y="5620"/>
                    <a:pt x="10824" y="5644"/>
                  </a:cubicBezTo>
                  <a:cubicBezTo>
                    <a:pt x="10824" y="5644"/>
                    <a:pt x="10800" y="5656"/>
                    <a:pt x="10788" y="5656"/>
                  </a:cubicBezTo>
                  <a:cubicBezTo>
                    <a:pt x="10764" y="5668"/>
                    <a:pt x="10728" y="5668"/>
                    <a:pt x="10705" y="5679"/>
                  </a:cubicBezTo>
                  <a:cubicBezTo>
                    <a:pt x="10681" y="5703"/>
                    <a:pt x="10681" y="5703"/>
                    <a:pt x="10669" y="5703"/>
                  </a:cubicBezTo>
                  <a:cubicBezTo>
                    <a:pt x="10657" y="5703"/>
                    <a:pt x="10621" y="5715"/>
                    <a:pt x="10609" y="5715"/>
                  </a:cubicBezTo>
                  <a:cubicBezTo>
                    <a:pt x="10597" y="5715"/>
                    <a:pt x="10586" y="5727"/>
                    <a:pt x="10562" y="5727"/>
                  </a:cubicBezTo>
                  <a:cubicBezTo>
                    <a:pt x="10550" y="5727"/>
                    <a:pt x="10526" y="5739"/>
                    <a:pt x="10502" y="5739"/>
                  </a:cubicBezTo>
                  <a:cubicBezTo>
                    <a:pt x="10490" y="5763"/>
                    <a:pt x="10478" y="5763"/>
                    <a:pt x="10467" y="5763"/>
                  </a:cubicBezTo>
                  <a:cubicBezTo>
                    <a:pt x="10419" y="5763"/>
                    <a:pt x="10371" y="5775"/>
                    <a:pt x="10324" y="5775"/>
                  </a:cubicBezTo>
                  <a:lnTo>
                    <a:pt x="9871" y="5775"/>
                  </a:lnTo>
                  <a:cubicBezTo>
                    <a:pt x="9847" y="5763"/>
                    <a:pt x="9835" y="5763"/>
                    <a:pt x="9824" y="5763"/>
                  </a:cubicBezTo>
                  <a:cubicBezTo>
                    <a:pt x="9812" y="5763"/>
                    <a:pt x="9776" y="5739"/>
                    <a:pt x="9764" y="5739"/>
                  </a:cubicBezTo>
                  <a:cubicBezTo>
                    <a:pt x="9752" y="5727"/>
                    <a:pt x="9728" y="5727"/>
                    <a:pt x="9716" y="5727"/>
                  </a:cubicBezTo>
                  <a:cubicBezTo>
                    <a:pt x="9693" y="5727"/>
                    <a:pt x="9669" y="5715"/>
                    <a:pt x="9645" y="5715"/>
                  </a:cubicBezTo>
                  <a:cubicBezTo>
                    <a:pt x="9633" y="5703"/>
                    <a:pt x="9609" y="5703"/>
                    <a:pt x="9597" y="5703"/>
                  </a:cubicBezTo>
                  <a:cubicBezTo>
                    <a:pt x="9550" y="5679"/>
                    <a:pt x="9526" y="5668"/>
                    <a:pt x="9478" y="5656"/>
                  </a:cubicBezTo>
                  <a:cubicBezTo>
                    <a:pt x="9466" y="5644"/>
                    <a:pt x="9431" y="5644"/>
                    <a:pt x="9419" y="5620"/>
                  </a:cubicBezTo>
                  <a:cubicBezTo>
                    <a:pt x="9407" y="5620"/>
                    <a:pt x="9407" y="5608"/>
                    <a:pt x="9395" y="5608"/>
                  </a:cubicBezTo>
                  <a:lnTo>
                    <a:pt x="9300" y="5560"/>
                  </a:lnTo>
                  <a:lnTo>
                    <a:pt x="322" y="381"/>
                  </a:lnTo>
                  <a:cubicBezTo>
                    <a:pt x="299" y="369"/>
                    <a:pt x="287" y="357"/>
                    <a:pt x="251" y="345"/>
                  </a:cubicBezTo>
                  <a:cubicBezTo>
                    <a:pt x="239" y="345"/>
                    <a:pt x="239" y="322"/>
                    <a:pt x="227" y="322"/>
                  </a:cubicBezTo>
                  <a:cubicBezTo>
                    <a:pt x="203" y="322"/>
                    <a:pt x="191" y="310"/>
                    <a:pt x="180" y="298"/>
                  </a:cubicBezTo>
                  <a:cubicBezTo>
                    <a:pt x="168" y="286"/>
                    <a:pt x="168" y="262"/>
                    <a:pt x="144" y="262"/>
                  </a:cubicBezTo>
                  <a:lnTo>
                    <a:pt x="120" y="238"/>
                  </a:lnTo>
                  <a:cubicBezTo>
                    <a:pt x="120" y="226"/>
                    <a:pt x="108" y="226"/>
                    <a:pt x="108" y="203"/>
                  </a:cubicBezTo>
                  <a:cubicBezTo>
                    <a:pt x="84" y="203"/>
                    <a:pt x="84" y="191"/>
                    <a:pt x="72" y="179"/>
                  </a:cubicBezTo>
                  <a:cubicBezTo>
                    <a:pt x="72" y="167"/>
                    <a:pt x="60" y="167"/>
                    <a:pt x="60" y="143"/>
                  </a:cubicBezTo>
                  <a:cubicBezTo>
                    <a:pt x="60" y="143"/>
                    <a:pt x="49" y="131"/>
                    <a:pt x="49" y="119"/>
                  </a:cubicBezTo>
                  <a:cubicBezTo>
                    <a:pt x="25" y="107"/>
                    <a:pt x="25" y="107"/>
                    <a:pt x="25" y="84"/>
                  </a:cubicBezTo>
                  <a:cubicBezTo>
                    <a:pt x="25" y="84"/>
                    <a:pt x="13" y="72"/>
                    <a:pt x="13" y="60"/>
                  </a:cubicBezTo>
                  <a:lnTo>
                    <a:pt x="13" y="24"/>
                  </a:lnTo>
                  <a:cubicBezTo>
                    <a:pt x="1" y="24"/>
                    <a:pt x="1" y="12"/>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5117551" y="2500364"/>
              <a:ext cx="367411" cy="219507"/>
            </a:xfrm>
            <a:custGeom>
              <a:rect b="b" l="l" r="r" t="t"/>
              <a:pathLst>
                <a:path extrusionOk="0" h="7434" w="12443">
                  <a:moveTo>
                    <a:pt x="2304" y="1"/>
                  </a:moveTo>
                  <a:cubicBezTo>
                    <a:pt x="2007" y="1"/>
                    <a:pt x="1709" y="69"/>
                    <a:pt x="1489" y="206"/>
                  </a:cubicBezTo>
                  <a:lnTo>
                    <a:pt x="0" y="1063"/>
                  </a:lnTo>
                  <a:lnTo>
                    <a:pt x="10609" y="7195"/>
                  </a:lnTo>
                  <a:lnTo>
                    <a:pt x="11026" y="7433"/>
                  </a:lnTo>
                  <a:lnTo>
                    <a:pt x="12085" y="6826"/>
                  </a:lnTo>
                  <a:cubicBezTo>
                    <a:pt x="12085" y="6826"/>
                    <a:pt x="12097" y="6826"/>
                    <a:pt x="12097" y="6814"/>
                  </a:cubicBezTo>
                  <a:cubicBezTo>
                    <a:pt x="12109" y="6814"/>
                    <a:pt x="12109" y="6802"/>
                    <a:pt x="12121" y="6802"/>
                  </a:cubicBezTo>
                  <a:cubicBezTo>
                    <a:pt x="12145" y="6778"/>
                    <a:pt x="12157" y="6778"/>
                    <a:pt x="12169" y="6766"/>
                  </a:cubicBezTo>
                  <a:lnTo>
                    <a:pt x="12204" y="6731"/>
                  </a:lnTo>
                  <a:cubicBezTo>
                    <a:pt x="12216" y="6719"/>
                    <a:pt x="12228" y="6719"/>
                    <a:pt x="12228" y="6707"/>
                  </a:cubicBezTo>
                  <a:lnTo>
                    <a:pt x="12228" y="6695"/>
                  </a:lnTo>
                  <a:lnTo>
                    <a:pt x="12276" y="6647"/>
                  </a:lnTo>
                  <a:lnTo>
                    <a:pt x="12288" y="6635"/>
                  </a:lnTo>
                  <a:cubicBezTo>
                    <a:pt x="12299" y="6612"/>
                    <a:pt x="12299" y="6612"/>
                    <a:pt x="12299" y="6600"/>
                  </a:cubicBezTo>
                  <a:lnTo>
                    <a:pt x="12323" y="6588"/>
                  </a:lnTo>
                  <a:lnTo>
                    <a:pt x="12323" y="6576"/>
                  </a:lnTo>
                  <a:cubicBezTo>
                    <a:pt x="12335" y="6552"/>
                    <a:pt x="12335" y="6540"/>
                    <a:pt x="12347" y="6528"/>
                  </a:cubicBezTo>
                  <a:cubicBezTo>
                    <a:pt x="12347" y="6516"/>
                    <a:pt x="12359" y="6492"/>
                    <a:pt x="12359" y="6492"/>
                  </a:cubicBezTo>
                  <a:cubicBezTo>
                    <a:pt x="12359" y="6481"/>
                    <a:pt x="12359" y="6481"/>
                    <a:pt x="12383" y="6469"/>
                  </a:cubicBezTo>
                  <a:cubicBezTo>
                    <a:pt x="12383" y="6457"/>
                    <a:pt x="12383" y="6433"/>
                    <a:pt x="12395" y="6433"/>
                  </a:cubicBezTo>
                  <a:lnTo>
                    <a:pt x="12395" y="6409"/>
                  </a:lnTo>
                  <a:lnTo>
                    <a:pt x="12395" y="6373"/>
                  </a:lnTo>
                  <a:lnTo>
                    <a:pt x="12395" y="6350"/>
                  </a:lnTo>
                  <a:lnTo>
                    <a:pt x="12395" y="5861"/>
                  </a:lnTo>
                  <a:lnTo>
                    <a:pt x="12442" y="5873"/>
                  </a:lnTo>
                  <a:cubicBezTo>
                    <a:pt x="12442" y="5695"/>
                    <a:pt x="12335" y="5516"/>
                    <a:pt x="12097" y="5385"/>
                  </a:cubicBezTo>
                  <a:lnTo>
                    <a:pt x="3120" y="206"/>
                  </a:lnTo>
                  <a:cubicBezTo>
                    <a:pt x="2899" y="69"/>
                    <a:pt x="2602" y="1"/>
                    <a:pt x="23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4892906" y="1758663"/>
              <a:ext cx="834979" cy="1076514"/>
            </a:xfrm>
            <a:custGeom>
              <a:rect b="b" l="l" r="r" t="t"/>
              <a:pathLst>
                <a:path extrusionOk="0" h="36458" w="28278">
                  <a:moveTo>
                    <a:pt x="1000" y="0"/>
                  </a:moveTo>
                  <a:cubicBezTo>
                    <a:pt x="977" y="0"/>
                    <a:pt x="965" y="0"/>
                    <a:pt x="953" y="24"/>
                  </a:cubicBezTo>
                  <a:cubicBezTo>
                    <a:pt x="941" y="24"/>
                    <a:pt x="917" y="24"/>
                    <a:pt x="905" y="36"/>
                  </a:cubicBezTo>
                  <a:cubicBezTo>
                    <a:pt x="893" y="36"/>
                    <a:pt x="881" y="48"/>
                    <a:pt x="857" y="48"/>
                  </a:cubicBezTo>
                  <a:lnTo>
                    <a:pt x="822" y="48"/>
                  </a:lnTo>
                  <a:cubicBezTo>
                    <a:pt x="798" y="48"/>
                    <a:pt x="786" y="60"/>
                    <a:pt x="774" y="60"/>
                  </a:cubicBezTo>
                  <a:lnTo>
                    <a:pt x="762" y="60"/>
                  </a:lnTo>
                  <a:cubicBezTo>
                    <a:pt x="738" y="60"/>
                    <a:pt x="738" y="60"/>
                    <a:pt x="727" y="84"/>
                  </a:cubicBezTo>
                  <a:cubicBezTo>
                    <a:pt x="715" y="84"/>
                    <a:pt x="703" y="96"/>
                    <a:pt x="703" y="96"/>
                  </a:cubicBezTo>
                  <a:cubicBezTo>
                    <a:pt x="679" y="96"/>
                    <a:pt x="667" y="108"/>
                    <a:pt x="655" y="108"/>
                  </a:cubicBezTo>
                  <a:cubicBezTo>
                    <a:pt x="286" y="334"/>
                    <a:pt x="48" y="798"/>
                    <a:pt x="48" y="1465"/>
                  </a:cubicBezTo>
                  <a:lnTo>
                    <a:pt x="0" y="18658"/>
                  </a:lnTo>
                  <a:cubicBezTo>
                    <a:pt x="0" y="19991"/>
                    <a:pt x="941" y="21610"/>
                    <a:pt x="2096" y="22289"/>
                  </a:cubicBezTo>
                  <a:lnTo>
                    <a:pt x="26146" y="36172"/>
                  </a:lnTo>
                  <a:cubicBezTo>
                    <a:pt x="26480" y="36365"/>
                    <a:pt x="26798" y="36458"/>
                    <a:pt x="27083" y="36458"/>
                  </a:cubicBezTo>
                  <a:cubicBezTo>
                    <a:pt x="27307" y="36458"/>
                    <a:pt x="27509" y="36401"/>
                    <a:pt x="27682" y="36291"/>
                  </a:cubicBezTo>
                  <a:cubicBezTo>
                    <a:pt x="27694" y="36291"/>
                    <a:pt x="27706" y="36279"/>
                    <a:pt x="27706" y="36279"/>
                  </a:cubicBezTo>
                  <a:cubicBezTo>
                    <a:pt x="27710" y="36283"/>
                    <a:pt x="27714" y="36284"/>
                    <a:pt x="27718" y="36284"/>
                  </a:cubicBezTo>
                  <a:cubicBezTo>
                    <a:pt x="27726" y="36284"/>
                    <a:pt x="27734" y="36279"/>
                    <a:pt x="27742" y="36279"/>
                  </a:cubicBezTo>
                  <a:cubicBezTo>
                    <a:pt x="27754" y="36255"/>
                    <a:pt x="27778" y="36255"/>
                    <a:pt x="27778" y="36243"/>
                  </a:cubicBezTo>
                  <a:lnTo>
                    <a:pt x="27801" y="36219"/>
                  </a:lnTo>
                  <a:lnTo>
                    <a:pt x="27837" y="36183"/>
                  </a:lnTo>
                  <a:lnTo>
                    <a:pt x="27861" y="36160"/>
                  </a:lnTo>
                  <a:lnTo>
                    <a:pt x="27897" y="36124"/>
                  </a:lnTo>
                  <a:cubicBezTo>
                    <a:pt x="27908" y="36112"/>
                    <a:pt x="27908" y="36100"/>
                    <a:pt x="27920" y="36100"/>
                  </a:cubicBezTo>
                  <a:lnTo>
                    <a:pt x="27932" y="36076"/>
                  </a:lnTo>
                  <a:lnTo>
                    <a:pt x="27956" y="36064"/>
                  </a:lnTo>
                  <a:cubicBezTo>
                    <a:pt x="27968" y="36053"/>
                    <a:pt x="27968" y="36041"/>
                    <a:pt x="27980" y="36041"/>
                  </a:cubicBezTo>
                  <a:cubicBezTo>
                    <a:pt x="27992" y="36017"/>
                    <a:pt x="27992" y="36005"/>
                    <a:pt x="28016" y="36005"/>
                  </a:cubicBezTo>
                  <a:cubicBezTo>
                    <a:pt x="28028" y="35993"/>
                    <a:pt x="28028" y="35981"/>
                    <a:pt x="28039" y="35957"/>
                  </a:cubicBezTo>
                  <a:cubicBezTo>
                    <a:pt x="28039" y="35945"/>
                    <a:pt x="28051" y="35933"/>
                    <a:pt x="28051" y="35933"/>
                  </a:cubicBezTo>
                  <a:cubicBezTo>
                    <a:pt x="28075" y="35922"/>
                    <a:pt x="28075" y="35898"/>
                    <a:pt x="28087" y="35886"/>
                  </a:cubicBezTo>
                  <a:cubicBezTo>
                    <a:pt x="28087" y="35874"/>
                    <a:pt x="28099" y="35874"/>
                    <a:pt x="28099" y="35862"/>
                  </a:cubicBezTo>
                  <a:lnTo>
                    <a:pt x="28099" y="35838"/>
                  </a:lnTo>
                  <a:cubicBezTo>
                    <a:pt x="28099" y="35826"/>
                    <a:pt x="28111" y="35814"/>
                    <a:pt x="28111" y="35802"/>
                  </a:cubicBezTo>
                  <a:cubicBezTo>
                    <a:pt x="28111" y="35779"/>
                    <a:pt x="28135" y="35767"/>
                    <a:pt x="28135" y="35755"/>
                  </a:cubicBezTo>
                  <a:cubicBezTo>
                    <a:pt x="28135" y="35743"/>
                    <a:pt x="28147" y="35719"/>
                    <a:pt x="28147" y="35707"/>
                  </a:cubicBezTo>
                  <a:cubicBezTo>
                    <a:pt x="28147" y="35695"/>
                    <a:pt x="28159" y="35683"/>
                    <a:pt x="28159" y="35660"/>
                  </a:cubicBezTo>
                  <a:cubicBezTo>
                    <a:pt x="28159" y="35648"/>
                    <a:pt x="28170" y="35636"/>
                    <a:pt x="28170" y="35600"/>
                  </a:cubicBezTo>
                  <a:lnTo>
                    <a:pt x="28170" y="35588"/>
                  </a:lnTo>
                  <a:cubicBezTo>
                    <a:pt x="28170" y="35576"/>
                    <a:pt x="28170" y="35576"/>
                    <a:pt x="28182" y="35564"/>
                  </a:cubicBezTo>
                  <a:cubicBezTo>
                    <a:pt x="28182" y="35541"/>
                    <a:pt x="28206" y="35517"/>
                    <a:pt x="28206" y="35505"/>
                  </a:cubicBezTo>
                  <a:lnTo>
                    <a:pt x="28206" y="35481"/>
                  </a:lnTo>
                  <a:lnTo>
                    <a:pt x="28206" y="35457"/>
                  </a:lnTo>
                  <a:cubicBezTo>
                    <a:pt x="28206" y="35445"/>
                    <a:pt x="28206" y="35410"/>
                    <a:pt x="28218" y="35398"/>
                  </a:cubicBezTo>
                  <a:lnTo>
                    <a:pt x="28218" y="35362"/>
                  </a:lnTo>
                  <a:lnTo>
                    <a:pt x="28218" y="35338"/>
                  </a:lnTo>
                  <a:cubicBezTo>
                    <a:pt x="28218" y="35326"/>
                    <a:pt x="28218" y="35291"/>
                    <a:pt x="28230" y="35267"/>
                  </a:cubicBezTo>
                  <a:lnTo>
                    <a:pt x="28230" y="35243"/>
                  </a:lnTo>
                  <a:lnTo>
                    <a:pt x="28230" y="35219"/>
                  </a:lnTo>
                  <a:lnTo>
                    <a:pt x="28230" y="35148"/>
                  </a:lnTo>
                  <a:lnTo>
                    <a:pt x="28230" y="35124"/>
                  </a:lnTo>
                  <a:lnTo>
                    <a:pt x="28230" y="35100"/>
                  </a:lnTo>
                  <a:lnTo>
                    <a:pt x="28230" y="34981"/>
                  </a:lnTo>
                  <a:lnTo>
                    <a:pt x="28278" y="17788"/>
                  </a:lnTo>
                  <a:cubicBezTo>
                    <a:pt x="28278" y="17717"/>
                    <a:pt x="28278" y="17622"/>
                    <a:pt x="28266" y="17550"/>
                  </a:cubicBezTo>
                  <a:lnTo>
                    <a:pt x="28266" y="17538"/>
                  </a:lnTo>
                  <a:cubicBezTo>
                    <a:pt x="28266" y="17467"/>
                    <a:pt x="28242" y="17372"/>
                    <a:pt x="28230" y="17288"/>
                  </a:cubicBezTo>
                  <a:cubicBezTo>
                    <a:pt x="28218" y="17193"/>
                    <a:pt x="28206" y="17122"/>
                    <a:pt x="28182" y="17026"/>
                  </a:cubicBezTo>
                  <a:lnTo>
                    <a:pt x="28182" y="17003"/>
                  </a:lnTo>
                  <a:cubicBezTo>
                    <a:pt x="28170" y="16931"/>
                    <a:pt x="28147" y="16836"/>
                    <a:pt x="28123" y="16764"/>
                  </a:cubicBezTo>
                  <a:lnTo>
                    <a:pt x="28123" y="16753"/>
                  </a:lnTo>
                  <a:cubicBezTo>
                    <a:pt x="28099" y="16657"/>
                    <a:pt x="28063" y="16586"/>
                    <a:pt x="28039" y="16491"/>
                  </a:cubicBezTo>
                  <a:lnTo>
                    <a:pt x="28039" y="16479"/>
                  </a:lnTo>
                  <a:cubicBezTo>
                    <a:pt x="28004" y="16407"/>
                    <a:pt x="27980" y="16312"/>
                    <a:pt x="27932" y="16241"/>
                  </a:cubicBezTo>
                  <a:lnTo>
                    <a:pt x="27932" y="16229"/>
                  </a:lnTo>
                  <a:cubicBezTo>
                    <a:pt x="27908" y="16157"/>
                    <a:pt x="27861" y="16062"/>
                    <a:pt x="27813" y="15991"/>
                  </a:cubicBezTo>
                  <a:cubicBezTo>
                    <a:pt x="27813" y="15991"/>
                    <a:pt x="27813" y="15979"/>
                    <a:pt x="27801" y="15979"/>
                  </a:cubicBezTo>
                  <a:cubicBezTo>
                    <a:pt x="27766" y="15919"/>
                    <a:pt x="27730" y="15836"/>
                    <a:pt x="27694" y="15776"/>
                  </a:cubicBezTo>
                  <a:cubicBezTo>
                    <a:pt x="27682" y="15764"/>
                    <a:pt x="27682" y="15752"/>
                    <a:pt x="27670" y="15717"/>
                  </a:cubicBezTo>
                  <a:cubicBezTo>
                    <a:pt x="27635" y="15681"/>
                    <a:pt x="27623" y="15645"/>
                    <a:pt x="27587" y="15598"/>
                  </a:cubicBezTo>
                  <a:lnTo>
                    <a:pt x="27504" y="15467"/>
                  </a:lnTo>
                  <a:cubicBezTo>
                    <a:pt x="27456" y="15395"/>
                    <a:pt x="27408" y="15324"/>
                    <a:pt x="27349" y="15264"/>
                  </a:cubicBezTo>
                  <a:lnTo>
                    <a:pt x="27170" y="15038"/>
                  </a:lnTo>
                  <a:cubicBezTo>
                    <a:pt x="27111" y="14967"/>
                    <a:pt x="27051" y="14907"/>
                    <a:pt x="26992" y="14824"/>
                  </a:cubicBezTo>
                  <a:lnTo>
                    <a:pt x="26980" y="14812"/>
                  </a:lnTo>
                  <a:lnTo>
                    <a:pt x="26801" y="14633"/>
                  </a:lnTo>
                  <a:lnTo>
                    <a:pt x="26789" y="14621"/>
                  </a:lnTo>
                  <a:cubicBezTo>
                    <a:pt x="26730" y="14562"/>
                    <a:pt x="26670" y="14514"/>
                    <a:pt x="26611" y="14467"/>
                  </a:cubicBezTo>
                  <a:lnTo>
                    <a:pt x="26599" y="14455"/>
                  </a:lnTo>
                  <a:cubicBezTo>
                    <a:pt x="26539" y="14407"/>
                    <a:pt x="26480" y="14347"/>
                    <a:pt x="26396" y="14312"/>
                  </a:cubicBezTo>
                  <a:cubicBezTo>
                    <a:pt x="26396" y="14312"/>
                    <a:pt x="26384" y="14312"/>
                    <a:pt x="26384" y="14288"/>
                  </a:cubicBezTo>
                  <a:cubicBezTo>
                    <a:pt x="26313" y="14252"/>
                    <a:pt x="26254" y="14205"/>
                    <a:pt x="26182" y="14157"/>
                  </a:cubicBezTo>
                  <a:lnTo>
                    <a:pt x="2131" y="274"/>
                  </a:lnTo>
                  <a:lnTo>
                    <a:pt x="2036" y="227"/>
                  </a:lnTo>
                  <a:cubicBezTo>
                    <a:pt x="2036" y="227"/>
                    <a:pt x="2024" y="227"/>
                    <a:pt x="2024" y="215"/>
                  </a:cubicBezTo>
                  <a:cubicBezTo>
                    <a:pt x="2012" y="215"/>
                    <a:pt x="1989" y="203"/>
                    <a:pt x="1989" y="203"/>
                  </a:cubicBezTo>
                  <a:cubicBezTo>
                    <a:pt x="1977" y="179"/>
                    <a:pt x="1965" y="179"/>
                    <a:pt x="1953" y="167"/>
                  </a:cubicBezTo>
                  <a:cubicBezTo>
                    <a:pt x="1953" y="167"/>
                    <a:pt x="1929" y="167"/>
                    <a:pt x="1929" y="155"/>
                  </a:cubicBezTo>
                  <a:cubicBezTo>
                    <a:pt x="1917" y="155"/>
                    <a:pt x="1905" y="143"/>
                    <a:pt x="1893" y="143"/>
                  </a:cubicBezTo>
                  <a:cubicBezTo>
                    <a:pt x="1870" y="120"/>
                    <a:pt x="1846" y="120"/>
                    <a:pt x="1834" y="108"/>
                  </a:cubicBezTo>
                  <a:cubicBezTo>
                    <a:pt x="1810" y="108"/>
                    <a:pt x="1798" y="96"/>
                    <a:pt x="1786" y="96"/>
                  </a:cubicBezTo>
                  <a:cubicBezTo>
                    <a:pt x="1774" y="96"/>
                    <a:pt x="1750" y="84"/>
                    <a:pt x="1739" y="84"/>
                  </a:cubicBezTo>
                  <a:cubicBezTo>
                    <a:pt x="1727" y="84"/>
                    <a:pt x="1715" y="60"/>
                    <a:pt x="1691" y="60"/>
                  </a:cubicBezTo>
                  <a:cubicBezTo>
                    <a:pt x="1679" y="60"/>
                    <a:pt x="1667" y="48"/>
                    <a:pt x="1655" y="48"/>
                  </a:cubicBezTo>
                  <a:lnTo>
                    <a:pt x="1631" y="48"/>
                  </a:lnTo>
                  <a:cubicBezTo>
                    <a:pt x="1619" y="48"/>
                    <a:pt x="1608" y="36"/>
                    <a:pt x="1596" y="36"/>
                  </a:cubicBezTo>
                  <a:cubicBezTo>
                    <a:pt x="1572" y="36"/>
                    <a:pt x="1560" y="36"/>
                    <a:pt x="1560" y="24"/>
                  </a:cubicBezTo>
                  <a:lnTo>
                    <a:pt x="1548" y="24"/>
                  </a:lnTo>
                  <a:cubicBezTo>
                    <a:pt x="1536" y="24"/>
                    <a:pt x="1512" y="24"/>
                    <a:pt x="15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4913988" y="1750573"/>
              <a:ext cx="834979" cy="1085992"/>
            </a:xfrm>
            <a:custGeom>
              <a:rect b="b" l="l" r="r" t="t"/>
              <a:pathLst>
                <a:path extrusionOk="0" h="36779" w="28278">
                  <a:moveTo>
                    <a:pt x="1132" y="1"/>
                  </a:moveTo>
                  <a:cubicBezTo>
                    <a:pt x="1108" y="1"/>
                    <a:pt x="1072" y="13"/>
                    <a:pt x="1025" y="13"/>
                  </a:cubicBezTo>
                  <a:lnTo>
                    <a:pt x="1013" y="13"/>
                  </a:lnTo>
                  <a:cubicBezTo>
                    <a:pt x="965" y="24"/>
                    <a:pt x="929" y="24"/>
                    <a:pt x="882" y="36"/>
                  </a:cubicBezTo>
                  <a:lnTo>
                    <a:pt x="870" y="36"/>
                  </a:lnTo>
                  <a:cubicBezTo>
                    <a:pt x="846" y="36"/>
                    <a:pt x="822" y="60"/>
                    <a:pt x="810" y="72"/>
                  </a:cubicBezTo>
                  <a:cubicBezTo>
                    <a:pt x="786" y="72"/>
                    <a:pt x="786" y="72"/>
                    <a:pt x="775" y="84"/>
                  </a:cubicBezTo>
                  <a:cubicBezTo>
                    <a:pt x="751" y="96"/>
                    <a:pt x="715" y="120"/>
                    <a:pt x="703" y="132"/>
                  </a:cubicBezTo>
                  <a:lnTo>
                    <a:pt x="1" y="536"/>
                  </a:lnTo>
                  <a:cubicBezTo>
                    <a:pt x="13" y="536"/>
                    <a:pt x="36" y="513"/>
                    <a:pt x="48" y="513"/>
                  </a:cubicBezTo>
                  <a:cubicBezTo>
                    <a:pt x="60" y="513"/>
                    <a:pt x="72" y="501"/>
                    <a:pt x="72" y="501"/>
                  </a:cubicBezTo>
                  <a:cubicBezTo>
                    <a:pt x="96" y="501"/>
                    <a:pt x="96" y="489"/>
                    <a:pt x="108" y="489"/>
                  </a:cubicBezTo>
                  <a:lnTo>
                    <a:pt x="120" y="489"/>
                  </a:lnTo>
                  <a:cubicBezTo>
                    <a:pt x="132" y="489"/>
                    <a:pt x="155" y="477"/>
                    <a:pt x="167" y="477"/>
                  </a:cubicBezTo>
                  <a:lnTo>
                    <a:pt x="215" y="477"/>
                  </a:lnTo>
                  <a:cubicBezTo>
                    <a:pt x="227" y="477"/>
                    <a:pt x="239" y="453"/>
                    <a:pt x="251" y="453"/>
                  </a:cubicBezTo>
                  <a:cubicBezTo>
                    <a:pt x="274" y="453"/>
                    <a:pt x="286" y="453"/>
                    <a:pt x="298" y="441"/>
                  </a:cubicBezTo>
                  <a:cubicBezTo>
                    <a:pt x="310" y="441"/>
                    <a:pt x="334" y="441"/>
                    <a:pt x="346" y="429"/>
                  </a:cubicBezTo>
                  <a:lnTo>
                    <a:pt x="846" y="429"/>
                  </a:lnTo>
                  <a:cubicBezTo>
                    <a:pt x="870" y="429"/>
                    <a:pt x="882" y="429"/>
                    <a:pt x="894" y="441"/>
                  </a:cubicBezTo>
                  <a:lnTo>
                    <a:pt x="905" y="441"/>
                  </a:lnTo>
                  <a:cubicBezTo>
                    <a:pt x="929" y="441"/>
                    <a:pt x="941" y="441"/>
                    <a:pt x="941" y="453"/>
                  </a:cubicBezTo>
                  <a:cubicBezTo>
                    <a:pt x="953" y="453"/>
                    <a:pt x="965" y="453"/>
                    <a:pt x="989" y="477"/>
                  </a:cubicBezTo>
                  <a:lnTo>
                    <a:pt x="1001" y="477"/>
                  </a:lnTo>
                  <a:cubicBezTo>
                    <a:pt x="1013" y="477"/>
                    <a:pt x="1025" y="489"/>
                    <a:pt x="1048" y="489"/>
                  </a:cubicBezTo>
                  <a:cubicBezTo>
                    <a:pt x="1060" y="489"/>
                    <a:pt x="1072" y="501"/>
                    <a:pt x="1084" y="501"/>
                  </a:cubicBezTo>
                  <a:cubicBezTo>
                    <a:pt x="1108" y="501"/>
                    <a:pt x="1120" y="513"/>
                    <a:pt x="1132" y="513"/>
                  </a:cubicBezTo>
                  <a:cubicBezTo>
                    <a:pt x="1144" y="513"/>
                    <a:pt x="1167" y="536"/>
                    <a:pt x="1179" y="536"/>
                  </a:cubicBezTo>
                  <a:cubicBezTo>
                    <a:pt x="1191" y="548"/>
                    <a:pt x="1227" y="548"/>
                    <a:pt x="1239" y="560"/>
                  </a:cubicBezTo>
                  <a:cubicBezTo>
                    <a:pt x="1251" y="560"/>
                    <a:pt x="1263" y="572"/>
                    <a:pt x="1286" y="572"/>
                  </a:cubicBezTo>
                  <a:cubicBezTo>
                    <a:pt x="1286" y="572"/>
                    <a:pt x="1298" y="572"/>
                    <a:pt x="1298" y="596"/>
                  </a:cubicBezTo>
                  <a:cubicBezTo>
                    <a:pt x="1310" y="608"/>
                    <a:pt x="1322" y="608"/>
                    <a:pt x="1346" y="620"/>
                  </a:cubicBezTo>
                  <a:cubicBezTo>
                    <a:pt x="1358" y="620"/>
                    <a:pt x="1370" y="632"/>
                    <a:pt x="1370" y="632"/>
                  </a:cubicBezTo>
                  <a:cubicBezTo>
                    <a:pt x="1370" y="632"/>
                    <a:pt x="1382" y="632"/>
                    <a:pt x="1382" y="655"/>
                  </a:cubicBezTo>
                  <a:lnTo>
                    <a:pt x="1477" y="691"/>
                  </a:lnTo>
                  <a:lnTo>
                    <a:pt x="25528" y="14586"/>
                  </a:lnTo>
                  <a:cubicBezTo>
                    <a:pt x="25599" y="14621"/>
                    <a:pt x="25659" y="14669"/>
                    <a:pt x="25730" y="14717"/>
                  </a:cubicBezTo>
                  <a:cubicBezTo>
                    <a:pt x="25730" y="14717"/>
                    <a:pt x="25754" y="14717"/>
                    <a:pt x="25754" y="14729"/>
                  </a:cubicBezTo>
                  <a:cubicBezTo>
                    <a:pt x="25813" y="14776"/>
                    <a:pt x="25885" y="14824"/>
                    <a:pt x="25944" y="14883"/>
                  </a:cubicBezTo>
                  <a:lnTo>
                    <a:pt x="25956" y="14895"/>
                  </a:lnTo>
                  <a:cubicBezTo>
                    <a:pt x="26016" y="14943"/>
                    <a:pt x="26075" y="15002"/>
                    <a:pt x="26135" y="15038"/>
                  </a:cubicBezTo>
                  <a:lnTo>
                    <a:pt x="26147" y="15062"/>
                  </a:lnTo>
                  <a:lnTo>
                    <a:pt x="26325" y="15241"/>
                  </a:lnTo>
                  <a:lnTo>
                    <a:pt x="26349" y="15253"/>
                  </a:lnTo>
                  <a:cubicBezTo>
                    <a:pt x="26409" y="15312"/>
                    <a:pt x="26468" y="15383"/>
                    <a:pt x="26528" y="15455"/>
                  </a:cubicBezTo>
                  <a:lnTo>
                    <a:pt x="26706" y="15681"/>
                  </a:lnTo>
                  <a:cubicBezTo>
                    <a:pt x="26742" y="15753"/>
                    <a:pt x="26802" y="15812"/>
                    <a:pt x="26849" y="15895"/>
                  </a:cubicBezTo>
                  <a:lnTo>
                    <a:pt x="26944" y="16026"/>
                  </a:lnTo>
                  <a:cubicBezTo>
                    <a:pt x="26968" y="16074"/>
                    <a:pt x="26980" y="16098"/>
                    <a:pt x="27016" y="16145"/>
                  </a:cubicBezTo>
                  <a:cubicBezTo>
                    <a:pt x="27028" y="16157"/>
                    <a:pt x="27028" y="16169"/>
                    <a:pt x="27040" y="16205"/>
                  </a:cubicBezTo>
                  <a:cubicBezTo>
                    <a:pt x="27075" y="16265"/>
                    <a:pt x="27123" y="16336"/>
                    <a:pt x="27147" y="16395"/>
                  </a:cubicBezTo>
                  <a:cubicBezTo>
                    <a:pt x="27147" y="16395"/>
                    <a:pt x="27147" y="16407"/>
                    <a:pt x="27159" y="16407"/>
                  </a:cubicBezTo>
                  <a:cubicBezTo>
                    <a:pt x="27206" y="16491"/>
                    <a:pt x="27242" y="16574"/>
                    <a:pt x="27278" y="16646"/>
                  </a:cubicBezTo>
                  <a:lnTo>
                    <a:pt x="27278" y="16669"/>
                  </a:lnTo>
                  <a:cubicBezTo>
                    <a:pt x="27314" y="16741"/>
                    <a:pt x="27361" y="16824"/>
                    <a:pt x="27385" y="16907"/>
                  </a:cubicBezTo>
                  <a:lnTo>
                    <a:pt x="27385" y="16919"/>
                  </a:lnTo>
                  <a:cubicBezTo>
                    <a:pt x="27421" y="17003"/>
                    <a:pt x="27445" y="17086"/>
                    <a:pt x="27480" y="17169"/>
                  </a:cubicBezTo>
                  <a:lnTo>
                    <a:pt x="27480" y="17181"/>
                  </a:lnTo>
                  <a:cubicBezTo>
                    <a:pt x="27504" y="17265"/>
                    <a:pt x="27516" y="17348"/>
                    <a:pt x="27540" y="17419"/>
                  </a:cubicBezTo>
                  <a:lnTo>
                    <a:pt x="27540" y="17455"/>
                  </a:lnTo>
                  <a:cubicBezTo>
                    <a:pt x="27552" y="17538"/>
                    <a:pt x="27564" y="17622"/>
                    <a:pt x="27575" y="17705"/>
                  </a:cubicBezTo>
                  <a:cubicBezTo>
                    <a:pt x="27599" y="17800"/>
                    <a:pt x="27611" y="17872"/>
                    <a:pt x="27611" y="17955"/>
                  </a:cubicBezTo>
                  <a:lnTo>
                    <a:pt x="27611" y="17979"/>
                  </a:lnTo>
                  <a:lnTo>
                    <a:pt x="27611" y="18098"/>
                  </a:lnTo>
                  <a:lnTo>
                    <a:pt x="27611" y="18110"/>
                  </a:lnTo>
                  <a:lnTo>
                    <a:pt x="27611" y="18229"/>
                  </a:lnTo>
                  <a:lnTo>
                    <a:pt x="27564" y="35422"/>
                  </a:lnTo>
                  <a:lnTo>
                    <a:pt x="27564" y="35541"/>
                  </a:lnTo>
                  <a:lnTo>
                    <a:pt x="27564" y="35565"/>
                  </a:lnTo>
                  <a:lnTo>
                    <a:pt x="27564" y="35576"/>
                  </a:lnTo>
                  <a:lnTo>
                    <a:pt x="27564" y="35660"/>
                  </a:lnTo>
                  <a:lnTo>
                    <a:pt x="27564" y="35684"/>
                  </a:lnTo>
                  <a:lnTo>
                    <a:pt x="27564" y="35695"/>
                  </a:lnTo>
                  <a:cubicBezTo>
                    <a:pt x="27564" y="35731"/>
                    <a:pt x="27564" y="35743"/>
                    <a:pt x="27552" y="35779"/>
                  </a:cubicBezTo>
                  <a:lnTo>
                    <a:pt x="27552" y="35803"/>
                  </a:lnTo>
                  <a:lnTo>
                    <a:pt x="27552" y="35838"/>
                  </a:lnTo>
                  <a:cubicBezTo>
                    <a:pt x="27552" y="35850"/>
                    <a:pt x="27552" y="35874"/>
                    <a:pt x="27540" y="35898"/>
                  </a:cubicBezTo>
                  <a:lnTo>
                    <a:pt x="27540" y="35922"/>
                  </a:lnTo>
                  <a:lnTo>
                    <a:pt x="27540" y="35934"/>
                  </a:lnTo>
                  <a:cubicBezTo>
                    <a:pt x="27540" y="35957"/>
                    <a:pt x="27516" y="35981"/>
                    <a:pt x="27516" y="35993"/>
                  </a:cubicBezTo>
                  <a:cubicBezTo>
                    <a:pt x="27516" y="36017"/>
                    <a:pt x="27516" y="36017"/>
                    <a:pt x="27504" y="36029"/>
                  </a:cubicBezTo>
                  <a:lnTo>
                    <a:pt x="27504" y="36041"/>
                  </a:lnTo>
                  <a:cubicBezTo>
                    <a:pt x="27504" y="36053"/>
                    <a:pt x="27492" y="36076"/>
                    <a:pt x="27492" y="36100"/>
                  </a:cubicBezTo>
                  <a:cubicBezTo>
                    <a:pt x="27492" y="36112"/>
                    <a:pt x="27480" y="36136"/>
                    <a:pt x="27480" y="36148"/>
                  </a:cubicBezTo>
                  <a:cubicBezTo>
                    <a:pt x="27480" y="36160"/>
                    <a:pt x="27456" y="36172"/>
                    <a:pt x="27456" y="36196"/>
                  </a:cubicBezTo>
                  <a:cubicBezTo>
                    <a:pt x="27456" y="36207"/>
                    <a:pt x="27445" y="36219"/>
                    <a:pt x="27445" y="36231"/>
                  </a:cubicBezTo>
                  <a:cubicBezTo>
                    <a:pt x="27445" y="36255"/>
                    <a:pt x="27433" y="36267"/>
                    <a:pt x="27433" y="36279"/>
                  </a:cubicBezTo>
                  <a:lnTo>
                    <a:pt x="27433" y="36291"/>
                  </a:lnTo>
                  <a:cubicBezTo>
                    <a:pt x="27433" y="36315"/>
                    <a:pt x="27421" y="36315"/>
                    <a:pt x="27421" y="36327"/>
                  </a:cubicBezTo>
                  <a:cubicBezTo>
                    <a:pt x="27421" y="36338"/>
                    <a:pt x="27397" y="36350"/>
                    <a:pt x="27385" y="36374"/>
                  </a:cubicBezTo>
                  <a:cubicBezTo>
                    <a:pt x="27385" y="36386"/>
                    <a:pt x="27373" y="36398"/>
                    <a:pt x="27373" y="36398"/>
                  </a:cubicBezTo>
                  <a:cubicBezTo>
                    <a:pt x="27361" y="36410"/>
                    <a:pt x="27361" y="36434"/>
                    <a:pt x="27337" y="36446"/>
                  </a:cubicBezTo>
                  <a:cubicBezTo>
                    <a:pt x="27325" y="36457"/>
                    <a:pt x="27325" y="36469"/>
                    <a:pt x="27314" y="36469"/>
                  </a:cubicBezTo>
                  <a:cubicBezTo>
                    <a:pt x="27302" y="36493"/>
                    <a:pt x="27302" y="36505"/>
                    <a:pt x="27278" y="36505"/>
                  </a:cubicBezTo>
                  <a:lnTo>
                    <a:pt x="27266" y="36517"/>
                  </a:lnTo>
                  <a:lnTo>
                    <a:pt x="27254" y="36529"/>
                  </a:lnTo>
                  <a:cubicBezTo>
                    <a:pt x="27242" y="36553"/>
                    <a:pt x="27242" y="36565"/>
                    <a:pt x="27218" y="36565"/>
                  </a:cubicBezTo>
                  <a:lnTo>
                    <a:pt x="27194" y="36588"/>
                  </a:lnTo>
                  <a:lnTo>
                    <a:pt x="27159" y="36624"/>
                  </a:lnTo>
                  <a:lnTo>
                    <a:pt x="27135" y="36660"/>
                  </a:lnTo>
                  <a:lnTo>
                    <a:pt x="27099" y="36684"/>
                  </a:lnTo>
                  <a:lnTo>
                    <a:pt x="27087" y="36696"/>
                  </a:lnTo>
                  <a:cubicBezTo>
                    <a:pt x="27087" y="36696"/>
                    <a:pt x="27075" y="36696"/>
                    <a:pt x="27075" y="36719"/>
                  </a:cubicBezTo>
                  <a:cubicBezTo>
                    <a:pt x="27064" y="36731"/>
                    <a:pt x="27040" y="36731"/>
                    <a:pt x="27040" y="36743"/>
                  </a:cubicBezTo>
                  <a:cubicBezTo>
                    <a:pt x="27038" y="36744"/>
                    <a:pt x="27037" y="36746"/>
                    <a:pt x="27036" y="36747"/>
                  </a:cubicBezTo>
                  <a:lnTo>
                    <a:pt x="27036" y="36747"/>
                  </a:lnTo>
                  <a:lnTo>
                    <a:pt x="27683" y="36374"/>
                  </a:lnTo>
                  <a:cubicBezTo>
                    <a:pt x="27718" y="36362"/>
                    <a:pt x="27742" y="36327"/>
                    <a:pt x="27778" y="36315"/>
                  </a:cubicBezTo>
                  <a:lnTo>
                    <a:pt x="27790" y="36303"/>
                  </a:lnTo>
                  <a:cubicBezTo>
                    <a:pt x="27814" y="36267"/>
                    <a:pt x="27849" y="36255"/>
                    <a:pt x="27873" y="36219"/>
                  </a:cubicBezTo>
                  <a:lnTo>
                    <a:pt x="27956" y="36148"/>
                  </a:lnTo>
                  <a:lnTo>
                    <a:pt x="27968" y="36136"/>
                  </a:lnTo>
                  <a:cubicBezTo>
                    <a:pt x="27992" y="36100"/>
                    <a:pt x="28016" y="36076"/>
                    <a:pt x="28040" y="36041"/>
                  </a:cubicBezTo>
                  <a:cubicBezTo>
                    <a:pt x="28076" y="36005"/>
                    <a:pt x="28087" y="35957"/>
                    <a:pt x="28111" y="35910"/>
                  </a:cubicBezTo>
                  <a:cubicBezTo>
                    <a:pt x="28135" y="35886"/>
                    <a:pt x="28147" y="35838"/>
                    <a:pt x="28159" y="35803"/>
                  </a:cubicBezTo>
                  <a:lnTo>
                    <a:pt x="28159" y="35791"/>
                  </a:lnTo>
                  <a:cubicBezTo>
                    <a:pt x="28159" y="35779"/>
                    <a:pt x="28159" y="35779"/>
                    <a:pt x="28171" y="35767"/>
                  </a:cubicBezTo>
                  <a:cubicBezTo>
                    <a:pt x="28195" y="35743"/>
                    <a:pt x="28195" y="35719"/>
                    <a:pt x="28195" y="35707"/>
                  </a:cubicBezTo>
                  <a:lnTo>
                    <a:pt x="28195" y="35684"/>
                  </a:lnTo>
                  <a:cubicBezTo>
                    <a:pt x="28195" y="35672"/>
                    <a:pt x="28195" y="35672"/>
                    <a:pt x="28207" y="35660"/>
                  </a:cubicBezTo>
                  <a:cubicBezTo>
                    <a:pt x="28207" y="35636"/>
                    <a:pt x="28218" y="35612"/>
                    <a:pt x="28218" y="35600"/>
                  </a:cubicBezTo>
                  <a:lnTo>
                    <a:pt x="28218" y="35565"/>
                  </a:lnTo>
                  <a:lnTo>
                    <a:pt x="28218" y="35541"/>
                  </a:lnTo>
                  <a:cubicBezTo>
                    <a:pt x="28218" y="35517"/>
                    <a:pt x="28218" y="35505"/>
                    <a:pt x="28230" y="35493"/>
                  </a:cubicBezTo>
                  <a:lnTo>
                    <a:pt x="28230" y="35457"/>
                  </a:lnTo>
                  <a:lnTo>
                    <a:pt x="28230" y="35434"/>
                  </a:lnTo>
                  <a:lnTo>
                    <a:pt x="28230" y="35386"/>
                  </a:lnTo>
                  <a:lnTo>
                    <a:pt x="28230" y="35362"/>
                  </a:lnTo>
                  <a:lnTo>
                    <a:pt x="28230" y="35314"/>
                  </a:lnTo>
                  <a:lnTo>
                    <a:pt x="28230" y="35267"/>
                  </a:lnTo>
                  <a:lnTo>
                    <a:pt x="28230" y="35255"/>
                  </a:lnTo>
                  <a:lnTo>
                    <a:pt x="28230" y="35195"/>
                  </a:lnTo>
                  <a:lnTo>
                    <a:pt x="28230" y="35160"/>
                  </a:lnTo>
                  <a:lnTo>
                    <a:pt x="28230" y="35148"/>
                  </a:lnTo>
                  <a:lnTo>
                    <a:pt x="28230" y="35041"/>
                  </a:lnTo>
                  <a:lnTo>
                    <a:pt x="28278" y="17860"/>
                  </a:lnTo>
                  <a:cubicBezTo>
                    <a:pt x="28278" y="17646"/>
                    <a:pt x="28266" y="17622"/>
                    <a:pt x="28266" y="17586"/>
                  </a:cubicBezTo>
                  <a:lnTo>
                    <a:pt x="28266" y="17479"/>
                  </a:lnTo>
                  <a:lnTo>
                    <a:pt x="28266" y="17443"/>
                  </a:lnTo>
                  <a:lnTo>
                    <a:pt x="28266" y="17419"/>
                  </a:lnTo>
                  <a:lnTo>
                    <a:pt x="28266" y="17396"/>
                  </a:lnTo>
                  <a:cubicBezTo>
                    <a:pt x="28266" y="17360"/>
                    <a:pt x="28254" y="17324"/>
                    <a:pt x="28254" y="17288"/>
                  </a:cubicBezTo>
                  <a:cubicBezTo>
                    <a:pt x="28254" y="17265"/>
                    <a:pt x="28254" y="17217"/>
                    <a:pt x="28230" y="17181"/>
                  </a:cubicBezTo>
                  <a:cubicBezTo>
                    <a:pt x="28230" y="17157"/>
                    <a:pt x="28218" y="17122"/>
                    <a:pt x="28218" y="17086"/>
                  </a:cubicBezTo>
                  <a:cubicBezTo>
                    <a:pt x="28218" y="17050"/>
                    <a:pt x="28207" y="17003"/>
                    <a:pt x="28207" y="16979"/>
                  </a:cubicBezTo>
                  <a:cubicBezTo>
                    <a:pt x="28207" y="16967"/>
                    <a:pt x="28207" y="16943"/>
                    <a:pt x="28195" y="16931"/>
                  </a:cubicBezTo>
                  <a:lnTo>
                    <a:pt x="28195" y="16907"/>
                  </a:lnTo>
                  <a:cubicBezTo>
                    <a:pt x="28195" y="16884"/>
                    <a:pt x="28171" y="16872"/>
                    <a:pt x="28171" y="16860"/>
                  </a:cubicBezTo>
                  <a:cubicBezTo>
                    <a:pt x="28159" y="16824"/>
                    <a:pt x="28159" y="16788"/>
                    <a:pt x="28147" y="16753"/>
                  </a:cubicBezTo>
                  <a:cubicBezTo>
                    <a:pt x="28135" y="16729"/>
                    <a:pt x="28135" y="16693"/>
                    <a:pt x="28135" y="16681"/>
                  </a:cubicBezTo>
                  <a:lnTo>
                    <a:pt x="28135" y="16669"/>
                  </a:lnTo>
                  <a:lnTo>
                    <a:pt x="28135" y="16646"/>
                  </a:lnTo>
                  <a:cubicBezTo>
                    <a:pt x="28111" y="16622"/>
                    <a:pt x="28099" y="16574"/>
                    <a:pt x="28099" y="16550"/>
                  </a:cubicBezTo>
                  <a:cubicBezTo>
                    <a:pt x="28087" y="16515"/>
                    <a:pt x="28076" y="16467"/>
                    <a:pt x="28076" y="16443"/>
                  </a:cubicBezTo>
                  <a:lnTo>
                    <a:pt x="28076" y="16431"/>
                  </a:lnTo>
                  <a:lnTo>
                    <a:pt x="28076" y="16407"/>
                  </a:lnTo>
                  <a:cubicBezTo>
                    <a:pt x="28052" y="16384"/>
                    <a:pt x="28052" y="16372"/>
                    <a:pt x="28040" y="16348"/>
                  </a:cubicBezTo>
                  <a:cubicBezTo>
                    <a:pt x="28028" y="16324"/>
                    <a:pt x="28016" y="16276"/>
                    <a:pt x="27992" y="16253"/>
                  </a:cubicBezTo>
                  <a:cubicBezTo>
                    <a:pt x="27980" y="16217"/>
                    <a:pt x="27980" y="16205"/>
                    <a:pt x="27968" y="16169"/>
                  </a:cubicBezTo>
                  <a:lnTo>
                    <a:pt x="27968" y="16157"/>
                  </a:lnTo>
                  <a:lnTo>
                    <a:pt x="27968" y="16145"/>
                  </a:lnTo>
                  <a:cubicBezTo>
                    <a:pt x="27956" y="16110"/>
                    <a:pt x="27933" y="16074"/>
                    <a:pt x="27921" y="16038"/>
                  </a:cubicBezTo>
                  <a:cubicBezTo>
                    <a:pt x="27909" y="16014"/>
                    <a:pt x="27897" y="15967"/>
                    <a:pt x="27861" y="15931"/>
                  </a:cubicBezTo>
                  <a:cubicBezTo>
                    <a:pt x="27861" y="15931"/>
                    <a:pt x="27861" y="15919"/>
                    <a:pt x="27849" y="15919"/>
                  </a:cubicBezTo>
                  <a:cubicBezTo>
                    <a:pt x="27849" y="15919"/>
                    <a:pt x="27849" y="15907"/>
                    <a:pt x="27837" y="15907"/>
                  </a:cubicBezTo>
                  <a:lnTo>
                    <a:pt x="27790" y="15812"/>
                  </a:lnTo>
                  <a:cubicBezTo>
                    <a:pt x="27778" y="15788"/>
                    <a:pt x="27742" y="15741"/>
                    <a:pt x="27730" y="15717"/>
                  </a:cubicBezTo>
                  <a:cubicBezTo>
                    <a:pt x="27718" y="15693"/>
                    <a:pt x="27718" y="15669"/>
                    <a:pt x="27695" y="15657"/>
                  </a:cubicBezTo>
                  <a:lnTo>
                    <a:pt x="27683" y="15633"/>
                  </a:lnTo>
                  <a:cubicBezTo>
                    <a:pt x="27671" y="15610"/>
                    <a:pt x="27635" y="15574"/>
                    <a:pt x="27623" y="15550"/>
                  </a:cubicBezTo>
                  <a:lnTo>
                    <a:pt x="27540" y="15419"/>
                  </a:lnTo>
                  <a:lnTo>
                    <a:pt x="27516" y="15395"/>
                  </a:lnTo>
                  <a:cubicBezTo>
                    <a:pt x="27480" y="15336"/>
                    <a:pt x="27433" y="15264"/>
                    <a:pt x="27385" y="15205"/>
                  </a:cubicBezTo>
                  <a:cubicBezTo>
                    <a:pt x="27361" y="15157"/>
                    <a:pt x="27325" y="15133"/>
                    <a:pt x="27302" y="15086"/>
                  </a:cubicBezTo>
                  <a:cubicBezTo>
                    <a:pt x="27266" y="15062"/>
                    <a:pt x="27254" y="15026"/>
                    <a:pt x="27218" y="14979"/>
                  </a:cubicBezTo>
                  <a:lnTo>
                    <a:pt x="27135" y="14895"/>
                  </a:lnTo>
                  <a:cubicBezTo>
                    <a:pt x="27099" y="14860"/>
                    <a:pt x="27075" y="14836"/>
                    <a:pt x="27064" y="14800"/>
                  </a:cubicBezTo>
                  <a:lnTo>
                    <a:pt x="27040" y="14788"/>
                  </a:lnTo>
                  <a:lnTo>
                    <a:pt x="27028" y="14776"/>
                  </a:lnTo>
                  <a:lnTo>
                    <a:pt x="26968" y="14717"/>
                  </a:lnTo>
                  <a:lnTo>
                    <a:pt x="26885" y="14621"/>
                  </a:lnTo>
                  <a:lnTo>
                    <a:pt x="26849" y="14598"/>
                  </a:lnTo>
                  <a:lnTo>
                    <a:pt x="26837" y="14586"/>
                  </a:lnTo>
                  <a:lnTo>
                    <a:pt x="26790" y="14538"/>
                  </a:lnTo>
                  <a:cubicBezTo>
                    <a:pt x="26766" y="14502"/>
                    <a:pt x="26730" y="14479"/>
                    <a:pt x="26706" y="14467"/>
                  </a:cubicBezTo>
                  <a:cubicBezTo>
                    <a:pt x="26683" y="14443"/>
                    <a:pt x="26671" y="14431"/>
                    <a:pt x="26659" y="14431"/>
                  </a:cubicBezTo>
                  <a:lnTo>
                    <a:pt x="26647" y="14419"/>
                  </a:lnTo>
                  <a:lnTo>
                    <a:pt x="26611" y="14383"/>
                  </a:lnTo>
                  <a:cubicBezTo>
                    <a:pt x="26587" y="14360"/>
                    <a:pt x="26552" y="14348"/>
                    <a:pt x="26528" y="14312"/>
                  </a:cubicBezTo>
                  <a:cubicBezTo>
                    <a:pt x="26504" y="14300"/>
                    <a:pt x="26480" y="14288"/>
                    <a:pt x="26468" y="14264"/>
                  </a:cubicBezTo>
                  <a:cubicBezTo>
                    <a:pt x="26468" y="14264"/>
                    <a:pt x="26444" y="14264"/>
                    <a:pt x="26444" y="14252"/>
                  </a:cubicBezTo>
                  <a:cubicBezTo>
                    <a:pt x="26444" y="14252"/>
                    <a:pt x="26432" y="14252"/>
                    <a:pt x="26432" y="14240"/>
                  </a:cubicBezTo>
                  <a:cubicBezTo>
                    <a:pt x="26409" y="14229"/>
                    <a:pt x="26373" y="14193"/>
                    <a:pt x="26349" y="14181"/>
                  </a:cubicBezTo>
                  <a:cubicBezTo>
                    <a:pt x="26313" y="14169"/>
                    <a:pt x="26290" y="14133"/>
                    <a:pt x="26254" y="14121"/>
                  </a:cubicBezTo>
                  <a:lnTo>
                    <a:pt x="26242" y="14110"/>
                  </a:lnTo>
                  <a:lnTo>
                    <a:pt x="2191" y="215"/>
                  </a:lnTo>
                  <a:cubicBezTo>
                    <a:pt x="2156" y="203"/>
                    <a:pt x="2144" y="191"/>
                    <a:pt x="2120" y="191"/>
                  </a:cubicBezTo>
                  <a:cubicBezTo>
                    <a:pt x="2096" y="191"/>
                    <a:pt x="2096" y="179"/>
                    <a:pt x="2084" y="179"/>
                  </a:cubicBezTo>
                  <a:cubicBezTo>
                    <a:pt x="2072" y="179"/>
                    <a:pt x="2060" y="155"/>
                    <a:pt x="2060" y="155"/>
                  </a:cubicBezTo>
                  <a:cubicBezTo>
                    <a:pt x="2037" y="155"/>
                    <a:pt x="2037" y="144"/>
                    <a:pt x="2025" y="144"/>
                  </a:cubicBezTo>
                  <a:cubicBezTo>
                    <a:pt x="2013" y="144"/>
                    <a:pt x="2001" y="132"/>
                    <a:pt x="1977" y="132"/>
                  </a:cubicBezTo>
                  <a:cubicBezTo>
                    <a:pt x="1965" y="132"/>
                    <a:pt x="1965" y="120"/>
                    <a:pt x="1953" y="120"/>
                  </a:cubicBezTo>
                  <a:lnTo>
                    <a:pt x="1941" y="120"/>
                  </a:lnTo>
                  <a:cubicBezTo>
                    <a:pt x="1906" y="96"/>
                    <a:pt x="1882" y="84"/>
                    <a:pt x="1846" y="84"/>
                  </a:cubicBezTo>
                  <a:cubicBezTo>
                    <a:pt x="1822" y="72"/>
                    <a:pt x="1787" y="72"/>
                    <a:pt x="1763" y="60"/>
                  </a:cubicBezTo>
                  <a:lnTo>
                    <a:pt x="1739" y="60"/>
                  </a:lnTo>
                  <a:cubicBezTo>
                    <a:pt x="1727" y="60"/>
                    <a:pt x="1727" y="60"/>
                    <a:pt x="1715" y="36"/>
                  </a:cubicBezTo>
                  <a:cubicBezTo>
                    <a:pt x="1703" y="36"/>
                    <a:pt x="1679" y="24"/>
                    <a:pt x="1667" y="24"/>
                  </a:cubicBezTo>
                  <a:lnTo>
                    <a:pt x="1656" y="24"/>
                  </a:lnTo>
                  <a:cubicBezTo>
                    <a:pt x="1644" y="24"/>
                    <a:pt x="1620" y="24"/>
                    <a:pt x="1620" y="13"/>
                  </a:cubicBezTo>
                  <a:lnTo>
                    <a:pt x="1560" y="13"/>
                  </a:lnTo>
                  <a:cubicBezTo>
                    <a:pt x="1548" y="13"/>
                    <a:pt x="1537" y="13"/>
                    <a:pt x="1537" y="1"/>
                  </a:cubicBezTo>
                  <a:close/>
                  <a:moveTo>
                    <a:pt x="27036" y="36747"/>
                  </a:moveTo>
                  <a:lnTo>
                    <a:pt x="27022" y="36755"/>
                  </a:lnTo>
                  <a:lnTo>
                    <a:pt x="27022" y="36755"/>
                  </a:lnTo>
                  <a:cubicBezTo>
                    <a:pt x="27027" y="36755"/>
                    <a:pt x="27030" y="36753"/>
                    <a:pt x="27036" y="36747"/>
                  </a:cubicBezTo>
                  <a:close/>
                  <a:moveTo>
                    <a:pt x="27022" y="36755"/>
                  </a:moveTo>
                  <a:cubicBezTo>
                    <a:pt x="27020" y="36755"/>
                    <a:pt x="27018" y="36755"/>
                    <a:pt x="27016" y="36755"/>
                  </a:cubicBezTo>
                  <a:cubicBezTo>
                    <a:pt x="27010" y="36755"/>
                    <a:pt x="27008" y="36760"/>
                    <a:pt x="27004" y="36765"/>
                  </a:cubicBezTo>
                  <a:lnTo>
                    <a:pt x="27004" y="36765"/>
                  </a:lnTo>
                  <a:lnTo>
                    <a:pt x="27022" y="36755"/>
                  </a:lnTo>
                  <a:close/>
                  <a:moveTo>
                    <a:pt x="27004" y="36765"/>
                  </a:moveTo>
                  <a:lnTo>
                    <a:pt x="26980" y="36779"/>
                  </a:lnTo>
                  <a:cubicBezTo>
                    <a:pt x="26993" y="36779"/>
                    <a:pt x="26999" y="36772"/>
                    <a:pt x="27004" y="3676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4928043" y="1805405"/>
              <a:ext cx="765028" cy="923945"/>
            </a:xfrm>
            <a:custGeom>
              <a:rect b="b" l="l" r="r" t="t"/>
              <a:pathLst>
                <a:path extrusionOk="0" h="31291" w="25909">
                  <a:moveTo>
                    <a:pt x="37" y="1"/>
                  </a:moveTo>
                  <a:lnTo>
                    <a:pt x="1" y="16253"/>
                  </a:lnTo>
                  <a:lnTo>
                    <a:pt x="25861" y="31291"/>
                  </a:lnTo>
                  <a:lnTo>
                    <a:pt x="25909" y="15015"/>
                  </a:lnTo>
                  <a:lnTo>
                    <a:pt x="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4986065" y="1310849"/>
              <a:ext cx="305698" cy="474891"/>
            </a:xfrm>
            <a:custGeom>
              <a:rect b="b" l="l" r="r" t="t"/>
              <a:pathLst>
                <a:path extrusionOk="0" h="16083" w="10353">
                  <a:moveTo>
                    <a:pt x="1774" y="5784"/>
                  </a:moveTo>
                  <a:cubicBezTo>
                    <a:pt x="2013" y="5880"/>
                    <a:pt x="2274" y="5987"/>
                    <a:pt x="2584" y="6094"/>
                  </a:cubicBezTo>
                  <a:lnTo>
                    <a:pt x="2608" y="6094"/>
                  </a:lnTo>
                  <a:cubicBezTo>
                    <a:pt x="3192" y="6281"/>
                    <a:pt x="3709" y="6348"/>
                    <a:pt x="4148" y="6348"/>
                  </a:cubicBezTo>
                  <a:cubicBezTo>
                    <a:pt x="4577" y="6348"/>
                    <a:pt x="4933" y="6283"/>
                    <a:pt x="5203" y="6201"/>
                  </a:cubicBezTo>
                  <a:cubicBezTo>
                    <a:pt x="5608" y="6082"/>
                    <a:pt x="5834" y="5927"/>
                    <a:pt x="5834" y="5927"/>
                  </a:cubicBezTo>
                  <a:cubicBezTo>
                    <a:pt x="5834" y="5927"/>
                    <a:pt x="6204" y="7535"/>
                    <a:pt x="7811" y="9118"/>
                  </a:cubicBezTo>
                  <a:cubicBezTo>
                    <a:pt x="8109" y="9368"/>
                    <a:pt x="8382" y="9571"/>
                    <a:pt x="8632" y="9737"/>
                  </a:cubicBezTo>
                  <a:lnTo>
                    <a:pt x="8632" y="9963"/>
                  </a:lnTo>
                  <a:lnTo>
                    <a:pt x="8835" y="10083"/>
                  </a:lnTo>
                  <a:lnTo>
                    <a:pt x="8823" y="10975"/>
                  </a:lnTo>
                  <a:cubicBezTo>
                    <a:pt x="8823" y="11285"/>
                    <a:pt x="8692" y="11499"/>
                    <a:pt x="8490" y="11559"/>
                  </a:cubicBezTo>
                  <a:cubicBezTo>
                    <a:pt x="8406" y="11976"/>
                    <a:pt x="8311" y="12404"/>
                    <a:pt x="8144" y="12797"/>
                  </a:cubicBezTo>
                  <a:cubicBezTo>
                    <a:pt x="7821" y="13529"/>
                    <a:pt x="7302" y="14116"/>
                    <a:pt x="6441" y="14116"/>
                  </a:cubicBezTo>
                  <a:cubicBezTo>
                    <a:pt x="6098" y="14116"/>
                    <a:pt x="5700" y="14023"/>
                    <a:pt x="5239" y="13809"/>
                  </a:cubicBezTo>
                  <a:cubicBezTo>
                    <a:pt x="5227" y="13785"/>
                    <a:pt x="5192" y="13785"/>
                    <a:pt x="5180" y="13773"/>
                  </a:cubicBezTo>
                  <a:cubicBezTo>
                    <a:pt x="5168" y="13773"/>
                    <a:pt x="5168" y="13762"/>
                    <a:pt x="5156" y="13762"/>
                  </a:cubicBezTo>
                  <a:lnTo>
                    <a:pt x="5120" y="13762"/>
                  </a:lnTo>
                  <a:cubicBezTo>
                    <a:pt x="3513" y="12642"/>
                    <a:pt x="2667" y="10928"/>
                    <a:pt x="2239" y="9392"/>
                  </a:cubicBezTo>
                  <a:cubicBezTo>
                    <a:pt x="2215" y="9368"/>
                    <a:pt x="2215" y="9321"/>
                    <a:pt x="2203" y="9273"/>
                  </a:cubicBezTo>
                  <a:cubicBezTo>
                    <a:pt x="2060" y="8737"/>
                    <a:pt x="1965" y="8225"/>
                    <a:pt x="1893" y="7761"/>
                  </a:cubicBezTo>
                  <a:cubicBezTo>
                    <a:pt x="1679" y="7463"/>
                    <a:pt x="1560" y="7118"/>
                    <a:pt x="1560" y="6796"/>
                  </a:cubicBezTo>
                  <a:lnTo>
                    <a:pt x="1560" y="5880"/>
                  </a:lnTo>
                  <a:lnTo>
                    <a:pt x="1774" y="5999"/>
                  </a:lnTo>
                  <a:lnTo>
                    <a:pt x="1774" y="5784"/>
                  </a:lnTo>
                  <a:close/>
                  <a:moveTo>
                    <a:pt x="3369" y="1"/>
                  </a:moveTo>
                  <a:cubicBezTo>
                    <a:pt x="2884" y="1"/>
                    <a:pt x="2439" y="144"/>
                    <a:pt x="2072" y="450"/>
                  </a:cubicBezTo>
                  <a:cubicBezTo>
                    <a:pt x="965" y="1343"/>
                    <a:pt x="0" y="4153"/>
                    <a:pt x="0" y="6022"/>
                  </a:cubicBezTo>
                  <a:lnTo>
                    <a:pt x="0" y="6046"/>
                  </a:lnTo>
                  <a:cubicBezTo>
                    <a:pt x="0" y="6582"/>
                    <a:pt x="36" y="7106"/>
                    <a:pt x="108" y="7606"/>
                  </a:cubicBezTo>
                  <a:cubicBezTo>
                    <a:pt x="119" y="7749"/>
                    <a:pt x="131" y="7868"/>
                    <a:pt x="167" y="7987"/>
                  </a:cubicBezTo>
                  <a:cubicBezTo>
                    <a:pt x="179" y="8106"/>
                    <a:pt x="215" y="8237"/>
                    <a:pt x="239" y="8356"/>
                  </a:cubicBezTo>
                  <a:cubicBezTo>
                    <a:pt x="274" y="8475"/>
                    <a:pt x="286" y="8594"/>
                    <a:pt x="310" y="8713"/>
                  </a:cubicBezTo>
                  <a:cubicBezTo>
                    <a:pt x="334" y="8785"/>
                    <a:pt x="346" y="8856"/>
                    <a:pt x="369" y="8940"/>
                  </a:cubicBezTo>
                  <a:lnTo>
                    <a:pt x="369" y="8951"/>
                  </a:lnTo>
                  <a:cubicBezTo>
                    <a:pt x="369" y="8975"/>
                    <a:pt x="393" y="8999"/>
                    <a:pt x="393" y="9023"/>
                  </a:cubicBezTo>
                  <a:cubicBezTo>
                    <a:pt x="393" y="9035"/>
                    <a:pt x="405" y="9070"/>
                    <a:pt x="405" y="9082"/>
                  </a:cubicBezTo>
                  <a:lnTo>
                    <a:pt x="453" y="9261"/>
                  </a:lnTo>
                  <a:cubicBezTo>
                    <a:pt x="477" y="9356"/>
                    <a:pt x="489" y="9428"/>
                    <a:pt x="524" y="9511"/>
                  </a:cubicBezTo>
                  <a:cubicBezTo>
                    <a:pt x="524" y="9535"/>
                    <a:pt x="524" y="9535"/>
                    <a:pt x="536" y="9547"/>
                  </a:cubicBezTo>
                  <a:cubicBezTo>
                    <a:pt x="572" y="9630"/>
                    <a:pt x="596" y="9713"/>
                    <a:pt x="608" y="9785"/>
                  </a:cubicBezTo>
                  <a:cubicBezTo>
                    <a:pt x="643" y="9868"/>
                    <a:pt x="667" y="9952"/>
                    <a:pt x="703" y="10035"/>
                  </a:cubicBezTo>
                  <a:cubicBezTo>
                    <a:pt x="715" y="10071"/>
                    <a:pt x="715" y="10094"/>
                    <a:pt x="727" y="10130"/>
                  </a:cubicBezTo>
                  <a:cubicBezTo>
                    <a:pt x="750" y="10190"/>
                    <a:pt x="774" y="10225"/>
                    <a:pt x="786" y="10285"/>
                  </a:cubicBezTo>
                  <a:cubicBezTo>
                    <a:pt x="822" y="10380"/>
                    <a:pt x="870" y="10464"/>
                    <a:pt x="893" y="10547"/>
                  </a:cubicBezTo>
                  <a:cubicBezTo>
                    <a:pt x="929" y="10618"/>
                    <a:pt x="953" y="10690"/>
                    <a:pt x="1001" y="10761"/>
                  </a:cubicBezTo>
                  <a:cubicBezTo>
                    <a:pt x="1048" y="10868"/>
                    <a:pt x="1108" y="10975"/>
                    <a:pt x="1143" y="11083"/>
                  </a:cubicBezTo>
                  <a:cubicBezTo>
                    <a:pt x="1191" y="11154"/>
                    <a:pt x="1227" y="11226"/>
                    <a:pt x="1262" y="11297"/>
                  </a:cubicBezTo>
                  <a:cubicBezTo>
                    <a:pt x="1286" y="11333"/>
                    <a:pt x="1298" y="11356"/>
                    <a:pt x="1310" y="11380"/>
                  </a:cubicBezTo>
                  <a:cubicBezTo>
                    <a:pt x="1358" y="11452"/>
                    <a:pt x="1382" y="11511"/>
                    <a:pt x="1429" y="11583"/>
                  </a:cubicBezTo>
                  <a:cubicBezTo>
                    <a:pt x="1429" y="11595"/>
                    <a:pt x="1441" y="11595"/>
                    <a:pt x="1441" y="11618"/>
                  </a:cubicBezTo>
                  <a:cubicBezTo>
                    <a:pt x="1465" y="11630"/>
                    <a:pt x="1477" y="11654"/>
                    <a:pt x="1477" y="11678"/>
                  </a:cubicBezTo>
                  <a:cubicBezTo>
                    <a:pt x="1489" y="11702"/>
                    <a:pt x="1524" y="11737"/>
                    <a:pt x="1536" y="11773"/>
                  </a:cubicBezTo>
                  <a:cubicBezTo>
                    <a:pt x="1548" y="11809"/>
                    <a:pt x="1560" y="11833"/>
                    <a:pt x="1584" y="11857"/>
                  </a:cubicBezTo>
                  <a:cubicBezTo>
                    <a:pt x="1608" y="11892"/>
                    <a:pt x="1643" y="11940"/>
                    <a:pt x="1655" y="11976"/>
                  </a:cubicBezTo>
                  <a:cubicBezTo>
                    <a:pt x="1679" y="12011"/>
                    <a:pt x="1715" y="12059"/>
                    <a:pt x="1727" y="12095"/>
                  </a:cubicBezTo>
                  <a:cubicBezTo>
                    <a:pt x="1739" y="12118"/>
                    <a:pt x="1774" y="12154"/>
                    <a:pt x="1798" y="12190"/>
                  </a:cubicBezTo>
                  <a:cubicBezTo>
                    <a:pt x="1822" y="12226"/>
                    <a:pt x="1846" y="12249"/>
                    <a:pt x="1882" y="12297"/>
                  </a:cubicBezTo>
                  <a:cubicBezTo>
                    <a:pt x="1917" y="12357"/>
                    <a:pt x="1965" y="12428"/>
                    <a:pt x="2013" y="12488"/>
                  </a:cubicBezTo>
                  <a:cubicBezTo>
                    <a:pt x="2013" y="12511"/>
                    <a:pt x="2024" y="12511"/>
                    <a:pt x="2024" y="12523"/>
                  </a:cubicBezTo>
                  <a:cubicBezTo>
                    <a:pt x="2060" y="12571"/>
                    <a:pt x="2084" y="12607"/>
                    <a:pt x="2120" y="12642"/>
                  </a:cubicBezTo>
                  <a:cubicBezTo>
                    <a:pt x="2144" y="12690"/>
                    <a:pt x="2191" y="12726"/>
                    <a:pt x="2215" y="12773"/>
                  </a:cubicBezTo>
                  <a:cubicBezTo>
                    <a:pt x="2251" y="12809"/>
                    <a:pt x="2274" y="12845"/>
                    <a:pt x="2310" y="12880"/>
                  </a:cubicBezTo>
                  <a:cubicBezTo>
                    <a:pt x="2358" y="12928"/>
                    <a:pt x="2382" y="12988"/>
                    <a:pt x="2429" y="13023"/>
                  </a:cubicBezTo>
                  <a:cubicBezTo>
                    <a:pt x="2501" y="13119"/>
                    <a:pt x="2572" y="13190"/>
                    <a:pt x="2632" y="13285"/>
                  </a:cubicBezTo>
                  <a:cubicBezTo>
                    <a:pt x="2691" y="13357"/>
                    <a:pt x="2775" y="13428"/>
                    <a:pt x="2834" y="13488"/>
                  </a:cubicBezTo>
                  <a:lnTo>
                    <a:pt x="3013" y="13666"/>
                  </a:lnTo>
                  <a:lnTo>
                    <a:pt x="3036" y="13702"/>
                  </a:lnTo>
                  <a:cubicBezTo>
                    <a:pt x="3084" y="13762"/>
                    <a:pt x="3144" y="13797"/>
                    <a:pt x="3203" y="13845"/>
                  </a:cubicBezTo>
                  <a:lnTo>
                    <a:pt x="3263" y="13904"/>
                  </a:lnTo>
                  <a:cubicBezTo>
                    <a:pt x="3322" y="13964"/>
                    <a:pt x="3382" y="14012"/>
                    <a:pt x="3441" y="14071"/>
                  </a:cubicBezTo>
                  <a:cubicBezTo>
                    <a:pt x="3513" y="14143"/>
                    <a:pt x="3608" y="14214"/>
                    <a:pt x="3679" y="14274"/>
                  </a:cubicBezTo>
                  <a:cubicBezTo>
                    <a:pt x="3739" y="14321"/>
                    <a:pt x="3798" y="14369"/>
                    <a:pt x="3846" y="14416"/>
                  </a:cubicBezTo>
                  <a:cubicBezTo>
                    <a:pt x="3906" y="14452"/>
                    <a:pt x="3941" y="14500"/>
                    <a:pt x="4001" y="14535"/>
                  </a:cubicBezTo>
                  <a:cubicBezTo>
                    <a:pt x="4025" y="14547"/>
                    <a:pt x="4037" y="14559"/>
                    <a:pt x="4049" y="14559"/>
                  </a:cubicBezTo>
                  <a:cubicBezTo>
                    <a:pt x="4096" y="14595"/>
                    <a:pt x="4120" y="14619"/>
                    <a:pt x="4168" y="14655"/>
                  </a:cubicBezTo>
                  <a:lnTo>
                    <a:pt x="4179" y="14666"/>
                  </a:lnTo>
                  <a:cubicBezTo>
                    <a:pt x="4227" y="14714"/>
                    <a:pt x="4287" y="14738"/>
                    <a:pt x="4334" y="14785"/>
                  </a:cubicBezTo>
                  <a:cubicBezTo>
                    <a:pt x="4572" y="14964"/>
                    <a:pt x="4822" y="15107"/>
                    <a:pt x="5072" y="15262"/>
                  </a:cubicBezTo>
                  <a:cubicBezTo>
                    <a:pt x="5992" y="15794"/>
                    <a:pt x="6863" y="16082"/>
                    <a:pt x="7612" y="16082"/>
                  </a:cubicBezTo>
                  <a:cubicBezTo>
                    <a:pt x="7784" y="16082"/>
                    <a:pt x="7950" y="16067"/>
                    <a:pt x="8109" y="16036"/>
                  </a:cubicBezTo>
                  <a:cubicBezTo>
                    <a:pt x="8144" y="16036"/>
                    <a:pt x="8168" y="16024"/>
                    <a:pt x="8216" y="16024"/>
                  </a:cubicBezTo>
                  <a:cubicBezTo>
                    <a:pt x="8228" y="16024"/>
                    <a:pt x="8251" y="16024"/>
                    <a:pt x="8251" y="16000"/>
                  </a:cubicBezTo>
                  <a:cubicBezTo>
                    <a:pt x="8263" y="16000"/>
                    <a:pt x="8275" y="15988"/>
                    <a:pt x="8311" y="15988"/>
                  </a:cubicBezTo>
                  <a:cubicBezTo>
                    <a:pt x="8323" y="15988"/>
                    <a:pt x="8347" y="15976"/>
                    <a:pt x="8370" y="15976"/>
                  </a:cubicBezTo>
                  <a:lnTo>
                    <a:pt x="8501" y="15928"/>
                  </a:lnTo>
                  <a:cubicBezTo>
                    <a:pt x="8549" y="15917"/>
                    <a:pt x="8585" y="15905"/>
                    <a:pt x="8621" y="15869"/>
                  </a:cubicBezTo>
                  <a:cubicBezTo>
                    <a:pt x="8632" y="15857"/>
                    <a:pt x="8668" y="15857"/>
                    <a:pt x="8680" y="15845"/>
                  </a:cubicBezTo>
                  <a:cubicBezTo>
                    <a:pt x="8692" y="15821"/>
                    <a:pt x="8728" y="15821"/>
                    <a:pt x="8740" y="15809"/>
                  </a:cubicBezTo>
                  <a:cubicBezTo>
                    <a:pt x="8847" y="15750"/>
                    <a:pt x="8930" y="15690"/>
                    <a:pt x="9025" y="15619"/>
                  </a:cubicBezTo>
                  <a:lnTo>
                    <a:pt x="9061" y="15571"/>
                  </a:lnTo>
                  <a:cubicBezTo>
                    <a:pt x="9121" y="15524"/>
                    <a:pt x="9168" y="15488"/>
                    <a:pt x="9216" y="15428"/>
                  </a:cubicBezTo>
                  <a:lnTo>
                    <a:pt x="9263" y="15381"/>
                  </a:lnTo>
                  <a:cubicBezTo>
                    <a:pt x="9275" y="15369"/>
                    <a:pt x="9287" y="15333"/>
                    <a:pt x="9299" y="15321"/>
                  </a:cubicBezTo>
                  <a:cubicBezTo>
                    <a:pt x="9335" y="15286"/>
                    <a:pt x="9347" y="15262"/>
                    <a:pt x="9383" y="15226"/>
                  </a:cubicBezTo>
                  <a:cubicBezTo>
                    <a:pt x="9525" y="15047"/>
                    <a:pt x="9644" y="14833"/>
                    <a:pt x="9764" y="14571"/>
                  </a:cubicBezTo>
                  <a:cubicBezTo>
                    <a:pt x="9775" y="14547"/>
                    <a:pt x="9799" y="14512"/>
                    <a:pt x="9799" y="14500"/>
                  </a:cubicBezTo>
                  <a:cubicBezTo>
                    <a:pt x="9799" y="14488"/>
                    <a:pt x="9811" y="14440"/>
                    <a:pt x="9823" y="14416"/>
                  </a:cubicBezTo>
                  <a:cubicBezTo>
                    <a:pt x="9835" y="14381"/>
                    <a:pt x="9835" y="14357"/>
                    <a:pt x="9859" y="14321"/>
                  </a:cubicBezTo>
                  <a:cubicBezTo>
                    <a:pt x="9871" y="14297"/>
                    <a:pt x="9871" y="14262"/>
                    <a:pt x="9883" y="14238"/>
                  </a:cubicBezTo>
                  <a:lnTo>
                    <a:pt x="9978" y="13964"/>
                  </a:lnTo>
                  <a:cubicBezTo>
                    <a:pt x="9990" y="13940"/>
                    <a:pt x="9990" y="13904"/>
                    <a:pt x="10002" y="13881"/>
                  </a:cubicBezTo>
                  <a:cubicBezTo>
                    <a:pt x="10014" y="13821"/>
                    <a:pt x="10037" y="13738"/>
                    <a:pt x="10049" y="13678"/>
                  </a:cubicBezTo>
                  <a:cubicBezTo>
                    <a:pt x="10061" y="13607"/>
                    <a:pt x="10073" y="13547"/>
                    <a:pt x="10097" y="13476"/>
                  </a:cubicBezTo>
                  <a:cubicBezTo>
                    <a:pt x="10097" y="13440"/>
                    <a:pt x="10109" y="13404"/>
                    <a:pt x="10109" y="13369"/>
                  </a:cubicBezTo>
                  <a:cubicBezTo>
                    <a:pt x="10109" y="13345"/>
                    <a:pt x="10121" y="13297"/>
                    <a:pt x="10121" y="13261"/>
                  </a:cubicBezTo>
                  <a:cubicBezTo>
                    <a:pt x="10133" y="13190"/>
                    <a:pt x="10133" y="13119"/>
                    <a:pt x="10156" y="13047"/>
                  </a:cubicBezTo>
                  <a:lnTo>
                    <a:pt x="10156" y="13023"/>
                  </a:lnTo>
                  <a:cubicBezTo>
                    <a:pt x="10168" y="12928"/>
                    <a:pt x="10180" y="12809"/>
                    <a:pt x="10180" y="12690"/>
                  </a:cubicBezTo>
                  <a:cubicBezTo>
                    <a:pt x="10180" y="12642"/>
                    <a:pt x="10180" y="12595"/>
                    <a:pt x="10192" y="12571"/>
                  </a:cubicBezTo>
                  <a:lnTo>
                    <a:pt x="10192" y="12476"/>
                  </a:lnTo>
                  <a:lnTo>
                    <a:pt x="10192" y="12416"/>
                  </a:lnTo>
                  <a:cubicBezTo>
                    <a:pt x="10192" y="12297"/>
                    <a:pt x="10216" y="12178"/>
                    <a:pt x="10216" y="12059"/>
                  </a:cubicBezTo>
                  <a:lnTo>
                    <a:pt x="10216" y="11928"/>
                  </a:lnTo>
                  <a:lnTo>
                    <a:pt x="10216" y="11880"/>
                  </a:lnTo>
                  <a:cubicBezTo>
                    <a:pt x="10257" y="11894"/>
                    <a:pt x="10285" y="11900"/>
                    <a:pt x="10304" y="11900"/>
                  </a:cubicBezTo>
                  <a:cubicBezTo>
                    <a:pt x="10353" y="11900"/>
                    <a:pt x="10347" y="11863"/>
                    <a:pt x="10347" y="11821"/>
                  </a:cubicBezTo>
                  <a:lnTo>
                    <a:pt x="10347" y="11749"/>
                  </a:lnTo>
                  <a:cubicBezTo>
                    <a:pt x="10347" y="11583"/>
                    <a:pt x="10335" y="11404"/>
                    <a:pt x="10299" y="11214"/>
                  </a:cubicBezTo>
                  <a:cubicBezTo>
                    <a:pt x="10299" y="11190"/>
                    <a:pt x="10299" y="11154"/>
                    <a:pt x="10287" y="11130"/>
                  </a:cubicBezTo>
                  <a:cubicBezTo>
                    <a:pt x="10252" y="10904"/>
                    <a:pt x="10228" y="10654"/>
                    <a:pt x="10192" y="10392"/>
                  </a:cubicBezTo>
                  <a:cubicBezTo>
                    <a:pt x="10192" y="10368"/>
                    <a:pt x="10180" y="10333"/>
                    <a:pt x="10180" y="10309"/>
                  </a:cubicBezTo>
                  <a:cubicBezTo>
                    <a:pt x="10168" y="10249"/>
                    <a:pt x="10168" y="10190"/>
                    <a:pt x="10156" y="10118"/>
                  </a:cubicBezTo>
                  <a:lnTo>
                    <a:pt x="10109" y="9892"/>
                  </a:lnTo>
                  <a:cubicBezTo>
                    <a:pt x="10097" y="9832"/>
                    <a:pt x="10097" y="9785"/>
                    <a:pt x="10073" y="9725"/>
                  </a:cubicBezTo>
                  <a:cubicBezTo>
                    <a:pt x="10061" y="9654"/>
                    <a:pt x="10049" y="9559"/>
                    <a:pt x="10037" y="9487"/>
                  </a:cubicBezTo>
                  <a:cubicBezTo>
                    <a:pt x="9883" y="8725"/>
                    <a:pt x="9692" y="7927"/>
                    <a:pt x="9466" y="7154"/>
                  </a:cubicBezTo>
                  <a:cubicBezTo>
                    <a:pt x="9442" y="7070"/>
                    <a:pt x="9418" y="6987"/>
                    <a:pt x="9394" y="6915"/>
                  </a:cubicBezTo>
                  <a:cubicBezTo>
                    <a:pt x="9394" y="6892"/>
                    <a:pt x="9383" y="6868"/>
                    <a:pt x="9383" y="6832"/>
                  </a:cubicBezTo>
                  <a:cubicBezTo>
                    <a:pt x="9347" y="6761"/>
                    <a:pt x="9335" y="6677"/>
                    <a:pt x="9299" y="6594"/>
                  </a:cubicBezTo>
                  <a:cubicBezTo>
                    <a:pt x="9287" y="6558"/>
                    <a:pt x="9275" y="6511"/>
                    <a:pt x="9263" y="6451"/>
                  </a:cubicBezTo>
                  <a:lnTo>
                    <a:pt x="9216" y="6320"/>
                  </a:lnTo>
                  <a:lnTo>
                    <a:pt x="9121" y="6046"/>
                  </a:lnTo>
                  <a:cubicBezTo>
                    <a:pt x="9085" y="5915"/>
                    <a:pt x="9037" y="5796"/>
                    <a:pt x="8990" y="5665"/>
                  </a:cubicBezTo>
                  <a:cubicBezTo>
                    <a:pt x="8978" y="5618"/>
                    <a:pt x="8966" y="5558"/>
                    <a:pt x="8930" y="5511"/>
                  </a:cubicBezTo>
                  <a:cubicBezTo>
                    <a:pt x="8906" y="5451"/>
                    <a:pt x="8882" y="5380"/>
                    <a:pt x="8859" y="5320"/>
                  </a:cubicBezTo>
                  <a:cubicBezTo>
                    <a:pt x="8680" y="4856"/>
                    <a:pt x="8490" y="4415"/>
                    <a:pt x="8287" y="4034"/>
                  </a:cubicBezTo>
                  <a:cubicBezTo>
                    <a:pt x="7489" y="2451"/>
                    <a:pt x="6346" y="1224"/>
                    <a:pt x="5180" y="558"/>
                  </a:cubicBezTo>
                  <a:cubicBezTo>
                    <a:pt x="4562" y="198"/>
                    <a:pt x="3938" y="1"/>
                    <a:pt x="33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5038447" y="1481636"/>
              <a:ext cx="202175" cy="123071"/>
            </a:xfrm>
            <a:custGeom>
              <a:rect b="b" l="l" r="r" t="t"/>
              <a:pathLst>
                <a:path extrusionOk="0" h="4168" w="6847">
                  <a:moveTo>
                    <a:pt x="0" y="0"/>
                  </a:moveTo>
                  <a:lnTo>
                    <a:pt x="0" y="227"/>
                  </a:lnTo>
                  <a:lnTo>
                    <a:pt x="3025" y="1965"/>
                  </a:lnTo>
                  <a:lnTo>
                    <a:pt x="3025" y="2405"/>
                  </a:lnTo>
                  <a:lnTo>
                    <a:pt x="3822" y="2870"/>
                  </a:lnTo>
                  <a:lnTo>
                    <a:pt x="3822" y="2429"/>
                  </a:lnTo>
                  <a:lnTo>
                    <a:pt x="6847" y="4168"/>
                  </a:lnTo>
                  <a:lnTo>
                    <a:pt x="6847" y="3941"/>
                  </a:lnTo>
                  <a:cubicBezTo>
                    <a:pt x="6608" y="3775"/>
                    <a:pt x="6335" y="3572"/>
                    <a:pt x="6037" y="3334"/>
                  </a:cubicBezTo>
                  <a:cubicBezTo>
                    <a:pt x="4430" y="1751"/>
                    <a:pt x="4060" y="143"/>
                    <a:pt x="4060" y="143"/>
                  </a:cubicBezTo>
                  <a:cubicBezTo>
                    <a:pt x="4060" y="143"/>
                    <a:pt x="3834" y="298"/>
                    <a:pt x="3441" y="417"/>
                  </a:cubicBezTo>
                  <a:cubicBezTo>
                    <a:pt x="3165" y="499"/>
                    <a:pt x="2806" y="564"/>
                    <a:pt x="2375" y="564"/>
                  </a:cubicBezTo>
                  <a:cubicBezTo>
                    <a:pt x="1935" y="564"/>
                    <a:pt x="1418" y="497"/>
                    <a:pt x="834" y="310"/>
                  </a:cubicBezTo>
                  <a:lnTo>
                    <a:pt x="822" y="310"/>
                  </a:lnTo>
                  <a:cubicBezTo>
                    <a:pt x="500" y="203"/>
                    <a:pt x="239" y="108"/>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5041960" y="1539274"/>
              <a:ext cx="195147" cy="149468"/>
            </a:xfrm>
            <a:custGeom>
              <a:rect b="b" l="l" r="r" t="t"/>
              <a:pathLst>
                <a:path extrusionOk="0" h="5062" w="6609">
                  <a:moveTo>
                    <a:pt x="0" y="1"/>
                  </a:moveTo>
                  <a:cubicBezTo>
                    <a:pt x="72" y="453"/>
                    <a:pt x="167" y="977"/>
                    <a:pt x="310" y="1513"/>
                  </a:cubicBezTo>
                  <a:cubicBezTo>
                    <a:pt x="322" y="1561"/>
                    <a:pt x="322" y="1608"/>
                    <a:pt x="346" y="1632"/>
                  </a:cubicBezTo>
                  <a:cubicBezTo>
                    <a:pt x="441" y="1704"/>
                    <a:pt x="596" y="1799"/>
                    <a:pt x="762" y="1882"/>
                  </a:cubicBezTo>
                  <a:cubicBezTo>
                    <a:pt x="1345" y="2234"/>
                    <a:pt x="2179" y="2635"/>
                    <a:pt x="2813" y="2635"/>
                  </a:cubicBezTo>
                  <a:cubicBezTo>
                    <a:pt x="2995" y="2635"/>
                    <a:pt x="3160" y="2602"/>
                    <a:pt x="3299" y="2525"/>
                  </a:cubicBezTo>
                  <a:cubicBezTo>
                    <a:pt x="3918" y="3585"/>
                    <a:pt x="5073" y="4382"/>
                    <a:pt x="5835" y="4823"/>
                  </a:cubicBezTo>
                  <a:cubicBezTo>
                    <a:pt x="6001" y="4918"/>
                    <a:pt x="6144" y="5002"/>
                    <a:pt x="6263" y="5061"/>
                  </a:cubicBezTo>
                  <a:cubicBezTo>
                    <a:pt x="6430" y="4668"/>
                    <a:pt x="6537" y="4240"/>
                    <a:pt x="6608" y="3823"/>
                  </a:cubicBezTo>
                  <a:lnTo>
                    <a:pt x="6608" y="3823"/>
                  </a:lnTo>
                  <a:cubicBezTo>
                    <a:pt x="6573" y="3828"/>
                    <a:pt x="6537" y="3831"/>
                    <a:pt x="6501" y="3831"/>
                  </a:cubicBezTo>
                  <a:cubicBezTo>
                    <a:pt x="6381" y="3831"/>
                    <a:pt x="6258" y="3798"/>
                    <a:pt x="6120" y="3716"/>
                  </a:cubicBezTo>
                  <a:lnTo>
                    <a:pt x="4537" y="2811"/>
                  </a:lnTo>
                  <a:cubicBezTo>
                    <a:pt x="4072" y="2537"/>
                    <a:pt x="3715" y="1918"/>
                    <a:pt x="3703" y="1394"/>
                  </a:cubicBezTo>
                  <a:lnTo>
                    <a:pt x="2906" y="930"/>
                  </a:lnTo>
                  <a:cubicBezTo>
                    <a:pt x="2889" y="1290"/>
                    <a:pt x="2701" y="1497"/>
                    <a:pt x="2438" y="1497"/>
                  </a:cubicBezTo>
                  <a:cubicBezTo>
                    <a:pt x="2327" y="1497"/>
                    <a:pt x="2203" y="1460"/>
                    <a:pt x="2072" y="1382"/>
                  </a:cubicBezTo>
                  <a:lnTo>
                    <a:pt x="489" y="477"/>
                  </a:lnTo>
                  <a:cubicBezTo>
                    <a:pt x="310" y="370"/>
                    <a:pt x="131" y="19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5031773" y="1484087"/>
              <a:ext cx="95285" cy="99921"/>
            </a:xfrm>
            <a:custGeom>
              <a:rect b="b" l="l" r="r" t="t"/>
              <a:pathLst>
                <a:path extrusionOk="0" h="3384" w="3227">
                  <a:moveTo>
                    <a:pt x="0" y="1"/>
                  </a:moveTo>
                  <a:lnTo>
                    <a:pt x="0" y="917"/>
                  </a:lnTo>
                  <a:cubicBezTo>
                    <a:pt x="0" y="1239"/>
                    <a:pt x="119" y="1584"/>
                    <a:pt x="322" y="1882"/>
                  </a:cubicBezTo>
                  <a:cubicBezTo>
                    <a:pt x="465" y="2072"/>
                    <a:pt x="643" y="2251"/>
                    <a:pt x="822" y="2358"/>
                  </a:cubicBezTo>
                  <a:lnTo>
                    <a:pt x="2393" y="3263"/>
                  </a:lnTo>
                  <a:cubicBezTo>
                    <a:pt x="2529" y="3345"/>
                    <a:pt x="2656" y="3383"/>
                    <a:pt x="2770" y="3383"/>
                  </a:cubicBezTo>
                  <a:cubicBezTo>
                    <a:pt x="3035" y="3383"/>
                    <a:pt x="3218" y="3173"/>
                    <a:pt x="3227" y="2822"/>
                  </a:cubicBezTo>
                  <a:lnTo>
                    <a:pt x="2512" y="2406"/>
                  </a:lnTo>
                  <a:lnTo>
                    <a:pt x="2512" y="1906"/>
                  </a:lnTo>
                  <a:lnTo>
                    <a:pt x="3227" y="2311"/>
                  </a:lnTo>
                  <a:lnTo>
                    <a:pt x="3227" y="1870"/>
                  </a:lnTo>
                  <a:lnTo>
                    <a:pt x="203" y="12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5151301" y="1552650"/>
              <a:ext cx="95994" cy="100128"/>
            </a:xfrm>
            <a:custGeom>
              <a:rect b="b" l="l" r="r" t="t"/>
              <a:pathLst>
                <a:path extrusionOk="0" h="3391" w="3251">
                  <a:moveTo>
                    <a:pt x="0" y="0"/>
                  </a:moveTo>
                  <a:lnTo>
                    <a:pt x="0" y="453"/>
                  </a:lnTo>
                  <a:lnTo>
                    <a:pt x="715" y="870"/>
                  </a:lnTo>
                  <a:lnTo>
                    <a:pt x="715" y="1358"/>
                  </a:lnTo>
                  <a:lnTo>
                    <a:pt x="0" y="941"/>
                  </a:lnTo>
                  <a:lnTo>
                    <a:pt x="0" y="941"/>
                  </a:lnTo>
                  <a:cubicBezTo>
                    <a:pt x="12" y="1465"/>
                    <a:pt x="393" y="2084"/>
                    <a:pt x="834" y="2358"/>
                  </a:cubicBezTo>
                  <a:lnTo>
                    <a:pt x="2417" y="3263"/>
                  </a:lnTo>
                  <a:cubicBezTo>
                    <a:pt x="2545" y="3348"/>
                    <a:pt x="2672" y="3390"/>
                    <a:pt x="2783" y="3390"/>
                  </a:cubicBezTo>
                  <a:cubicBezTo>
                    <a:pt x="2827" y="3390"/>
                    <a:pt x="2868" y="3383"/>
                    <a:pt x="2905" y="3370"/>
                  </a:cubicBezTo>
                  <a:cubicBezTo>
                    <a:pt x="3108" y="3310"/>
                    <a:pt x="3251" y="3096"/>
                    <a:pt x="3251" y="2786"/>
                  </a:cubicBezTo>
                  <a:lnTo>
                    <a:pt x="3251" y="1882"/>
                  </a:lnTo>
                  <a:lnTo>
                    <a:pt x="3025" y="175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5105947" y="1540337"/>
              <a:ext cx="66466" cy="52411"/>
            </a:xfrm>
            <a:custGeom>
              <a:rect b="b" l="l" r="r" t="t"/>
              <a:pathLst>
                <a:path extrusionOk="0" h="1775" w="2251">
                  <a:moveTo>
                    <a:pt x="0" y="1"/>
                  </a:moveTo>
                  <a:lnTo>
                    <a:pt x="0" y="477"/>
                  </a:lnTo>
                  <a:lnTo>
                    <a:pt x="739" y="894"/>
                  </a:lnTo>
                  <a:lnTo>
                    <a:pt x="1536" y="1358"/>
                  </a:lnTo>
                  <a:lnTo>
                    <a:pt x="2251" y="1775"/>
                  </a:lnTo>
                  <a:lnTo>
                    <a:pt x="2251" y="1298"/>
                  </a:lnTo>
                  <a:lnTo>
                    <a:pt x="1536" y="882"/>
                  </a:lnTo>
                  <a:lnTo>
                    <a:pt x="739" y="406"/>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5052147" y="1588496"/>
              <a:ext cx="174419" cy="139163"/>
            </a:xfrm>
            <a:custGeom>
              <a:rect b="b" l="l" r="r" t="t"/>
              <a:pathLst>
                <a:path extrusionOk="0" h="4713" w="5907">
                  <a:moveTo>
                    <a:pt x="1" y="1"/>
                  </a:moveTo>
                  <a:cubicBezTo>
                    <a:pt x="429" y="1525"/>
                    <a:pt x="1275" y="3239"/>
                    <a:pt x="2882" y="4359"/>
                  </a:cubicBezTo>
                  <a:lnTo>
                    <a:pt x="2918" y="4359"/>
                  </a:lnTo>
                  <a:cubicBezTo>
                    <a:pt x="2930" y="4359"/>
                    <a:pt x="2930" y="4370"/>
                    <a:pt x="2942" y="4370"/>
                  </a:cubicBezTo>
                  <a:cubicBezTo>
                    <a:pt x="2954" y="4382"/>
                    <a:pt x="2989" y="4382"/>
                    <a:pt x="3001" y="4406"/>
                  </a:cubicBezTo>
                  <a:cubicBezTo>
                    <a:pt x="3462" y="4620"/>
                    <a:pt x="3860" y="4713"/>
                    <a:pt x="4203" y="4713"/>
                  </a:cubicBezTo>
                  <a:cubicBezTo>
                    <a:pt x="5064" y="4713"/>
                    <a:pt x="5583" y="4126"/>
                    <a:pt x="5906" y="3394"/>
                  </a:cubicBezTo>
                  <a:cubicBezTo>
                    <a:pt x="5799" y="3335"/>
                    <a:pt x="5656" y="3239"/>
                    <a:pt x="5490" y="3180"/>
                  </a:cubicBezTo>
                  <a:cubicBezTo>
                    <a:pt x="4728" y="2751"/>
                    <a:pt x="3573" y="1942"/>
                    <a:pt x="2954" y="894"/>
                  </a:cubicBezTo>
                  <a:cubicBezTo>
                    <a:pt x="2820" y="966"/>
                    <a:pt x="2661" y="997"/>
                    <a:pt x="2486" y="997"/>
                  </a:cubicBezTo>
                  <a:cubicBezTo>
                    <a:pt x="1851" y="997"/>
                    <a:pt x="1006" y="587"/>
                    <a:pt x="417" y="251"/>
                  </a:cubicBezTo>
                  <a:cubicBezTo>
                    <a:pt x="251" y="156"/>
                    <a:pt x="120" y="72"/>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5138988" y="1613831"/>
              <a:ext cx="384" cy="30"/>
            </a:xfrm>
            <a:custGeom>
              <a:rect b="b" l="l" r="r" t="t"/>
              <a:pathLst>
                <a:path extrusionOk="0" h="1" w="13">
                  <a:moveTo>
                    <a:pt x="1" y="0"/>
                  </a:moveTo>
                  <a:lnTo>
                    <a:pt x="13" y="0"/>
                  </a:lnTo>
                  <a:lnTo>
                    <a:pt x="13" y="0"/>
                  </a:ln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5138988" y="1717531"/>
              <a:ext cx="1801" cy="1093"/>
            </a:xfrm>
            <a:custGeom>
              <a:rect b="b" l="l" r="r" t="t"/>
              <a:pathLst>
                <a:path extrusionOk="0" h="37" w="61">
                  <a:moveTo>
                    <a:pt x="60" y="36"/>
                  </a:moveTo>
                  <a:lnTo>
                    <a:pt x="60" y="36"/>
                  </a:lnTo>
                  <a:cubicBezTo>
                    <a:pt x="48" y="12"/>
                    <a:pt x="13" y="12"/>
                    <a:pt x="1" y="0"/>
                  </a:cubicBezTo>
                  <a:cubicBezTo>
                    <a:pt x="13" y="12"/>
                    <a:pt x="48" y="12"/>
                    <a:pt x="60" y="36"/>
                  </a:cubicBez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a:off x="5138988" y="1613477"/>
              <a:ext cx="30" cy="384"/>
            </a:xfrm>
            <a:custGeom>
              <a:rect b="b" l="l" r="r" t="t"/>
              <a:pathLst>
                <a:path extrusionOk="0" h="13" w="1">
                  <a:moveTo>
                    <a:pt x="1" y="12"/>
                  </a:moveTo>
                  <a:lnTo>
                    <a:pt x="1" y="12"/>
                  </a:lnTo>
                  <a:lnTo>
                    <a:pt x="1" y="0"/>
                  </a:ln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a:off x="5034224" y="2067344"/>
              <a:ext cx="142765" cy="226535"/>
            </a:xfrm>
            <a:custGeom>
              <a:rect b="b" l="l" r="r" t="t"/>
              <a:pathLst>
                <a:path extrusionOk="0" h="7672" w="4835">
                  <a:moveTo>
                    <a:pt x="2060" y="0"/>
                  </a:moveTo>
                  <a:cubicBezTo>
                    <a:pt x="2048" y="0"/>
                    <a:pt x="2048" y="0"/>
                    <a:pt x="2025" y="12"/>
                  </a:cubicBezTo>
                  <a:lnTo>
                    <a:pt x="2001" y="12"/>
                  </a:lnTo>
                  <a:cubicBezTo>
                    <a:pt x="1989" y="12"/>
                    <a:pt x="1965" y="12"/>
                    <a:pt x="1965" y="24"/>
                  </a:cubicBezTo>
                  <a:lnTo>
                    <a:pt x="1941" y="24"/>
                  </a:lnTo>
                  <a:cubicBezTo>
                    <a:pt x="1929" y="24"/>
                    <a:pt x="1906" y="24"/>
                    <a:pt x="1894" y="48"/>
                  </a:cubicBezTo>
                  <a:lnTo>
                    <a:pt x="1870" y="48"/>
                  </a:lnTo>
                  <a:cubicBezTo>
                    <a:pt x="1846" y="48"/>
                    <a:pt x="1834" y="48"/>
                    <a:pt x="1822" y="60"/>
                  </a:cubicBezTo>
                  <a:lnTo>
                    <a:pt x="1786" y="60"/>
                  </a:lnTo>
                  <a:cubicBezTo>
                    <a:pt x="1751" y="72"/>
                    <a:pt x="1703" y="72"/>
                    <a:pt x="1656" y="83"/>
                  </a:cubicBezTo>
                  <a:cubicBezTo>
                    <a:pt x="1608" y="107"/>
                    <a:pt x="1572" y="107"/>
                    <a:pt x="1513" y="119"/>
                  </a:cubicBezTo>
                  <a:cubicBezTo>
                    <a:pt x="1465" y="119"/>
                    <a:pt x="1417" y="131"/>
                    <a:pt x="1358" y="131"/>
                  </a:cubicBezTo>
                  <a:lnTo>
                    <a:pt x="1346" y="131"/>
                  </a:lnTo>
                  <a:cubicBezTo>
                    <a:pt x="1298" y="131"/>
                    <a:pt x="1239" y="143"/>
                    <a:pt x="1191" y="143"/>
                  </a:cubicBezTo>
                  <a:lnTo>
                    <a:pt x="1179" y="143"/>
                  </a:lnTo>
                  <a:cubicBezTo>
                    <a:pt x="1120" y="143"/>
                    <a:pt x="1060" y="167"/>
                    <a:pt x="1001" y="167"/>
                  </a:cubicBezTo>
                  <a:lnTo>
                    <a:pt x="524" y="167"/>
                  </a:lnTo>
                  <a:cubicBezTo>
                    <a:pt x="477" y="167"/>
                    <a:pt x="441" y="143"/>
                    <a:pt x="382" y="143"/>
                  </a:cubicBezTo>
                  <a:lnTo>
                    <a:pt x="322" y="143"/>
                  </a:lnTo>
                  <a:cubicBezTo>
                    <a:pt x="286" y="143"/>
                    <a:pt x="262" y="131"/>
                    <a:pt x="215" y="131"/>
                  </a:cubicBezTo>
                  <a:lnTo>
                    <a:pt x="179" y="131"/>
                  </a:lnTo>
                  <a:cubicBezTo>
                    <a:pt x="155" y="131"/>
                    <a:pt x="120" y="119"/>
                    <a:pt x="96" y="119"/>
                  </a:cubicBezTo>
                  <a:lnTo>
                    <a:pt x="84" y="119"/>
                  </a:lnTo>
                  <a:cubicBezTo>
                    <a:pt x="60" y="119"/>
                    <a:pt x="48" y="119"/>
                    <a:pt x="48" y="107"/>
                  </a:cubicBezTo>
                  <a:cubicBezTo>
                    <a:pt x="36" y="107"/>
                    <a:pt x="24" y="83"/>
                    <a:pt x="1" y="83"/>
                  </a:cubicBezTo>
                  <a:lnTo>
                    <a:pt x="1" y="2703"/>
                  </a:lnTo>
                  <a:lnTo>
                    <a:pt x="1" y="3001"/>
                  </a:lnTo>
                  <a:cubicBezTo>
                    <a:pt x="1" y="3215"/>
                    <a:pt x="48" y="3453"/>
                    <a:pt x="120" y="3703"/>
                  </a:cubicBezTo>
                  <a:cubicBezTo>
                    <a:pt x="596" y="5882"/>
                    <a:pt x="2406" y="7644"/>
                    <a:pt x="2406" y="7644"/>
                  </a:cubicBezTo>
                  <a:cubicBezTo>
                    <a:pt x="2406" y="7644"/>
                    <a:pt x="2554" y="7671"/>
                    <a:pt x="2777" y="7671"/>
                  </a:cubicBezTo>
                  <a:cubicBezTo>
                    <a:pt x="3085" y="7671"/>
                    <a:pt x="3536" y="7619"/>
                    <a:pt x="3930" y="7370"/>
                  </a:cubicBezTo>
                  <a:cubicBezTo>
                    <a:pt x="3930" y="7370"/>
                    <a:pt x="3953" y="7370"/>
                    <a:pt x="3953" y="7346"/>
                  </a:cubicBezTo>
                  <a:cubicBezTo>
                    <a:pt x="3989" y="7424"/>
                    <a:pt x="4012" y="7443"/>
                    <a:pt x="4032" y="7443"/>
                  </a:cubicBezTo>
                  <a:cubicBezTo>
                    <a:pt x="4046" y="7443"/>
                    <a:pt x="4058" y="7434"/>
                    <a:pt x="4072" y="7430"/>
                  </a:cubicBezTo>
                  <a:lnTo>
                    <a:pt x="4084" y="7418"/>
                  </a:lnTo>
                  <a:cubicBezTo>
                    <a:pt x="4120" y="7394"/>
                    <a:pt x="4132" y="7382"/>
                    <a:pt x="4156" y="7358"/>
                  </a:cubicBezTo>
                  <a:lnTo>
                    <a:pt x="4180" y="7334"/>
                  </a:lnTo>
                  <a:cubicBezTo>
                    <a:pt x="4203" y="7322"/>
                    <a:pt x="4215" y="7299"/>
                    <a:pt x="4251" y="7263"/>
                  </a:cubicBezTo>
                  <a:lnTo>
                    <a:pt x="4263" y="7251"/>
                  </a:lnTo>
                  <a:lnTo>
                    <a:pt x="4323" y="7191"/>
                  </a:lnTo>
                  <a:lnTo>
                    <a:pt x="4334" y="7180"/>
                  </a:lnTo>
                  <a:cubicBezTo>
                    <a:pt x="4370" y="7144"/>
                    <a:pt x="4382" y="7120"/>
                    <a:pt x="4418" y="7084"/>
                  </a:cubicBezTo>
                  <a:lnTo>
                    <a:pt x="4430" y="7072"/>
                  </a:lnTo>
                  <a:cubicBezTo>
                    <a:pt x="4442" y="7037"/>
                    <a:pt x="4477" y="7013"/>
                    <a:pt x="4489" y="6977"/>
                  </a:cubicBezTo>
                  <a:cubicBezTo>
                    <a:pt x="4489" y="6977"/>
                    <a:pt x="4489" y="6965"/>
                    <a:pt x="4501" y="6965"/>
                  </a:cubicBezTo>
                  <a:cubicBezTo>
                    <a:pt x="4513" y="6930"/>
                    <a:pt x="4549" y="6906"/>
                    <a:pt x="4561" y="6858"/>
                  </a:cubicBezTo>
                  <a:cubicBezTo>
                    <a:pt x="4561" y="6846"/>
                    <a:pt x="4573" y="6846"/>
                    <a:pt x="4573" y="6834"/>
                  </a:cubicBezTo>
                  <a:cubicBezTo>
                    <a:pt x="4596" y="6799"/>
                    <a:pt x="4608" y="6751"/>
                    <a:pt x="4632" y="6727"/>
                  </a:cubicBezTo>
                  <a:lnTo>
                    <a:pt x="4632" y="6715"/>
                  </a:lnTo>
                  <a:cubicBezTo>
                    <a:pt x="4656" y="6668"/>
                    <a:pt x="4668" y="6632"/>
                    <a:pt x="4680" y="6596"/>
                  </a:cubicBezTo>
                  <a:cubicBezTo>
                    <a:pt x="4680" y="6572"/>
                    <a:pt x="4692" y="6572"/>
                    <a:pt x="4692" y="6560"/>
                  </a:cubicBezTo>
                  <a:lnTo>
                    <a:pt x="4739" y="6429"/>
                  </a:lnTo>
                  <a:cubicBezTo>
                    <a:pt x="4751" y="6394"/>
                    <a:pt x="4751" y="6382"/>
                    <a:pt x="4775" y="6358"/>
                  </a:cubicBezTo>
                  <a:lnTo>
                    <a:pt x="4775" y="6334"/>
                  </a:lnTo>
                  <a:cubicBezTo>
                    <a:pt x="4787" y="6310"/>
                    <a:pt x="4787" y="6299"/>
                    <a:pt x="4799" y="6263"/>
                  </a:cubicBezTo>
                  <a:lnTo>
                    <a:pt x="4799" y="6239"/>
                  </a:lnTo>
                  <a:cubicBezTo>
                    <a:pt x="4799" y="6215"/>
                    <a:pt x="4811" y="6203"/>
                    <a:pt x="4811" y="6191"/>
                  </a:cubicBezTo>
                  <a:lnTo>
                    <a:pt x="4811" y="6156"/>
                  </a:lnTo>
                  <a:cubicBezTo>
                    <a:pt x="4811" y="6144"/>
                    <a:pt x="4811" y="6132"/>
                    <a:pt x="4834" y="6120"/>
                  </a:cubicBezTo>
                  <a:lnTo>
                    <a:pt x="4834" y="6084"/>
                  </a:lnTo>
                  <a:lnTo>
                    <a:pt x="4834" y="6060"/>
                  </a:lnTo>
                  <a:lnTo>
                    <a:pt x="4834" y="6013"/>
                  </a:lnTo>
                  <a:lnTo>
                    <a:pt x="4834" y="5977"/>
                  </a:lnTo>
                  <a:lnTo>
                    <a:pt x="4834" y="5941"/>
                  </a:lnTo>
                  <a:lnTo>
                    <a:pt x="4834" y="5918"/>
                  </a:lnTo>
                  <a:lnTo>
                    <a:pt x="4834" y="5846"/>
                  </a:lnTo>
                  <a:lnTo>
                    <a:pt x="4834" y="5548"/>
                  </a:lnTo>
                  <a:lnTo>
                    <a:pt x="4834" y="2929"/>
                  </a:lnTo>
                  <a:cubicBezTo>
                    <a:pt x="4799" y="2905"/>
                    <a:pt x="4775" y="2881"/>
                    <a:pt x="4739" y="2858"/>
                  </a:cubicBezTo>
                  <a:cubicBezTo>
                    <a:pt x="4715" y="2822"/>
                    <a:pt x="4668" y="2798"/>
                    <a:pt x="4632" y="2750"/>
                  </a:cubicBezTo>
                  <a:lnTo>
                    <a:pt x="4561" y="2679"/>
                  </a:lnTo>
                  <a:lnTo>
                    <a:pt x="4549" y="2667"/>
                  </a:lnTo>
                  <a:lnTo>
                    <a:pt x="4501" y="2620"/>
                  </a:lnTo>
                  <a:lnTo>
                    <a:pt x="4453" y="2572"/>
                  </a:lnTo>
                  <a:lnTo>
                    <a:pt x="4334" y="2453"/>
                  </a:lnTo>
                  <a:lnTo>
                    <a:pt x="4323" y="2441"/>
                  </a:lnTo>
                  <a:lnTo>
                    <a:pt x="4311" y="2429"/>
                  </a:lnTo>
                  <a:lnTo>
                    <a:pt x="4251" y="2369"/>
                  </a:lnTo>
                  <a:cubicBezTo>
                    <a:pt x="4239" y="2346"/>
                    <a:pt x="4215" y="2334"/>
                    <a:pt x="4215" y="2322"/>
                  </a:cubicBezTo>
                  <a:lnTo>
                    <a:pt x="4144" y="2250"/>
                  </a:lnTo>
                  <a:lnTo>
                    <a:pt x="4120" y="2215"/>
                  </a:lnTo>
                  <a:cubicBezTo>
                    <a:pt x="4084" y="2167"/>
                    <a:pt x="4037" y="2131"/>
                    <a:pt x="4013" y="2084"/>
                  </a:cubicBezTo>
                  <a:lnTo>
                    <a:pt x="3977" y="2048"/>
                  </a:lnTo>
                  <a:cubicBezTo>
                    <a:pt x="3953" y="2024"/>
                    <a:pt x="3918" y="1977"/>
                    <a:pt x="3894" y="1953"/>
                  </a:cubicBezTo>
                  <a:lnTo>
                    <a:pt x="3870" y="1929"/>
                  </a:lnTo>
                  <a:lnTo>
                    <a:pt x="3870" y="1917"/>
                  </a:lnTo>
                  <a:cubicBezTo>
                    <a:pt x="3834" y="1858"/>
                    <a:pt x="3775" y="1798"/>
                    <a:pt x="3727" y="1738"/>
                  </a:cubicBezTo>
                  <a:cubicBezTo>
                    <a:pt x="3727" y="1727"/>
                    <a:pt x="3715" y="1727"/>
                    <a:pt x="3715" y="1715"/>
                  </a:cubicBezTo>
                  <a:cubicBezTo>
                    <a:pt x="3668" y="1655"/>
                    <a:pt x="3620" y="1596"/>
                    <a:pt x="3561" y="1536"/>
                  </a:cubicBezTo>
                  <a:cubicBezTo>
                    <a:pt x="3561" y="1536"/>
                    <a:pt x="3561" y="1512"/>
                    <a:pt x="3549" y="1512"/>
                  </a:cubicBezTo>
                  <a:lnTo>
                    <a:pt x="3537" y="1500"/>
                  </a:lnTo>
                  <a:cubicBezTo>
                    <a:pt x="3501" y="1453"/>
                    <a:pt x="3453" y="1417"/>
                    <a:pt x="3430" y="1369"/>
                  </a:cubicBezTo>
                  <a:cubicBezTo>
                    <a:pt x="3430" y="1369"/>
                    <a:pt x="3430" y="1357"/>
                    <a:pt x="3418" y="1357"/>
                  </a:cubicBezTo>
                  <a:cubicBezTo>
                    <a:pt x="3382" y="1310"/>
                    <a:pt x="3358" y="1274"/>
                    <a:pt x="3322" y="1238"/>
                  </a:cubicBezTo>
                  <a:cubicBezTo>
                    <a:pt x="3310" y="1215"/>
                    <a:pt x="3310" y="1203"/>
                    <a:pt x="3299" y="1203"/>
                  </a:cubicBezTo>
                  <a:cubicBezTo>
                    <a:pt x="3263" y="1155"/>
                    <a:pt x="3239" y="1119"/>
                    <a:pt x="3191" y="1072"/>
                  </a:cubicBezTo>
                  <a:lnTo>
                    <a:pt x="3096" y="941"/>
                  </a:lnTo>
                  <a:lnTo>
                    <a:pt x="3084" y="917"/>
                  </a:lnTo>
                  <a:cubicBezTo>
                    <a:pt x="3084" y="905"/>
                    <a:pt x="3072" y="905"/>
                    <a:pt x="3072" y="893"/>
                  </a:cubicBezTo>
                  <a:cubicBezTo>
                    <a:pt x="3060" y="881"/>
                    <a:pt x="3060" y="857"/>
                    <a:pt x="3037" y="857"/>
                  </a:cubicBezTo>
                  <a:cubicBezTo>
                    <a:pt x="3025" y="845"/>
                    <a:pt x="3013" y="822"/>
                    <a:pt x="3001" y="798"/>
                  </a:cubicBezTo>
                  <a:lnTo>
                    <a:pt x="2965" y="774"/>
                  </a:lnTo>
                  <a:cubicBezTo>
                    <a:pt x="2953" y="762"/>
                    <a:pt x="2941" y="726"/>
                    <a:pt x="2918" y="715"/>
                  </a:cubicBezTo>
                  <a:cubicBezTo>
                    <a:pt x="2918" y="703"/>
                    <a:pt x="2906" y="703"/>
                    <a:pt x="2906" y="679"/>
                  </a:cubicBezTo>
                  <a:cubicBezTo>
                    <a:pt x="2858" y="619"/>
                    <a:pt x="2834" y="584"/>
                    <a:pt x="2787" y="524"/>
                  </a:cubicBezTo>
                  <a:cubicBezTo>
                    <a:pt x="2787" y="500"/>
                    <a:pt x="2775" y="500"/>
                    <a:pt x="2775" y="488"/>
                  </a:cubicBezTo>
                  <a:cubicBezTo>
                    <a:pt x="2763" y="476"/>
                    <a:pt x="2739" y="464"/>
                    <a:pt x="2739" y="441"/>
                  </a:cubicBezTo>
                  <a:cubicBezTo>
                    <a:pt x="2739" y="429"/>
                    <a:pt x="2727" y="429"/>
                    <a:pt x="2727" y="417"/>
                  </a:cubicBezTo>
                  <a:cubicBezTo>
                    <a:pt x="2715" y="405"/>
                    <a:pt x="2715" y="381"/>
                    <a:pt x="2703" y="369"/>
                  </a:cubicBezTo>
                  <a:cubicBezTo>
                    <a:pt x="2703" y="357"/>
                    <a:pt x="2679" y="357"/>
                    <a:pt x="2679" y="345"/>
                  </a:cubicBezTo>
                  <a:cubicBezTo>
                    <a:pt x="2668" y="322"/>
                    <a:pt x="2668" y="310"/>
                    <a:pt x="2656" y="298"/>
                  </a:cubicBezTo>
                  <a:cubicBezTo>
                    <a:pt x="2656" y="286"/>
                    <a:pt x="2644" y="286"/>
                    <a:pt x="2644" y="262"/>
                  </a:cubicBezTo>
                  <a:cubicBezTo>
                    <a:pt x="2620" y="250"/>
                    <a:pt x="2620" y="238"/>
                    <a:pt x="2608" y="238"/>
                  </a:cubicBezTo>
                  <a:lnTo>
                    <a:pt x="2596" y="226"/>
                  </a:lnTo>
                  <a:cubicBezTo>
                    <a:pt x="2584" y="203"/>
                    <a:pt x="2584" y="191"/>
                    <a:pt x="2560" y="191"/>
                  </a:cubicBezTo>
                  <a:cubicBezTo>
                    <a:pt x="2560" y="191"/>
                    <a:pt x="2560" y="179"/>
                    <a:pt x="2548" y="179"/>
                  </a:cubicBezTo>
                  <a:cubicBezTo>
                    <a:pt x="2537" y="167"/>
                    <a:pt x="2537" y="143"/>
                    <a:pt x="2525" y="131"/>
                  </a:cubicBezTo>
                  <a:cubicBezTo>
                    <a:pt x="2501" y="119"/>
                    <a:pt x="2501" y="107"/>
                    <a:pt x="2489" y="83"/>
                  </a:cubicBezTo>
                  <a:cubicBezTo>
                    <a:pt x="2489" y="83"/>
                    <a:pt x="2489" y="72"/>
                    <a:pt x="2477" y="72"/>
                  </a:cubicBezTo>
                  <a:lnTo>
                    <a:pt x="2465" y="60"/>
                  </a:lnTo>
                  <a:cubicBezTo>
                    <a:pt x="2465" y="60"/>
                    <a:pt x="2465" y="48"/>
                    <a:pt x="2441" y="48"/>
                  </a:cubicBezTo>
                  <a:cubicBezTo>
                    <a:pt x="2441" y="48"/>
                    <a:pt x="2441" y="24"/>
                    <a:pt x="2429" y="24"/>
                  </a:cubicBezTo>
                  <a:lnTo>
                    <a:pt x="2429" y="12"/>
                  </a:lnTo>
                  <a:lnTo>
                    <a:pt x="24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a:off x="5033516" y="2062058"/>
              <a:ext cx="154370" cy="227126"/>
            </a:xfrm>
            <a:custGeom>
              <a:rect b="b" l="l" r="r" t="t"/>
              <a:pathLst>
                <a:path extrusionOk="0" h="7692" w="5228">
                  <a:moveTo>
                    <a:pt x="2382" y="1"/>
                  </a:moveTo>
                  <a:cubicBezTo>
                    <a:pt x="2370" y="1"/>
                    <a:pt x="2346" y="1"/>
                    <a:pt x="2346" y="12"/>
                  </a:cubicBezTo>
                  <a:lnTo>
                    <a:pt x="2322" y="12"/>
                  </a:lnTo>
                  <a:cubicBezTo>
                    <a:pt x="2311" y="12"/>
                    <a:pt x="2287" y="12"/>
                    <a:pt x="2275" y="36"/>
                  </a:cubicBezTo>
                  <a:lnTo>
                    <a:pt x="2251" y="36"/>
                  </a:lnTo>
                  <a:cubicBezTo>
                    <a:pt x="2227" y="36"/>
                    <a:pt x="2215" y="36"/>
                    <a:pt x="2203" y="48"/>
                  </a:cubicBezTo>
                  <a:lnTo>
                    <a:pt x="2168" y="48"/>
                  </a:lnTo>
                  <a:cubicBezTo>
                    <a:pt x="2132" y="60"/>
                    <a:pt x="2084" y="60"/>
                    <a:pt x="2037" y="72"/>
                  </a:cubicBezTo>
                  <a:cubicBezTo>
                    <a:pt x="1989" y="96"/>
                    <a:pt x="1953" y="96"/>
                    <a:pt x="1894" y="108"/>
                  </a:cubicBezTo>
                  <a:cubicBezTo>
                    <a:pt x="1846" y="108"/>
                    <a:pt x="1799" y="120"/>
                    <a:pt x="1739" y="120"/>
                  </a:cubicBezTo>
                  <a:lnTo>
                    <a:pt x="1727" y="120"/>
                  </a:lnTo>
                  <a:cubicBezTo>
                    <a:pt x="1680" y="120"/>
                    <a:pt x="1620" y="132"/>
                    <a:pt x="1572" y="132"/>
                  </a:cubicBezTo>
                  <a:lnTo>
                    <a:pt x="1560" y="132"/>
                  </a:lnTo>
                  <a:cubicBezTo>
                    <a:pt x="1501" y="132"/>
                    <a:pt x="1441" y="155"/>
                    <a:pt x="1382" y="155"/>
                  </a:cubicBezTo>
                  <a:lnTo>
                    <a:pt x="906" y="155"/>
                  </a:lnTo>
                  <a:cubicBezTo>
                    <a:pt x="858" y="155"/>
                    <a:pt x="822" y="132"/>
                    <a:pt x="763" y="132"/>
                  </a:cubicBezTo>
                  <a:cubicBezTo>
                    <a:pt x="739" y="132"/>
                    <a:pt x="715" y="132"/>
                    <a:pt x="703" y="120"/>
                  </a:cubicBezTo>
                  <a:cubicBezTo>
                    <a:pt x="667" y="120"/>
                    <a:pt x="644" y="108"/>
                    <a:pt x="596" y="108"/>
                  </a:cubicBezTo>
                  <a:lnTo>
                    <a:pt x="560" y="108"/>
                  </a:lnTo>
                  <a:cubicBezTo>
                    <a:pt x="537" y="108"/>
                    <a:pt x="501" y="96"/>
                    <a:pt x="477" y="96"/>
                  </a:cubicBezTo>
                  <a:lnTo>
                    <a:pt x="465" y="96"/>
                  </a:lnTo>
                  <a:cubicBezTo>
                    <a:pt x="441" y="96"/>
                    <a:pt x="429" y="96"/>
                    <a:pt x="429" y="72"/>
                  </a:cubicBezTo>
                  <a:cubicBezTo>
                    <a:pt x="417" y="72"/>
                    <a:pt x="382" y="60"/>
                    <a:pt x="370" y="60"/>
                  </a:cubicBezTo>
                  <a:lnTo>
                    <a:pt x="1" y="286"/>
                  </a:lnTo>
                  <a:cubicBezTo>
                    <a:pt x="13" y="286"/>
                    <a:pt x="25" y="298"/>
                    <a:pt x="48" y="298"/>
                  </a:cubicBezTo>
                  <a:cubicBezTo>
                    <a:pt x="60" y="298"/>
                    <a:pt x="72" y="298"/>
                    <a:pt x="72" y="310"/>
                  </a:cubicBezTo>
                  <a:lnTo>
                    <a:pt x="84" y="310"/>
                  </a:lnTo>
                  <a:cubicBezTo>
                    <a:pt x="120" y="310"/>
                    <a:pt x="144" y="334"/>
                    <a:pt x="179" y="334"/>
                  </a:cubicBezTo>
                  <a:lnTo>
                    <a:pt x="203" y="334"/>
                  </a:lnTo>
                  <a:cubicBezTo>
                    <a:pt x="239" y="334"/>
                    <a:pt x="263" y="346"/>
                    <a:pt x="310" y="346"/>
                  </a:cubicBezTo>
                  <a:lnTo>
                    <a:pt x="370" y="346"/>
                  </a:lnTo>
                  <a:cubicBezTo>
                    <a:pt x="417" y="346"/>
                    <a:pt x="465" y="358"/>
                    <a:pt x="525" y="358"/>
                  </a:cubicBezTo>
                  <a:lnTo>
                    <a:pt x="1001" y="358"/>
                  </a:lnTo>
                  <a:cubicBezTo>
                    <a:pt x="1060" y="358"/>
                    <a:pt x="1120" y="346"/>
                    <a:pt x="1179" y="346"/>
                  </a:cubicBezTo>
                  <a:lnTo>
                    <a:pt x="1191" y="346"/>
                  </a:lnTo>
                  <a:cubicBezTo>
                    <a:pt x="1239" y="346"/>
                    <a:pt x="1299" y="334"/>
                    <a:pt x="1334" y="334"/>
                  </a:cubicBezTo>
                  <a:lnTo>
                    <a:pt x="1358" y="334"/>
                  </a:lnTo>
                  <a:cubicBezTo>
                    <a:pt x="1394" y="334"/>
                    <a:pt x="1453" y="310"/>
                    <a:pt x="1501" y="310"/>
                  </a:cubicBezTo>
                  <a:cubicBezTo>
                    <a:pt x="1549" y="310"/>
                    <a:pt x="1608" y="298"/>
                    <a:pt x="1656" y="286"/>
                  </a:cubicBezTo>
                  <a:cubicBezTo>
                    <a:pt x="1691" y="274"/>
                    <a:pt x="1739" y="274"/>
                    <a:pt x="1787" y="251"/>
                  </a:cubicBezTo>
                  <a:lnTo>
                    <a:pt x="1810" y="251"/>
                  </a:lnTo>
                  <a:cubicBezTo>
                    <a:pt x="1834" y="251"/>
                    <a:pt x="1846" y="251"/>
                    <a:pt x="1858" y="239"/>
                  </a:cubicBezTo>
                  <a:lnTo>
                    <a:pt x="1894" y="239"/>
                  </a:lnTo>
                  <a:cubicBezTo>
                    <a:pt x="1906" y="239"/>
                    <a:pt x="1918" y="239"/>
                    <a:pt x="1930" y="227"/>
                  </a:cubicBezTo>
                  <a:lnTo>
                    <a:pt x="1965" y="227"/>
                  </a:lnTo>
                  <a:cubicBezTo>
                    <a:pt x="1977" y="227"/>
                    <a:pt x="1989" y="227"/>
                    <a:pt x="1989" y="215"/>
                  </a:cubicBezTo>
                  <a:lnTo>
                    <a:pt x="2025" y="215"/>
                  </a:lnTo>
                  <a:cubicBezTo>
                    <a:pt x="2037" y="215"/>
                    <a:pt x="2037" y="215"/>
                    <a:pt x="2049" y="191"/>
                  </a:cubicBezTo>
                  <a:lnTo>
                    <a:pt x="2430" y="191"/>
                  </a:lnTo>
                  <a:lnTo>
                    <a:pt x="2430" y="215"/>
                  </a:lnTo>
                  <a:lnTo>
                    <a:pt x="2430" y="227"/>
                  </a:lnTo>
                  <a:cubicBezTo>
                    <a:pt x="2430" y="227"/>
                    <a:pt x="2430" y="239"/>
                    <a:pt x="2442" y="239"/>
                  </a:cubicBezTo>
                  <a:cubicBezTo>
                    <a:pt x="2442" y="239"/>
                    <a:pt x="2442" y="251"/>
                    <a:pt x="2453" y="251"/>
                  </a:cubicBezTo>
                  <a:lnTo>
                    <a:pt x="2465" y="274"/>
                  </a:lnTo>
                  <a:cubicBezTo>
                    <a:pt x="2465" y="274"/>
                    <a:pt x="2465" y="286"/>
                    <a:pt x="2489" y="286"/>
                  </a:cubicBezTo>
                  <a:cubicBezTo>
                    <a:pt x="2501" y="298"/>
                    <a:pt x="2501" y="310"/>
                    <a:pt x="2513" y="334"/>
                  </a:cubicBezTo>
                  <a:cubicBezTo>
                    <a:pt x="2525" y="346"/>
                    <a:pt x="2525" y="358"/>
                    <a:pt x="2549" y="370"/>
                  </a:cubicBezTo>
                  <a:cubicBezTo>
                    <a:pt x="2549" y="370"/>
                    <a:pt x="2549" y="393"/>
                    <a:pt x="2561" y="393"/>
                  </a:cubicBezTo>
                  <a:cubicBezTo>
                    <a:pt x="2572" y="405"/>
                    <a:pt x="2572" y="417"/>
                    <a:pt x="2584" y="417"/>
                  </a:cubicBezTo>
                  <a:lnTo>
                    <a:pt x="2608" y="429"/>
                  </a:lnTo>
                  <a:cubicBezTo>
                    <a:pt x="2620" y="453"/>
                    <a:pt x="2620" y="465"/>
                    <a:pt x="2632" y="465"/>
                  </a:cubicBezTo>
                  <a:cubicBezTo>
                    <a:pt x="2632" y="477"/>
                    <a:pt x="2644" y="477"/>
                    <a:pt x="2644" y="489"/>
                  </a:cubicBezTo>
                  <a:cubicBezTo>
                    <a:pt x="2668" y="513"/>
                    <a:pt x="2668" y="524"/>
                    <a:pt x="2680" y="536"/>
                  </a:cubicBezTo>
                  <a:cubicBezTo>
                    <a:pt x="2680" y="548"/>
                    <a:pt x="2692" y="548"/>
                    <a:pt x="2692" y="572"/>
                  </a:cubicBezTo>
                  <a:cubicBezTo>
                    <a:pt x="2703" y="584"/>
                    <a:pt x="2703" y="596"/>
                    <a:pt x="2727" y="608"/>
                  </a:cubicBezTo>
                  <a:cubicBezTo>
                    <a:pt x="2727" y="632"/>
                    <a:pt x="2739" y="632"/>
                    <a:pt x="2739" y="643"/>
                  </a:cubicBezTo>
                  <a:cubicBezTo>
                    <a:pt x="2751" y="655"/>
                    <a:pt x="2763" y="667"/>
                    <a:pt x="2763" y="691"/>
                  </a:cubicBezTo>
                  <a:cubicBezTo>
                    <a:pt x="2763" y="703"/>
                    <a:pt x="2787" y="703"/>
                    <a:pt x="2787" y="715"/>
                  </a:cubicBezTo>
                  <a:cubicBezTo>
                    <a:pt x="2811" y="763"/>
                    <a:pt x="2858" y="822"/>
                    <a:pt x="2906" y="882"/>
                  </a:cubicBezTo>
                  <a:cubicBezTo>
                    <a:pt x="2906" y="894"/>
                    <a:pt x="2918" y="894"/>
                    <a:pt x="2918" y="905"/>
                  </a:cubicBezTo>
                  <a:cubicBezTo>
                    <a:pt x="2930" y="929"/>
                    <a:pt x="2942" y="953"/>
                    <a:pt x="2965" y="965"/>
                  </a:cubicBezTo>
                  <a:lnTo>
                    <a:pt x="2989" y="1001"/>
                  </a:lnTo>
                  <a:cubicBezTo>
                    <a:pt x="3001" y="1013"/>
                    <a:pt x="3025" y="1024"/>
                    <a:pt x="3037" y="1060"/>
                  </a:cubicBezTo>
                  <a:cubicBezTo>
                    <a:pt x="3049" y="1072"/>
                    <a:pt x="3049" y="1084"/>
                    <a:pt x="3061" y="1084"/>
                  </a:cubicBezTo>
                  <a:cubicBezTo>
                    <a:pt x="3061" y="1108"/>
                    <a:pt x="3084" y="1108"/>
                    <a:pt x="3084" y="1120"/>
                  </a:cubicBezTo>
                  <a:lnTo>
                    <a:pt x="3096" y="1132"/>
                  </a:lnTo>
                  <a:lnTo>
                    <a:pt x="3180" y="1263"/>
                  </a:lnTo>
                  <a:cubicBezTo>
                    <a:pt x="3215" y="1310"/>
                    <a:pt x="3239" y="1358"/>
                    <a:pt x="3287" y="1405"/>
                  </a:cubicBezTo>
                  <a:cubicBezTo>
                    <a:pt x="3299" y="1417"/>
                    <a:pt x="3299" y="1429"/>
                    <a:pt x="3323" y="1429"/>
                  </a:cubicBezTo>
                  <a:cubicBezTo>
                    <a:pt x="3346" y="1477"/>
                    <a:pt x="3382" y="1501"/>
                    <a:pt x="3406" y="1548"/>
                  </a:cubicBezTo>
                  <a:cubicBezTo>
                    <a:pt x="3406" y="1548"/>
                    <a:pt x="3406" y="1560"/>
                    <a:pt x="3418" y="1560"/>
                  </a:cubicBezTo>
                  <a:cubicBezTo>
                    <a:pt x="3454" y="1608"/>
                    <a:pt x="3501" y="1656"/>
                    <a:pt x="3525" y="1703"/>
                  </a:cubicBezTo>
                  <a:lnTo>
                    <a:pt x="3537" y="1715"/>
                  </a:lnTo>
                  <a:cubicBezTo>
                    <a:pt x="3537" y="1715"/>
                    <a:pt x="3537" y="1727"/>
                    <a:pt x="3561" y="1727"/>
                  </a:cubicBezTo>
                  <a:cubicBezTo>
                    <a:pt x="3596" y="1786"/>
                    <a:pt x="3644" y="1846"/>
                    <a:pt x="3704" y="1906"/>
                  </a:cubicBezTo>
                  <a:cubicBezTo>
                    <a:pt x="3704" y="1917"/>
                    <a:pt x="3715" y="1917"/>
                    <a:pt x="3715" y="1941"/>
                  </a:cubicBezTo>
                  <a:cubicBezTo>
                    <a:pt x="3763" y="2001"/>
                    <a:pt x="3823" y="2060"/>
                    <a:pt x="3870" y="2120"/>
                  </a:cubicBezTo>
                  <a:lnTo>
                    <a:pt x="3870" y="2132"/>
                  </a:lnTo>
                  <a:lnTo>
                    <a:pt x="3882" y="2144"/>
                  </a:lnTo>
                  <a:cubicBezTo>
                    <a:pt x="3918" y="2179"/>
                    <a:pt x="3942" y="2215"/>
                    <a:pt x="3977" y="2251"/>
                  </a:cubicBezTo>
                  <a:lnTo>
                    <a:pt x="4001" y="2275"/>
                  </a:lnTo>
                  <a:cubicBezTo>
                    <a:pt x="4037" y="2322"/>
                    <a:pt x="4073" y="2370"/>
                    <a:pt x="4108" y="2418"/>
                  </a:cubicBezTo>
                  <a:lnTo>
                    <a:pt x="4132" y="2441"/>
                  </a:lnTo>
                  <a:lnTo>
                    <a:pt x="4216" y="2513"/>
                  </a:lnTo>
                  <a:cubicBezTo>
                    <a:pt x="4227" y="2537"/>
                    <a:pt x="4239" y="2548"/>
                    <a:pt x="4239" y="2560"/>
                  </a:cubicBezTo>
                  <a:cubicBezTo>
                    <a:pt x="4263" y="2596"/>
                    <a:pt x="4287" y="2608"/>
                    <a:pt x="4299" y="2620"/>
                  </a:cubicBezTo>
                  <a:lnTo>
                    <a:pt x="4323" y="2632"/>
                  </a:lnTo>
                  <a:lnTo>
                    <a:pt x="4335" y="2656"/>
                  </a:lnTo>
                  <a:cubicBezTo>
                    <a:pt x="4382" y="2691"/>
                    <a:pt x="4406" y="2739"/>
                    <a:pt x="4454" y="2775"/>
                  </a:cubicBezTo>
                  <a:lnTo>
                    <a:pt x="4489" y="2810"/>
                  </a:lnTo>
                  <a:lnTo>
                    <a:pt x="4537" y="2858"/>
                  </a:lnTo>
                  <a:lnTo>
                    <a:pt x="4549" y="2870"/>
                  </a:lnTo>
                  <a:lnTo>
                    <a:pt x="4632" y="2953"/>
                  </a:lnTo>
                  <a:cubicBezTo>
                    <a:pt x="4656" y="2977"/>
                    <a:pt x="4704" y="3013"/>
                    <a:pt x="4728" y="3049"/>
                  </a:cubicBezTo>
                  <a:cubicBezTo>
                    <a:pt x="4763" y="3084"/>
                    <a:pt x="4787" y="3096"/>
                    <a:pt x="4823" y="3132"/>
                  </a:cubicBezTo>
                  <a:lnTo>
                    <a:pt x="4823" y="5751"/>
                  </a:lnTo>
                  <a:lnTo>
                    <a:pt x="4823" y="6049"/>
                  </a:lnTo>
                  <a:lnTo>
                    <a:pt x="4823" y="6120"/>
                  </a:lnTo>
                  <a:lnTo>
                    <a:pt x="4823" y="6132"/>
                  </a:lnTo>
                  <a:lnTo>
                    <a:pt x="4823" y="6180"/>
                  </a:lnTo>
                  <a:lnTo>
                    <a:pt x="4823" y="6204"/>
                  </a:lnTo>
                  <a:lnTo>
                    <a:pt x="4823" y="6251"/>
                  </a:lnTo>
                  <a:lnTo>
                    <a:pt x="4823" y="6287"/>
                  </a:lnTo>
                  <a:lnTo>
                    <a:pt x="4823" y="6311"/>
                  </a:lnTo>
                  <a:cubicBezTo>
                    <a:pt x="4823" y="6323"/>
                    <a:pt x="4823" y="6347"/>
                    <a:pt x="4811" y="6358"/>
                  </a:cubicBezTo>
                  <a:lnTo>
                    <a:pt x="4811" y="6382"/>
                  </a:lnTo>
                  <a:cubicBezTo>
                    <a:pt x="4811" y="6406"/>
                    <a:pt x="4787" y="6418"/>
                    <a:pt x="4787" y="6430"/>
                  </a:cubicBezTo>
                  <a:lnTo>
                    <a:pt x="4787" y="6466"/>
                  </a:lnTo>
                  <a:cubicBezTo>
                    <a:pt x="4775" y="6489"/>
                    <a:pt x="4775" y="6501"/>
                    <a:pt x="4763" y="6537"/>
                  </a:cubicBezTo>
                  <a:lnTo>
                    <a:pt x="4763" y="6549"/>
                  </a:lnTo>
                  <a:cubicBezTo>
                    <a:pt x="4751" y="6585"/>
                    <a:pt x="4751" y="6597"/>
                    <a:pt x="4728" y="6620"/>
                  </a:cubicBezTo>
                  <a:cubicBezTo>
                    <a:pt x="4716" y="6668"/>
                    <a:pt x="4704" y="6704"/>
                    <a:pt x="4692" y="6739"/>
                  </a:cubicBezTo>
                  <a:lnTo>
                    <a:pt x="4692" y="6763"/>
                  </a:lnTo>
                  <a:cubicBezTo>
                    <a:pt x="4692" y="6775"/>
                    <a:pt x="4668" y="6775"/>
                    <a:pt x="4668" y="6787"/>
                  </a:cubicBezTo>
                  <a:cubicBezTo>
                    <a:pt x="4656" y="6835"/>
                    <a:pt x="4644" y="6859"/>
                    <a:pt x="4632" y="6906"/>
                  </a:cubicBezTo>
                  <a:lnTo>
                    <a:pt x="4632" y="6918"/>
                  </a:lnTo>
                  <a:cubicBezTo>
                    <a:pt x="4608" y="6954"/>
                    <a:pt x="4597" y="7001"/>
                    <a:pt x="4573" y="7025"/>
                  </a:cubicBezTo>
                  <a:cubicBezTo>
                    <a:pt x="4573" y="7037"/>
                    <a:pt x="4549" y="7037"/>
                    <a:pt x="4549" y="7061"/>
                  </a:cubicBezTo>
                  <a:cubicBezTo>
                    <a:pt x="4537" y="7085"/>
                    <a:pt x="4513" y="7132"/>
                    <a:pt x="4489" y="7156"/>
                  </a:cubicBezTo>
                  <a:cubicBezTo>
                    <a:pt x="4489" y="7156"/>
                    <a:pt x="4489" y="7180"/>
                    <a:pt x="4477" y="7180"/>
                  </a:cubicBezTo>
                  <a:cubicBezTo>
                    <a:pt x="4466" y="7204"/>
                    <a:pt x="4430" y="7240"/>
                    <a:pt x="4418" y="7263"/>
                  </a:cubicBezTo>
                  <a:lnTo>
                    <a:pt x="4406" y="7275"/>
                  </a:lnTo>
                  <a:cubicBezTo>
                    <a:pt x="4370" y="7311"/>
                    <a:pt x="4358" y="7335"/>
                    <a:pt x="4335" y="7370"/>
                  </a:cubicBezTo>
                  <a:lnTo>
                    <a:pt x="4311" y="7382"/>
                  </a:lnTo>
                  <a:cubicBezTo>
                    <a:pt x="4299" y="7418"/>
                    <a:pt x="4275" y="7430"/>
                    <a:pt x="4251" y="7442"/>
                  </a:cubicBezTo>
                  <a:lnTo>
                    <a:pt x="4239" y="7454"/>
                  </a:lnTo>
                  <a:lnTo>
                    <a:pt x="4168" y="7537"/>
                  </a:lnTo>
                  <a:lnTo>
                    <a:pt x="4156" y="7549"/>
                  </a:lnTo>
                  <a:cubicBezTo>
                    <a:pt x="4120" y="7561"/>
                    <a:pt x="4108" y="7573"/>
                    <a:pt x="4073" y="7609"/>
                  </a:cubicBezTo>
                  <a:lnTo>
                    <a:pt x="4061" y="7609"/>
                  </a:lnTo>
                  <a:cubicBezTo>
                    <a:pt x="4042" y="7618"/>
                    <a:pt x="4015" y="7643"/>
                    <a:pt x="3999" y="7659"/>
                  </a:cubicBezTo>
                  <a:lnTo>
                    <a:pt x="3999" y="7659"/>
                  </a:lnTo>
                  <a:lnTo>
                    <a:pt x="4311" y="7478"/>
                  </a:lnTo>
                  <a:cubicBezTo>
                    <a:pt x="4347" y="7454"/>
                    <a:pt x="4358" y="7442"/>
                    <a:pt x="4394" y="7430"/>
                  </a:cubicBezTo>
                  <a:lnTo>
                    <a:pt x="4406" y="7418"/>
                  </a:lnTo>
                  <a:cubicBezTo>
                    <a:pt x="4418" y="7394"/>
                    <a:pt x="4430" y="7382"/>
                    <a:pt x="4454" y="7382"/>
                  </a:cubicBezTo>
                  <a:cubicBezTo>
                    <a:pt x="4466" y="7382"/>
                    <a:pt x="4466" y="7370"/>
                    <a:pt x="4477" y="7370"/>
                  </a:cubicBezTo>
                  <a:lnTo>
                    <a:pt x="4525" y="7323"/>
                  </a:lnTo>
                  <a:lnTo>
                    <a:pt x="4537" y="7311"/>
                  </a:lnTo>
                  <a:cubicBezTo>
                    <a:pt x="4573" y="7299"/>
                    <a:pt x="4585" y="7263"/>
                    <a:pt x="4597" y="7251"/>
                  </a:cubicBezTo>
                  <a:lnTo>
                    <a:pt x="4608" y="7240"/>
                  </a:lnTo>
                  <a:lnTo>
                    <a:pt x="4668" y="7180"/>
                  </a:lnTo>
                  <a:lnTo>
                    <a:pt x="4692" y="7156"/>
                  </a:lnTo>
                  <a:lnTo>
                    <a:pt x="4728" y="7120"/>
                  </a:lnTo>
                  <a:cubicBezTo>
                    <a:pt x="4728" y="7097"/>
                    <a:pt x="4751" y="7097"/>
                    <a:pt x="4751" y="7085"/>
                  </a:cubicBezTo>
                  <a:cubicBezTo>
                    <a:pt x="4763" y="7073"/>
                    <a:pt x="4775" y="7037"/>
                    <a:pt x="4787" y="7025"/>
                  </a:cubicBezTo>
                  <a:lnTo>
                    <a:pt x="4811" y="7013"/>
                  </a:lnTo>
                  <a:cubicBezTo>
                    <a:pt x="4823" y="6978"/>
                    <a:pt x="4847" y="6954"/>
                    <a:pt x="4870" y="6942"/>
                  </a:cubicBezTo>
                  <a:cubicBezTo>
                    <a:pt x="4870" y="6942"/>
                    <a:pt x="4870" y="6918"/>
                    <a:pt x="4882" y="6918"/>
                  </a:cubicBezTo>
                  <a:cubicBezTo>
                    <a:pt x="4894" y="6906"/>
                    <a:pt x="4906" y="6882"/>
                    <a:pt x="4930" y="6847"/>
                  </a:cubicBezTo>
                  <a:cubicBezTo>
                    <a:pt x="4930" y="6835"/>
                    <a:pt x="4942" y="6835"/>
                    <a:pt x="4942" y="6823"/>
                  </a:cubicBezTo>
                  <a:cubicBezTo>
                    <a:pt x="4954" y="6799"/>
                    <a:pt x="4966" y="6775"/>
                    <a:pt x="4966" y="6763"/>
                  </a:cubicBezTo>
                  <a:cubicBezTo>
                    <a:pt x="4966" y="6763"/>
                    <a:pt x="4966" y="6739"/>
                    <a:pt x="4989" y="6739"/>
                  </a:cubicBezTo>
                  <a:lnTo>
                    <a:pt x="4989" y="6728"/>
                  </a:lnTo>
                  <a:cubicBezTo>
                    <a:pt x="4989" y="6716"/>
                    <a:pt x="5001" y="6704"/>
                    <a:pt x="5001" y="6680"/>
                  </a:cubicBezTo>
                  <a:cubicBezTo>
                    <a:pt x="5001" y="6668"/>
                    <a:pt x="5013" y="6656"/>
                    <a:pt x="5013" y="6644"/>
                  </a:cubicBezTo>
                  <a:cubicBezTo>
                    <a:pt x="5013" y="6620"/>
                    <a:pt x="5025" y="6608"/>
                    <a:pt x="5025" y="6597"/>
                  </a:cubicBezTo>
                  <a:cubicBezTo>
                    <a:pt x="5025" y="6585"/>
                    <a:pt x="5025" y="6585"/>
                    <a:pt x="5049" y="6561"/>
                  </a:cubicBezTo>
                  <a:lnTo>
                    <a:pt x="5049" y="6549"/>
                  </a:lnTo>
                  <a:cubicBezTo>
                    <a:pt x="5061" y="6501"/>
                    <a:pt x="5073" y="6478"/>
                    <a:pt x="5085" y="6430"/>
                  </a:cubicBezTo>
                  <a:cubicBezTo>
                    <a:pt x="5109" y="6406"/>
                    <a:pt x="5109" y="6382"/>
                    <a:pt x="5120" y="6358"/>
                  </a:cubicBezTo>
                  <a:lnTo>
                    <a:pt x="5120" y="6347"/>
                  </a:lnTo>
                  <a:cubicBezTo>
                    <a:pt x="5132" y="6311"/>
                    <a:pt x="5132" y="6299"/>
                    <a:pt x="5144" y="6263"/>
                  </a:cubicBezTo>
                  <a:lnTo>
                    <a:pt x="5144" y="6251"/>
                  </a:lnTo>
                  <a:lnTo>
                    <a:pt x="5144" y="6239"/>
                  </a:lnTo>
                  <a:cubicBezTo>
                    <a:pt x="5144" y="6227"/>
                    <a:pt x="5168" y="6204"/>
                    <a:pt x="5168" y="6192"/>
                  </a:cubicBezTo>
                  <a:lnTo>
                    <a:pt x="5168" y="6180"/>
                  </a:lnTo>
                  <a:cubicBezTo>
                    <a:pt x="5168" y="6168"/>
                    <a:pt x="5168" y="6144"/>
                    <a:pt x="5180" y="6132"/>
                  </a:cubicBezTo>
                  <a:lnTo>
                    <a:pt x="5180" y="6108"/>
                  </a:lnTo>
                  <a:lnTo>
                    <a:pt x="5180" y="6073"/>
                  </a:lnTo>
                  <a:lnTo>
                    <a:pt x="5180" y="6049"/>
                  </a:lnTo>
                  <a:lnTo>
                    <a:pt x="5180" y="6025"/>
                  </a:lnTo>
                  <a:lnTo>
                    <a:pt x="5180" y="6001"/>
                  </a:lnTo>
                  <a:lnTo>
                    <a:pt x="5180" y="5966"/>
                  </a:lnTo>
                  <a:lnTo>
                    <a:pt x="5180" y="5942"/>
                  </a:lnTo>
                  <a:lnTo>
                    <a:pt x="5180" y="5930"/>
                  </a:lnTo>
                  <a:lnTo>
                    <a:pt x="5180" y="5906"/>
                  </a:lnTo>
                  <a:lnTo>
                    <a:pt x="5180" y="5846"/>
                  </a:lnTo>
                  <a:lnTo>
                    <a:pt x="5180" y="5549"/>
                  </a:lnTo>
                  <a:lnTo>
                    <a:pt x="5192" y="2929"/>
                  </a:lnTo>
                  <a:cubicBezTo>
                    <a:pt x="5228" y="2918"/>
                    <a:pt x="5192" y="2894"/>
                    <a:pt x="5168" y="2858"/>
                  </a:cubicBezTo>
                  <a:cubicBezTo>
                    <a:pt x="5132" y="2834"/>
                    <a:pt x="5097" y="2799"/>
                    <a:pt x="5061" y="2751"/>
                  </a:cubicBezTo>
                  <a:cubicBezTo>
                    <a:pt x="5025" y="2727"/>
                    <a:pt x="5001" y="2691"/>
                    <a:pt x="4978" y="2679"/>
                  </a:cubicBezTo>
                  <a:lnTo>
                    <a:pt x="4954" y="2668"/>
                  </a:lnTo>
                  <a:lnTo>
                    <a:pt x="4870" y="2572"/>
                  </a:lnTo>
                  <a:lnTo>
                    <a:pt x="4751" y="2453"/>
                  </a:lnTo>
                  <a:cubicBezTo>
                    <a:pt x="4728" y="2441"/>
                    <a:pt x="4728" y="2429"/>
                    <a:pt x="4716" y="2429"/>
                  </a:cubicBezTo>
                  <a:cubicBezTo>
                    <a:pt x="4704" y="2406"/>
                    <a:pt x="4680" y="2382"/>
                    <a:pt x="4656" y="2358"/>
                  </a:cubicBezTo>
                  <a:cubicBezTo>
                    <a:pt x="4644" y="2334"/>
                    <a:pt x="4632" y="2322"/>
                    <a:pt x="4632" y="2310"/>
                  </a:cubicBezTo>
                  <a:lnTo>
                    <a:pt x="4549" y="2239"/>
                  </a:lnTo>
                  <a:lnTo>
                    <a:pt x="4525" y="2203"/>
                  </a:lnTo>
                  <a:cubicBezTo>
                    <a:pt x="4477" y="2156"/>
                    <a:pt x="4454" y="2108"/>
                    <a:pt x="4406" y="2072"/>
                  </a:cubicBezTo>
                  <a:lnTo>
                    <a:pt x="4370" y="2037"/>
                  </a:lnTo>
                  <a:cubicBezTo>
                    <a:pt x="4347" y="2013"/>
                    <a:pt x="4311" y="1965"/>
                    <a:pt x="4287" y="1941"/>
                  </a:cubicBezTo>
                  <a:lnTo>
                    <a:pt x="4251" y="1906"/>
                  </a:lnTo>
                  <a:cubicBezTo>
                    <a:pt x="4216" y="1846"/>
                    <a:pt x="4156" y="1786"/>
                    <a:pt x="4108" y="1727"/>
                  </a:cubicBezTo>
                  <a:cubicBezTo>
                    <a:pt x="4108" y="1715"/>
                    <a:pt x="4096" y="1715"/>
                    <a:pt x="4096" y="1703"/>
                  </a:cubicBezTo>
                  <a:cubicBezTo>
                    <a:pt x="4049" y="1644"/>
                    <a:pt x="4001" y="1584"/>
                    <a:pt x="3942" y="1525"/>
                  </a:cubicBezTo>
                  <a:lnTo>
                    <a:pt x="3918" y="1489"/>
                  </a:lnTo>
                  <a:cubicBezTo>
                    <a:pt x="3882" y="1441"/>
                    <a:pt x="3835" y="1405"/>
                    <a:pt x="3811" y="1358"/>
                  </a:cubicBezTo>
                  <a:cubicBezTo>
                    <a:pt x="3811" y="1358"/>
                    <a:pt x="3811" y="1346"/>
                    <a:pt x="3799" y="1346"/>
                  </a:cubicBezTo>
                  <a:cubicBezTo>
                    <a:pt x="3763" y="1298"/>
                    <a:pt x="3739" y="1251"/>
                    <a:pt x="3704" y="1227"/>
                  </a:cubicBezTo>
                  <a:cubicBezTo>
                    <a:pt x="3692" y="1203"/>
                    <a:pt x="3692" y="1191"/>
                    <a:pt x="3680" y="1191"/>
                  </a:cubicBezTo>
                  <a:cubicBezTo>
                    <a:pt x="3644" y="1144"/>
                    <a:pt x="3620" y="1108"/>
                    <a:pt x="3573" y="1060"/>
                  </a:cubicBezTo>
                  <a:lnTo>
                    <a:pt x="3477" y="929"/>
                  </a:lnTo>
                  <a:cubicBezTo>
                    <a:pt x="3465" y="905"/>
                    <a:pt x="3454" y="894"/>
                    <a:pt x="3454" y="882"/>
                  </a:cubicBezTo>
                  <a:cubicBezTo>
                    <a:pt x="3442" y="870"/>
                    <a:pt x="3442" y="846"/>
                    <a:pt x="3418" y="846"/>
                  </a:cubicBezTo>
                  <a:cubicBezTo>
                    <a:pt x="3406" y="834"/>
                    <a:pt x="3394" y="810"/>
                    <a:pt x="3382" y="786"/>
                  </a:cubicBezTo>
                  <a:lnTo>
                    <a:pt x="3346" y="763"/>
                  </a:lnTo>
                  <a:cubicBezTo>
                    <a:pt x="3334" y="751"/>
                    <a:pt x="3323" y="715"/>
                    <a:pt x="3299" y="703"/>
                  </a:cubicBezTo>
                  <a:cubicBezTo>
                    <a:pt x="3299" y="691"/>
                    <a:pt x="3287" y="691"/>
                    <a:pt x="3287" y="667"/>
                  </a:cubicBezTo>
                  <a:cubicBezTo>
                    <a:pt x="3275" y="643"/>
                    <a:pt x="3239" y="608"/>
                    <a:pt x="3227" y="596"/>
                  </a:cubicBezTo>
                  <a:cubicBezTo>
                    <a:pt x="3215" y="572"/>
                    <a:pt x="3204" y="548"/>
                    <a:pt x="3168" y="524"/>
                  </a:cubicBezTo>
                  <a:cubicBezTo>
                    <a:pt x="3168" y="513"/>
                    <a:pt x="3156" y="513"/>
                    <a:pt x="3156" y="489"/>
                  </a:cubicBezTo>
                  <a:cubicBezTo>
                    <a:pt x="3144" y="477"/>
                    <a:pt x="3120" y="465"/>
                    <a:pt x="3120" y="453"/>
                  </a:cubicBezTo>
                  <a:cubicBezTo>
                    <a:pt x="3120" y="429"/>
                    <a:pt x="3108" y="429"/>
                    <a:pt x="3108" y="417"/>
                  </a:cubicBezTo>
                  <a:cubicBezTo>
                    <a:pt x="3096" y="405"/>
                    <a:pt x="3096" y="393"/>
                    <a:pt x="3084" y="370"/>
                  </a:cubicBezTo>
                  <a:cubicBezTo>
                    <a:pt x="3084" y="358"/>
                    <a:pt x="3061" y="358"/>
                    <a:pt x="3061" y="346"/>
                  </a:cubicBezTo>
                  <a:cubicBezTo>
                    <a:pt x="3049" y="334"/>
                    <a:pt x="3049" y="310"/>
                    <a:pt x="3037" y="310"/>
                  </a:cubicBezTo>
                  <a:cubicBezTo>
                    <a:pt x="3037" y="298"/>
                    <a:pt x="3025" y="298"/>
                    <a:pt x="3025" y="286"/>
                  </a:cubicBezTo>
                  <a:cubicBezTo>
                    <a:pt x="3001" y="274"/>
                    <a:pt x="3001" y="251"/>
                    <a:pt x="2989" y="251"/>
                  </a:cubicBezTo>
                  <a:cubicBezTo>
                    <a:pt x="2989" y="239"/>
                    <a:pt x="2977" y="239"/>
                    <a:pt x="2977" y="239"/>
                  </a:cubicBezTo>
                  <a:cubicBezTo>
                    <a:pt x="2965" y="227"/>
                    <a:pt x="2965" y="215"/>
                    <a:pt x="2942" y="215"/>
                  </a:cubicBezTo>
                  <a:lnTo>
                    <a:pt x="2930" y="191"/>
                  </a:lnTo>
                  <a:cubicBezTo>
                    <a:pt x="2918" y="179"/>
                    <a:pt x="2918" y="167"/>
                    <a:pt x="2906" y="167"/>
                  </a:cubicBezTo>
                  <a:lnTo>
                    <a:pt x="2906" y="155"/>
                  </a:lnTo>
                  <a:cubicBezTo>
                    <a:pt x="2882" y="132"/>
                    <a:pt x="2882" y="120"/>
                    <a:pt x="2870" y="108"/>
                  </a:cubicBezTo>
                  <a:cubicBezTo>
                    <a:pt x="2870" y="108"/>
                    <a:pt x="2870" y="96"/>
                    <a:pt x="2858" y="96"/>
                  </a:cubicBezTo>
                  <a:lnTo>
                    <a:pt x="2846" y="72"/>
                  </a:lnTo>
                  <a:cubicBezTo>
                    <a:pt x="2846" y="72"/>
                    <a:pt x="2846" y="60"/>
                    <a:pt x="2823" y="60"/>
                  </a:cubicBezTo>
                  <a:cubicBezTo>
                    <a:pt x="2823" y="60"/>
                    <a:pt x="2823" y="48"/>
                    <a:pt x="2811" y="48"/>
                  </a:cubicBezTo>
                  <a:lnTo>
                    <a:pt x="2811" y="36"/>
                  </a:lnTo>
                  <a:lnTo>
                    <a:pt x="2811" y="12"/>
                  </a:lnTo>
                  <a:lnTo>
                    <a:pt x="2799" y="1"/>
                  </a:lnTo>
                  <a:close/>
                  <a:moveTo>
                    <a:pt x="3999" y="7659"/>
                  </a:moveTo>
                  <a:lnTo>
                    <a:pt x="3956" y="7684"/>
                  </a:lnTo>
                  <a:lnTo>
                    <a:pt x="3956" y="7684"/>
                  </a:lnTo>
                  <a:cubicBezTo>
                    <a:pt x="3961" y="7682"/>
                    <a:pt x="3969" y="7680"/>
                    <a:pt x="3977" y="7680"/>
                  </a:cubicBezTo>
                  <a:cubicBezTo>
                    <a:pt x="3977" y="7668"/>
                    <a:pt x="3989" y="7668"/>
                    <a:pt x="3989" y="7668"/>
                  </a:cubicBezTo>
                  <a:cubicBezTo>
                    <a:pt x="3992" y="7666"/>
                    <a:pt x="3995" y="7663"/>
                    <a:pt x="3999" y="7659"/>
                  </a:cubicBezTo>
                  <a:close/>
                  <a:moveTo>
                    <a:pt x="3956" y="7684"/>
                  </a:moveTo>
                  <a:cubicBezTo>
                    <a:pt x="3946" y="7687"/>
                    <a:pt x="3942" y="7692"/>
                    <a:pt x="3942" y="7692"/>
                  </a:cubicBezTo>
                  <a:lnTo>
                    <a:pt x="3956" y="7684"/>
                  </a:lnTo>
                  <a:close/>
                </a:path>
              </a:pathLst>
            </a:custGeom>
            <a:solidFill>
              <a:srgbClr val="B4B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a:off x="5078870" y="2112403"/>
              <a:ext cx="49252" cy="60413"/>
            </a:xfrm>
            <a:custGeom>
              <a:rect b="b" l="l" r="r" t="t"/>
              <a:pathLst>
                <a:path extrusionOk="0" h="2046" w="1668">
                  <a:moveTo>
                    <a:pt x="460" y="0"/>
                  </a:moveTo>
                  <a:cubicBezTo>
                    <a:pt x="186" y="0"/>
                    <a:pt x="1" y="222"/>
                    <a:pt x="1" y="593"/>
                  </a:cubicBezTo>
                  <a:lnTo>
                    <a:pt x="1" y="1082"/>
                  </a:lnTo>
                  <a:lnTo>
                    <a:pt x="132" y="1153"/>
                  </a:lnTo>
                  <a:lnTo>
                    <a:pt x="120" y="665"/>
                  </a:lnTo>
                  <a:cubicBezTo>
                    <a:pt x="120" y="345"/>
                    <a:pt x="274" y="162"/>
                    <a:pt x="508" y="162"/>
                  </a:cubicBezTo>
                  <a:cubicBezTo>
                    <a:pt x="605" y="162"/>
                    <a:pt x="715" y="194"/>
                    <a:pt x="834" y="260"/>
                  </a:cubicBezTo>
                  <a:cubicBezTo>
                    <a:pt x="1227" y="486"/>
                    <a:pt x="1537" y="1034"/>
                    <a:pt x="1537" y="1486"/>
                  </a:cubicBezTo>
                  <a:lnTo>
                    <a:pt x="1537" y="1975"/>
                  </a:lnTo>
                  <a:lnTo>
                    <a:pt x="1668" y="2046"/>
                  </a:lnTo>
                  <a:lnTo>
                    <a:pt x="1668" y="1558"/>
                  </a:lnTo>
                  <a:cubicBezTo>
                    <a:pt x="1668" y="1022"/>
                    <a:pt x="1298" y="379"/>
                    <a:pt x="834" y="117"/>
                  </a:cubicBezTo>
                  <a:cubicBezTo>
                    <a:pt x="699" y="38"/>
                    <a:pt x="572" y="0"/>
                    <a:pt x="460" y="0"/>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a:off x="5066232" y="2141605"/>
              <a:ext cx="73140" cy="112057"/>
            </a:xfrm>
            <a:custGeom>
              <a:rect b="b" l="l" r="r" t="t"/>
              <a:pathLst>
                <a:path extrusionOk="0" h="3795" w="2477">
                  <a:moveTo>
                    <a:pt x="1108" y="1238"/>
                  </a:moveTo>
                  <a:cubicBezTo>
                    <a:pt x="1151" y="1238"/>
                    <a:pt x="1199" y="1253"/>
                    <a:pt x="1250" y="1283"/>
                  </a:cubicBezTo>
                  <a:cubicBezTo>
                    <a:pt x="1429" y="1390"/>
                    <a:pt x="1560" y="1629"/>
                    <a:pt x="1560" y="1819"/>
                  </a:cubicBezTo>
                  <a:cubicBezTo>
                    <a:pt x="1560" y="1938"/>
                    <a:pt x="1512" y="2010"/>
                    <a:pt x="1441" y="2021"/>
                  </a:cubicBezTo>
                  <a:lnTo>
                    <a:pt x="1560" y="2855"/>
                  </a:lnTo>
                  <a:lnTo>
                    <a:pt x="929" y="2498"/>
                  </a:lnTo>
                  <a:lnTo>
                    <a:pt x="1048" y="1807"/>
                  </a:lnTo>
                  <a:cubicBezTo>
                    <a:pt x="976" y="1712"/>
                    <a:pt x="929" y="1581"/>
                    <a:pt x="929" y="1462"/>
                  </a:cubicBezTo>
                  <a:cubicBezTo>
                    <a:pt x="929" y="1326"/>
                    <a:pt x="1001" y="1238"/>
                    <a:pt x="1108" y="1238"/>
                  </a:cubicBezTo>
                  <a:close/>
                  <a:moveTo>
                    <a:pt x="191" y="0"/>
                  </a:moveTo>
                  <a:cubicBezTo>
                    <a:pt x="85" y="0"/>
                    <a:pt x="12" y="88"/>
                    <a:pt x="12" y="224"/>
                  </a:cubicBezTo>
                  <a:lnTo>
                    <a:pt x="12" y="1998"/>
                  </a:lnTo>
                  <a:lnTo>
                    <a:pt x="12" y="2140"/>
                  </a:lnTo>
                  <a:cubicBezTo>
                    <a:pt x="0" y="2355"/>
                    <a:pt x="143" y="2605"/>
                    <a:pt x="321" y="2700"/>
                  </a:cubicBezTo>
                  <a:lnTo>
                    <a:pt x="2155" y="3748"/>
                  </a:lnTo>
                  <a:cubicBezTo>
                    <a:pt x="2208" y="3780"/>
                    <a:pt x="2258" y="3795"/>
                    <a:pt x="2302" y="3795"/>
                  </a:cubicBezTo>
                  <a:cubicBezTo>
                    <a:pt x="2406" y="3795"/>
                    <a:pt x="2477" y="3711"/>
                    <a:pt x="2477" y="3569"/>
                  </a:cubicBezTo>
                  <a:lnTo>
                    <a:pt x="2477" y="1652"/>
                  </a:lnTo>
                  <a:cubicBezTo>
                    <a:pt x="2477" y="1450"/>
                    <a:pt x="2334" y="1212"/>
                    <a:pt x="2167" y="1105"/>
                  </a:cubicBezTo>
                  <a:lnTo>
                    <a:pt x="2096" y="1057"/>
                  </a:lnTo>
                  <a:lnTo>
                    <a:pt x="1965" y="986"/>
                  </a:lnTo>
                  <a:lnTo>
                    <a:pt x="548" y="164"/>
                  </a:lnTo>
                  <a:lnTo>
                    <a:pt x="417" y="93"/>
                  </a:lnTo>
                  <a:lnTo>
                    <a:pt x="333" y="45"/>
                  </a:lnTo>
                  <a:cubicBezTo>
                    <a:pt x="282" y="14"/>
                    <a:pt x="234" y="0"/>
                    <a:pt x="191" y="0"/>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5093279" y="2178515"/>
              <a:ext cx="18661" cy="48100"/>
            </a:xfrm>
            <a:custGeom>
              <a:rect b="b" l="l" r="r" t="t"/>
              <a:pathLst>
                <a:path extrusionOk="0" h="1629" w="632">
                  <a:moveTo>
                    <a:pt x="171" y="0"/>
                  </a:moveTo>
                  <a:cubicBezTo>
                    <a:pt x="67" y="0"/>
                    <a:pt x="1" y="88"/>
                    <a:pt x="1" y="224"/>
                  </a:cubicBezTo>
                  <a:cubicBezTo>
                    <a:pt x="1" y="343"/>
                    <a:pt x="48" y="474"/>
                    <a:pt x="120" y="581"/>
                  </a:cubicBezTo>
                  <a:lnTo>
                    <a:pt x="1" y="1283"/>
                  </a:lnTo>
                  <a:lnTo>
                    <a:pt x="632" y="1629"/>
                  </a:lnTo>
                  <a:lnTo>
                    <a:pt x="632" y="1629"/>
                  </a:lnTo>
                  <a:lnTo>
                    <a:pt x="513" y="795"/>
                  </a:lnTo>
                  <a:cubicBezTo>
                    <a:pt x="584" y="760"/>
                    <a:pt x="632" y="688"/>
                    <a:pt x="632" y="581"/>
                  </a:cubicBezTo>
                  <a:cubicBezTo>
                    <a:pt x="632" y="390"/>
                    <a:pt x="489" y="140"/>
                    <a:pt x="310" y="45"/>
                  </a:cubicBezTo>
                  <a:cubicBezTo>
                    <a:pt x="259" y="14"/>
                    <a:pt x="212" y="0"/>
                    <a:pt x="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5857569" y="2594321"/>
              <a:ext cx="366023" cy="464379"/>
            </a:xfrm>
            <a:custGeom>
              <a:rect b="b" l="l" r="r" t="t"/>
              <a:pathLst>
                <a:path extrusionOk="0" h="15727" w="12396">
                  <a:moveTo>
                    <a:pt x="311" y="1"/>
                  </a:moveTo>
                  <a:cubicBezTo>
                    <a:pt x="132" y="84"/>
                    <a:pt x="13" y="298"/>
                    <a:pt x="13" y="608"/>
                  </a:cubicBezTo>
                  <a:lnTo>
                    <a:pt x="1" y="7918"/>
                  </a:lnTo>
                  <a:cubicBezTo>
                    <a:pt x="1" y="8502"/>
                    <a:pt x="406" y="9216"/>
                    <a:pt x="918" y="9514"/>
                  </a:cubicBezTo>
                  <a:lnTo>
                    <a:pt x="4192" y="11395"/>
                  </a:lnTo>
                  <a:lnTo>
                    <a:pt x="11479" y="15598"/>
                  </a:lnTo>
                  <a:cubicBezTo>
                    <a:pt x="11622" y="15685"/>
                    <a:pt x="11759" y="15726"/>
                    <a:pt x="11881" y="15726"/>
                  </a:cubicBezTo>
                  <a:cubicBezTo>
                    <a:pt x="12175" y="15726"/>
                    <a:pt x="12383" y="15486"/>
                    <a:pt x="12383" y="15074"/>
                  </a:cubicBezTo>
                  <a:lnTo>
                    <a:pt x="12395" y="7763"/>
                  </a:lnTo>
                  <a:cubicBezTo>
                    <a:pt x="12395" y="7454"/>
                    <a:pt x="12276" y="7109"/>
                    <a:pt x="12098" y="6811"/>
                  </a:cubicBezTo>
                  <a:lnTo>
                    <a:pt x="6192" y="8859"/>
                  </a:lnTo>
                  <a:lnTo>
                    <a:pt x="3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a:off x="5866723" y="2593140"/>
              <a:ext cx="348070" cy="262765"/>
            </a:xfrm>
            <a:custGeom>
              <a:rect b="b" l="l" r="r" t="t"/>
              <a:pathLst>
                <a:path extrusionOk="0" h="8899" w="11788">
                  <a:moveTo>
                    <a:pt x="204" y="1"/>
                  </a:moveTo>
                  <a:cubicBezTo>
                    <a:pt x="131" y="1"/>
                    <a:pt x="62" y="14"/>
                    <a:pt x="1" y="41"/>
                  </a:cubicBezTo>
                  <a:lnTo>
                    <a:pt x="5882" y="8899"/>
                  </a:lnTo>
                  <a:lnTo>
                    <a:pt x="11788" y="6851"/>
                  </a:lnTo>
                  <a:cubicBezTo>
                    <a:pt x="11621" y="6589"/>
                    <a:pt x="11407" y="6363"/>
                    <a:pt x="11169" y="6220"/>
                  </a:cubicBezTo>
                  <a:lnTo>
                    <a:pt x="7894" y="4327"/>
                  </a:lnTo>
                  <a:lnTo>
                    <a:pt x="608" y="124"/>
                  </a:lnTo>
                  <a:cubicBezTo>
                    <a:pt x="472" y="41"/>
                    <a:pt x="331" y="1"/>
                    <a:pt x="2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4314580" y="1726803"/>
              <a:ext cx="422243" cy="383798"/>
            </a:xfrm>
            <a:custGeom>
              <a:rect b="b" l="l" r="r" t="t"/>
              <a:pathLst>
                <a:path extrusionOk="0" h="12998" w="14300">
                  <a:moveTo>
                    <a:pt x="1129" y="2666"/>
                  </a:moveTo>
                  <a:cubicBezTo>
                    <a:pt x="1176" y="2666"/>
                    <a:pt x="1229" y="2681"/>
                    <a:pt x="1286" y="2711"/>
                  </a:cubicBezTo>
                  <a:lnTo>
                    <a:pt x="2787" y="3568"/>
                  </a:lnTo>
                  <a:cubicBezTo>
                    <a:pt x="2977" y="3687"/>
                    <a:pt x="3144" y="3961"/>
                    <a:pt x="3144" y="4187"/>
                  </a:cubicBezTo>
                  <a:lnTo>
                    <a:pt x="3144" y="4997"/>
                  </a:lnTo>
                  <a:cubicBezTo>
                    <a:pt x="3144" y="5160"/>
                    <a:pt x="3057" y="5255"/>
                    <a:pt x="2937" y="5255"/>
                  </a:cubicBezTo>
                  <a:cubicBezTo>
                    <a:pt x="2891" y="5255"/>
                    <a:pt x="2840" y="5241"/>
                    <a:pt x="2787" y="5211"/>
                  </a:cubicBezTo>
                  <a:lnTo>
                    <a:pt x="1286" y="4342"/>
                  </a:lnTo>
                  <a:cubicBezTo>
                    <a:pt x="1084" y="4223"/>
                    <a:pt x="929" y="3961"/>
                    <a:pt x="929" y="3735"/>
                  </a:cubicBezTo>
                  <a:lnTo>
                    <a:pt x="929" y="2913"/>
                  </a:lnTo>
                  <a:cubicBezTo>
                    <a:pt x="929" y="2759"/>
                    <a:pt x="1009" y="2666"/>
                    <a:pt x="1129" y="2666"/>
                  </a:cubicBezTo>
                  <a:close/>
                  <a:moveTo>
                    <a:pt x="12288" y="7365"/>
                  </a:moveTo>
                  <a:cubicBezTo>
                    <a:pt x="12350" y="7365"/>
                    <a:pt x="12419" y="7385"/>
                    <a:pt x="12490" y="7425"/>
                  </a:cubicBezTo>
                  <a:cubicBezTo>
                    <a:pt x="12621" y="7497"/>
                    <a:pt x="12740" y="7640"/>
                    <a:pt x="12835" y="7795"/>
                  </a:cubicBezTo>
                  <a:cubicBezTo>
                    <a:pt x="12868" y="7771"/>
                    <a:pt x="12906" y="7761"/>
                    <a:pt x="12948" y="7761"/>
                  </a:cubicBezTo>
                  <a:cubicBezTo>
                    <a:pt x="13013" y="7761"/>
                    <a:pt x="13089" y="7787"/>
                    <a:pt x="13169" y="7830"/>
                  </a:cubicBezTo>
                  <a:cubicBezTo>
                    <a:pt x="13443" y="7973"/>
                    <a:pt x="13645" y="8354"/>
                    <a:pt x="13645" y="8652"/>
                  </a:cubicBezTo>
                  <a:cubicBezTo>
                    <a:pt x="13645" y="8861"/>
                    <a:pt x="13545" y="8982"/>
                    <a:pt x="13391" y="8982"/>
                  </a:cubicBezTo>
                  <a:cubicBezTo>
                    <a:pt x="13326" y="8982"/>
                    <a:pt x="13250" y="8960"/>
                    <a:pt x="13169" y="8914"/>
                  </a:cubicBezTo>
                  <a:cubicBezTo>
                    <a:pt x="13038" y="8842"/>
                    <a:pt x="12919" y="8711"/>
                    <a:pt x="12835" y="8545"/>
                  </a:cubicBezTo>
                  <a:cubicBezTo>
                    <a:pt x="12796" y="8569"/>
                    <a:pt x="12752" y="8582"/>
                    <a:pt x="12705" y="8582"/>
                  </a:cubicBezTo>
                  <a:cubicBezTo>
                    <a:pt x="12639" y="8582"/>
                    <a:pt x="12567" y="8558"/>
                    <a:pt x="12490" y="8509"/>
                  </a:cubicBezTo>
                  <a:cubicBezTo>
                    <a:pt x="12216" y="8366"/>
                    <a:pt x="12014" y="7997"/>
                    <a:pt x="12014" y="7699"/>
                  </a:cubicBezTo>
                  <a:cubicBezTo>
                    <a:pt x="12022" y="7487"/>
                    <a:pt x="12134" y="7365"/>
                    <a:pt x="12288" y="7365"/>
                  </a:cubicBezTo>
                  <a:close/>
                  <a:moveTo>
                    <a:pt x="434" y="1"/>
                  </a:moveTo>
                  <a:cubicBezTo>
                    <a:pt x="185" y="1"/>
                    <a:pt x="12" y="195"/>
                    <a:pt x="12" y="532"/>
                  </a:cubicBezTo>
                  <a:lnTo>
                    <a:pt x="0" y="4044"/>
                  </a:lnTo>
                  <a:lnTo>
                    <a:pt x="0" y="4747"/>
                  </a:lnTo>
                  <a:lnTo>
                    <a:pt x="14288" y="12998"/>
                  </a:lnTo>
                  <a:lnTo>
                    <a:pt x="14300" y="8783"/>
                  </a:lnTo>
                  <a:cubicBezTo>
                    <a:pt x="14300" y="8307"/>
                    <a:pt x="13978" y="7723"/>
                    <a:pt x="13562" y="7485"/>
                  </a:cubicBezTo>
                  <a:lnTo>
                    <a:pt x="774" y="103"/>
                  </a:lnTo>
                  <a:cubicBezTo>
                    <a:pt x="653" y="34"/>
                    <a:pt x="537" y="1"/>
                    <a:pt x="4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9"/>
            <p:cNvSpPr/>
            <p:nvPr/>
          </p:nvSpPr>
          <p:spPr>
            <a:xfrm>
              <a:off x="4314580" y="1907009"/>
              <a:ext cx="421564" cy="302480"/>
            </a:xfrm>
            <a:custGeom>
              <a:rect b="b" l="l" r="r" t="t"/>
              <a:pathLst>
                <a:path extrusionOk="0" h="10244" w="14277">
                  <a:moveTo>
                    <a:pt x="0" y="1"/>
                  </a:moveTo>
                  <a:lnTo>
                    <a:pt x="0" y="1477"/>
                  </a:lnTo>
                  <a:cubicBezTo>
                    <a:pt x="0" y="1954"/>
                    <a:pt x="334" y="2525"/>
                    <a:pt x="751" y="2763"/>
                  </a:cubicBezTo>
                  <a:lnTo>
                    <a:pt x="13514" y="10133"/>
                  </a:lnTo>
                  <a:cubicBezTo>
                    <a:pt x="13639" y="10208"/>
                    <a:pt x="13757" y="10243"/>
                    <a:pt x="13862" y="10243"/>
                  </a:cubicBezTo>
                  <a:cubicBezTo>
                    <a:pt x="14107" y="10243"/>
                    <a:pt x="14276" y="10050"/>
                    <a:pt x="14276" y="9716"/>
                  </a:cubicBezTo>
                  <a:lnTo>
                    <a:pt x="14276" y="82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a:off x="4314934" y="1867295"/>
              <a:ext cx="421535" cy="283021"/>
            </a:xfrm>
            <a:custGeom>
              <a:rect b="b" l="l" r="r" t="t"/>
              <a:pathLst>
                <a:path extrusionOk="0" h="9585" w="14276">
                  <a:moveTo>
                    <a:pt x="0" y="0"/>
                  </a:moveTo>
                  <a:lnTo>
                    <a:pt x="0" y="1346"/>
                  </a:lnTo>
                  <a:lnTo>
                    <a:pt x="14264" y="9585"/>
                  </a:lnTo>
                  <a:lnTo>
                    <a:pt x="14264" y="9573"/>
                  </a:lnTo>
                  <a:lnTo>
                    <a:pt x="14276" y="8240"/>
                  </a:lnTo>
                  <a:lnTo>
                    <a:pt x="0" y="0"/>
                  </a:ln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a:off x="4342011" y="1804962"/>
              <a:ext cx="65403" cy="76890"/>
            </a:xfrm>
            <a:custGeom>
              <a:rect b="b" l="l" r="r" t="t"/>
              <a:pathLst>
                <a:path extrusionOk="0" h="2604" w="2215">
                  <a:moveTo>
                    <a:pt x="194" y="0"/>
                  </a:moveTo>
                  <a:cubicBezTo>
                    <a:pt x="77" y="0"/>
                    <a:pt x="0" y="95"/>
                    <a:pt x="0" y="254"/>
                  </a:cubicBezTo>
                  <a:lnTo>
                    <a:pt x="0" y="1076"/>
                  </a:lnTo>
                  <a:cubicBezTo>
                    <a:pt x="0" y="1302"/>
                    <a:pt x="155" y="1576"/>
                    <a:pt x="357" y="1683"/>
                  </a:cubicBezTo>
                  <a:lnTo>
                    <a:pt x="1858" y="2552"/>
                  </a:lnTo>
                  <a:cubicBezTo>
                    <a:pt x="1913" y="2587"/>
                    <a:pt x="1967" y="2603"/>
                    <a:pt x="2015" y="2603"/>
                  </a:cubicBezTo>
                  <a:cubicBezTo>
                    <a:pt x="2131" y="2603"/>
                    <a:pt x="2215" y="2506"/>
                    <a:pt x="2215" y="2338"/>
                  </a:cubicBezTo>
                  <a:lnTo>
                    <a:pt x="2215" y="1516"/>
                  </a:lnTo>
                  <a:cubicBezTo>
                    <a:pt x="2215" y="1302"/>
                    <a:pt x="2048" y="1016"/>
                    <a:pt x="1858" y="909"/>
                  </a:cubicBezTo>
                  <a:lnTo>
                    <a:pt x="357" y="52"/>
                  </a:lnTo>
                  <a:cubicBezTo>
                    <a:pt x="298" y="17"/>
                    <a:pt x="242" y="0"/>
                    <a:pt x="1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a:off x="4669294" y="1944273"/>
              <a:ext cx="24301" cy="35935"/>
            </a:xfrm>
            <a:custGeom>
              <a:rect b="b" l="l" r="r" t="t"/>
              <a:pathLst>
                <a:path extrusionOk="0" h="1217" w="823">
                  <a:moveTo>
                    <a:pt x="263" y="0"/>
                  </a:moveTo>
                  <a:cubicBezTo>
                    <a:pt x="104" y="0"/>
                    <a:pt x="1" y="122"/>
                    <a:pt x="1" y="334"/>
                  </a:cubicBezTo>
                  <a:cubicBezTo>
                    <a:pt x="1" y="632"/>
                    <a:pt x="227" y="1001"/>
                    <a:pt x="477" y="1144"/>
                  </a:cubicBezTo>
                  <a:cubicBezTo>
                    <a:pt x="554" y="1193"/>
                    <a:pt x="626" y="1217"/>
                    <a:pt x="692" y="1217"/>
                  </a:cubicBezTo>
                  <a:cubicBezTo>
                    <a:pt x="739" y="1217"/>
                    <a:pt x="783" y="1204"/>
                    <a:pt x="822" y="1180"/>
                  </a:cubicBezTo>
                  <a:cubicBezTo>
                    <a:pt x="739" y="1025"/>
                    <a:pt x="680" y="870"/>
                    <a:pt x="680" y="727"/>
                  </a:cubicBezTo>
                  <a:cubicBezTo>
                    <a:pt x="680" y="584"/>
                    <a:pt x="727" y="477"/>
                    <a:pt x="822" y="430"/>
                  </a:cubicBezTo>
                  <a:cubicBezTo>
                    <a:pt x="727" y="287"/>
                    <a:pt x="608" y="156"/>
                    <a:pt x="477" y="60"/>
                  </a:cubicBezTo>
                  <a:cubicBezTo>
                    <a:pt x="399" y="20"/>
                    <a:pt x="326" y="0"/>
                    <a:pt x="2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a:off x="4689343" y="1955936"/>
              <a:ext cx="28140" cy="36083"/>
            </a:xfrm>
            <a:custGeom>
              <a:rect b="b" l="l" r="r" t="t"/>
              <a:pathLst>
                <a:path extrusionOk="0" h="1222" w="953">
                  <a:moveTo>
                    <a:pt x="256" y="1"/>
                  </a:moveTo>
                  <a:cubicBezTo>
                    <a:pt x="214" y="1"/>
                    <a:pt x="176" y="11"/>
                    <a:pt x="143" y="35"/>
                  </a:cubicBezTo>
                  <a:cubicBezTo>
                    <a:pt x="60" y="82"/>
                    <a:pt x="24" y="189"/>
                    <a:pt x="1" y="332"/>
                  </a:cubicBezTo>
                  <a:cubicBezTo>
                    <a:pt x="1" y="487"/>
                    <a:pt x="48" y="654"/>
                    <a:pt x="143" y="785"/>
                  </a:cubicBezTo>
                  <a:cubicBezTo>
                    <a:pt x="227" y="928"/>
                    <a:pt x="346" y="1070"/>
                    <a:pt x="477" y="1154"/>
                  </a:cubicBezTo>
                  <a:cubicBezTo>
                    <a:pt x="558" y="1200"/>
                    <a:pt x="634" y="1222"/>
                    <a:pt x="699" y="1222"/>
                  </a:cubicBezTo>
                  <a:cubicBezTo>
                    <a:pt x="853" y="1222"/>
                    <a:pt x="953" y="1101"/>
                    <a:pt x="953" y="892"/>
                  </a:cubicBezTo>
                  <a:cubicBezTo>
                    <a:pt x="953" y="594"/>
                    <a:pt x="751" y="213"/>
                    <a:pt x="477" y="70"/>
                  </a:cubicBezTo>
                  <a:cubicBezTo>
                    <a:pt x="397" y="27"/>
                    <a:pt x="321" y="1"/>
                    <a:pt x="2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9"/>
            <p:cNvSpPr/>
            <p:nvPr/>
          </p:nvSpPr>
          <p:spPr>
            <a:xfrm>
              <a:off x="6014744" y="2201340"/>
              <a:ext cx="209202" cy="335491"/>
            </a:xfrm>
            <a:custGeom>
              <a:rect b="b" l="l" r="r" t="t"/>
              <a:pathLst>
                <a:path extrusionOk="0" h="11362" w="7085">
                  <a:moveTo>
                    <a:pt x="2989" y="1"/>
                  </a:moveTo>
                  <a:cubicBezTo>
                    <a:pt x="2960" y="1"/>
                    <a:pt x="2941" y="23"/>
                    <a:pt x="2941" y="58"/>
                  </a:cubicBezTo>
                  <a:cubicBezTo>
                    <a:pt x="2941" y="106"/>
                    <a:pt x="2846" y="403"/>
                    <a:pt x="2774" y="653"/>
                  </a:cubicBezTo>
                  <a:lnTo>
                    <a:pt x="2774" y="725"/>
                  </a:lnTo>
                  <a:lnTo>
                    <a:pt x="3072" y="1653"/>
                  </a:lnTo>
                  <a:cubicBezTo>
                    <a:pt x="2786" y="1665"/>
                    <a:pt x="2596" y="1915"/>
                    <a:pt x="2596" y="2320"/>
                  </a:cubicBezTo>
                  <a:cubicBezTo>
                    <a:pt x="2596" y="2606"/>
                    <a:pt x="2679" y="2915"/>
                    <a:pt x="2846" y="3201"/>
                  </a:cubicBezTo>
                  <a:cubicBezTo>
                    <a:pt x="2619" y="3249"/>
                    <a:pt x="2429" y="3392"/>
                    <a:pt x="2262" y="3606"/>
                  </a:cubicBezTo>
                  <a:lnTo>
                    <a:pt x="1155" y="1915"/>
                  </a:lnTo>
                  <a:lnTo>
                    <a:pt x="1750" y="1534"/>
                  </a:lnTo>
                  <a:cubicBezTo>
                    <a:pt x="1810" y="1487"/>
                    <a:pt x="1810" y="1368"/>
                    <a:pt x="1750" y="1249"/>
                  </a:cubicBezTo>
                  <a:cubicBezTo>
                    <a:pt x="1715" y="1189"/>
                    <a:pt x="1667" y="1165"/>
                    <a:pt x="1631" y="1129"/>
                  </a:cubicBezTo>
                  <a:cubicBezTo>
                    <a:pt x="1603" y="1116"/>
                    <a:pt x="1575" y="1110"/>
                    <a:pt x="1552" y="1110"/>
                  </a:cubicBezTo>
                  <a:cubicBezTo>
                    <a:pt x="1536" y="1110"/>
                    <a:pt x="1522" y="1113"/>
                    <a:pt x="1512" y="1118"/>
                  </a:cubicBezTo>
                  <a:lnTo>
                    <a:pt x="774" y="1582"/>
                  </a:lnTo>
                  <a:cubicBezTo>
                    <a:pt x="750" y="1594"/>
                    <a:pt x="738" y="1641"/>
                    <a:pt x="738" y="1701"/>
                  </a:cubicBezTo>
                  <a:cubicBezTo>
                    <a:pt x="738" y="1761"/>
                    <a:pt x="762" y="1820"/>
                    <a:pt x="798" y="1880"/>
                  </a:cubicBezTo>
                  <a:lnTo>
                    <a:pt x="2107" y="3820"/>
                  </a:lnTo>
                  <a:cubicBezTo>
                    <a:pt x="1988" y="4035"/>
                    <a:pt x="1881" y="4285"/>
                    <a:pt x="1810" y="4558"/>
                  </a:cubicBezTo>
                  <a:lnTo>
                    <a:pt x="798" y="3761"/>
                  </a:lnTo>
                  <a:lnTo>
                    <a:pt x="583" y="2475"/>
                  </a:lnTo>
                  <a:cubicBezTo>
                    <a:pt x="572" y="2368"/>
                    <a:pt x="500" y="2261"/>
                    <a:pt x="417" y="2213"/>
                  </a:cubicBezTo>
                  <a:cubicBezTo>
                    <a:pt x="405" y="2213"/>
                    <a:pt x="393" y="2201"/>
                    <a:pt x="393" y="2201"/>
                  </a:cubicBezTo>
                  <a:cubicBezTo>
                    <a:pt x="381" y="2198"/>
                    <a:pt x="369" y="2196"/>
                    <a:pt x="358" y="2196"/>
                  </a:cubicBezTo>
                  <a:cubicBezTo>
                    <a:pt x="284" y="2196"/>
                    <a:pt x="241" y="2263"/>
                    <a:pt x="262" y="2356"/>
                  </a:cubicBezTo>
                  <a:lnTo>
                    <a:pt x="500" y="3785"/>
                  </a:lnTo>
                  <a:cubicBezTo>
                    <a:pt x="512" y="3868"/>
                    <a:pt x="572" y="3963"/>
                    <a:pt x="631" y="3999"/>
                  </a:cubicBezTo>
                  <a:lnTo>
                    <a:pt x="1750" y="4868"/>
                  </a:lnTo>
                  <a:cubicBezTo>
                    <a:pt x="1703" y="5094"/>
                    <a:pt x="1691" y="5344"/>
                    <a:pt x="1691" y="5594"/>
                  </a:cubicBezTo>
                  <a:lnTo>
                    <a:pt x="1691" y="5642"/>
                  </a:lnTo>
                  <a:lnTo>
                    <a:pt x="417" y="5332"/>
                  </a:lnTo>
                  <a:cubicBezTo>
                    <a:pt x="404" y="5327"/>
                    <a:pt x="392" y="5325"/>
                    <a:pt x="382" y="5325"/>
                  </a:cubicBezTo>
                  <a:cubicBezTo>
                    <a:pt x="346" y="5325"/>
                    <a:pt x="326" y="5355"/>
                    <a:pt x="298" y="5392"/>
                  </a:cubicBezTo>
                  <a:lnTo>
                    <a:pt x="0" y="6249"/>
                  </a:lnTo>
                  <a:lnTo>
                    <a:pt x="0" y="6356"/>
                  </a:lnTo>
                  <a:cubicBezTo>
                    <a:pt x="24" y="6428"/>
                    <a:pt x="48" y="6499"/>
                    <a:pt x="107" y="6547"/>
                  </a:cubicBezTo>
                  <a:cubicBezTo>
                    <a:pt x="119" y="6559"/>
                    <a:pt x="143" y="6583"/>
                    <a:pt x="167" y="6594"/>
                  </a:cubicBezTo>
                  <a:cubicBezTo>
                    <a:pt x="192" y="6611"/>
                    <a:pt x="216" y="6619"/>
                    <a:pt x="238" y="6619"/>
                  </a:cubicBezTo>
                  <a:cubicBezTo>
                    <a:pt x="277" y="6619"/>
                    <a:pt x="310" y="6593"/>
                    <a:pt x="333" y="6547"/>
                  </a:cubicBezTo>
                  <a:lnTo>
                    <a:pt x="595" y="5773"/>
                  </a:lnTo>
                  <a:lnTo>
                    <a:pt x="1703" y="6047"/>
                  </a:lnTo>
                  <a:cubicBezTo>
                    <a:pt x="1750" y="6463"/>
                    <a:pt x="1834" y="6833"/>
                    <a:pt x="1965" y="7190"/>
                  </a:cubicBezTo>
                  <a:lnTo>
                    <a:pt x="893" y="7773"/>
                  </a:lnTo>
                  <a:cubicBezTo>
                    <a:pt x="869" y="7785"/>
                    <a:pt x="834" y="7833"/>
                    <a:pt x="857" y="7892"/>
                  </a:cubicBezTo>
                  <a:cubicBezTo>
                    <a:pt x="857" y="7952"/>
                    <a:pt x="881" y="8011"/>
                    <a:pt x="917" y="8071"/>
                  </a:cubicBezTo>
                  <a:lnTo>
                    <a:pt x="1596" y="9059"/>
                  </a:lnTo>
                  <a:cubicBezTo>
                    <a:pt x="1631" y="9107"/>
                    <a:pt x="1655" y="9142"/>
                    <a:pt x="1703" y="9166"/>
                  </a:cubicBezTo>
                  <a:cubicBezTo>
                    <a:pt x="1739" y="9217"/>
                    <a:pt x="1775" y="9236"/>
                    <a:pt x="1803" y="9236"/>
                  </a:cubicBezTo>
                  <a:cubicBezTo>
                    <a:pt x="1821" y="9236"/>
                    <a:pt x="1836" y="9228"/>
                    <a:pt x="1846" y="9214"/>
                  </a:cubicBezTo>
                  <a:cubicBezTo>
                    <a:pt x="1905" y="9166"/>
                    <a:pt x="1893" y="9035"/>
                    <a:pt x="1822" y="8928"/>
                  </a:cubicBezTo>
                  <a:lnTo>
                    <a:pt x="1286" y="8154"/>
                  </a:lnTo>
                  <a:lnTo>
                    <a:pt x="2179" y="7678"/>
                  </a:lnTo>
                  <a:cubicBezTo>
                    <a:pt x="2524" y="8333"/>
                    <a:pt x="3012" y="8869"/>
                    <a:pt x="3548" y="9190"/>
                  </a:cubicBezTo>
                  <a:cubicBezTo>
                    <a:pt x="3853" y="9362"/>
                    <a:pt x="4139" y="9453"/>
                    <a:pt x="4392" y="9453"/>
                  </a:cubicBezTo>
                  <a:cubicBezTo>
                    <a:pt x="4594" y="9453"/>
                    <a:pt x="4776" y="9395"/>
                    <a:pt x="4929" y="9273"/>
                  </a:cubicBezTo>
                  <a:lnTo>
                    <a:pt x="5810" y="10774"/>
                  </a:lnTo>
                  <a:lnTo>
                    <a:pt x="5275" y="10940"/>
                  </a:lnTo>
                  <a:cubicBezTo>
                    <a:pt x="5203" y="10976"/>
                    <a:pt x="5179" y="11071"/>
                    <a:pt x="5239" y="11190"/>
                  </a:cubicBezTo>
                  <a:cubicBezTo>
                    <a:pt x="5275" y="11274"/>
                    <a:pt x="5334" y="11309"/>
                    <a:pt x="5382" y="11345"/>
                  </a:cubicBezTo>
                  <a:cubicBezTo>
                    <a:pt x="5399" y="11353"/>
                    <a:pt x="5427" y="11362"/>
                    <a:pt x="5451" y="11362"/>
                  </a:cubicBezTo>
                  <a:cubicBezTo>
                    <a:pt x="5461" y="11362"/>
                    <a:pt x="5470" y="11360"/>
                    <a:pt x="5477" y="11357"/>
                  </a:cubicBezTo>
                  <a:lnTo>
                    <a:pt x="6168" y="11155"/>
                  </a:lnTo>
                  <a:cubicBezTo>
                    <a:pt x="6215" y="11131"/>
                    <a:pt x="6227" y="11107"/>
                    <a:pt x="6227" y="11047"/>
                  </a:cubicBezTo>
                  <a:cubicBezTo>
                    <a:pt x="6227" y="10988"/>
                    <a:pt x="6215" y="10928"/>
                    <a:pt x="6179" y="10869"/>
                  </a:cubicBezTo>
                  <a:lnTo>
                    <a:pt x="5120" y="9047"/>
                  </a:lnTo>
                  <a:cubicBezTo>
                    <a:pt x="5263" y="8857"/>
                    <a:pt x="5346" y="8571"/>
                    <a:pt x="5394" y="8214"/>
                  </a:cubicBezTo>
                  <a:lnTo>
                    <a:pt x="6489" y="9226"/>
                  </a:lnTo>
                  <a:lnTo>
                    <a:pt x="6763" y="10309"/>
                  </a:lnTo>
                  <a:cubicBezTo>
                    <a:pt x="6787" y="10404"/>
                    <a:pt x="6846" y="10488"/>
                    <a:pt x="6930" y="10535"/>
                  </a:cubicBezTo>
                  <a:cubicBezTo>
                    <a:pt x="6941" y="10547"/>
                    <a:pt x="6953" y="10547"/>
                    <a:pt x="6989" y="10547"/>
                  </a:cubicBezTo>
                  <a:cubicBezTo>
                    <a:pt x="7002" y="10552"/>
                    <a:pt x="7013" y="10555"/>
                    <a:pt x="7023" y="10555"/>
                  </a:cubicBezTo>
                  <a:cubicBezTo>
                    <a:pt x="7058" y="10555"/>
                    <a:pt x="7075" y="10523"/>
                    <a:pt x="7084" y="10476"/>
                  </a:cubicBezTo>
                  <a:lnTo>
                    <a:pt x="7084" y="10369"/>
                  </a:lnTo>
                  <a:lnTo>
                    <a:pt x="6810" y="9178"/>
                  </a:lnTo>
                  <a:cubicBezTo>
                    <a:pt x="6787" y="9107"/>
                    <a:pt x="6751" y="9035"/>
                    <a:pt x="6703" y="8988"/>
                  </a:cubicBezTo>
                  <a:lnTo>
                    <a:pt x="5441" y="7845"/>
                  </a:lnTo>
                  <a:lnTo>
                    <a:pt x="5441" y="7797"/>
                  </a:lnTo>
                  <a:cubicBezTo>
                    <a:pt x="5441" y="7547"/>
                    <a:pt x="5417" y="7273"/>
                    <a:pt x="5382" y="7011"/>
                  </a:cubicBezTo>
                  <a:lnTo>
                    <a:pt x="5382" y="7011"/>
                  </a:lnTo>
                  <a:lnTo>
                    <a:pt x="6489" y="7428"/>
                  </a:lnTo>
                  <a:cubicBezTo>
                    <a:pt x="6505" y="7437"/>
                    <a:pt x="6521" y="7442"/>
                    <a:pt x="6536" y="7442"/>
                  </a:cubicBezTo>
                  <a:cubicBezTo>
                    <a:pt x="6578" y="7442"/>
                    <a:pt x="6614" y="7409"/>
                    <a:pt x="6632" y="7356"/>
                  </a:cubicBezTo>
                  <a:lnTo>
                    <a:pt x="6870" y="6190"/>
                  </a:lnTo>
                  <a:cubicBezTo>
                    <a:pt x="6882" y="6106"/>
                    <a:pt x="6822" y="5975"/>
                    <a:pt x="6727" y="5892"/>
                  </a:cubicBezTo>
                  <a:cubicBezTo>
                    <a:pt x="6715" y="5880"/>
                    <a:pt x="6703" y="5880"/>
                    <a:pt x="6703" y="5868"/>
                  </a:cubicBezTo>
                  <a:cubicBezTo>
                    <a:pt x="6677" y="5850"/>
                    <a:pt x="6648" y="5841"/>
                    <a:pt x="6623" y="5841"/>
                  </a:cubicBezTo>
                  <a:cubicBezTo>
                    <a:pt x="6580" y="5841"/>
                    <a:pt x="6544" y="5868"/>
                    <a:pt x="6537" y="5928"/>
                  </a:cubicBezTo>
                  <a:lnTo>
                    <a:pt x="6310" y="6964"/>
                  </a:lnTo>
                  <a:lnTo>
                    <a:pt x="5298" y="6583"/>
                  </a:lnTo>
                  <a:cubicBezTo>
                    <a:pt x="5227" y="6225"/>
                    <a:pt x="5144" y="5844"/>
                    <a:pt x="5025" y="5511"/>
                  </a:cubicBezTo>
                  <a:lnTo>
                    <a:pt x="6334" y="5059"/>
                  </a:lnTo>
                  <a:cubicBezTo>
                    <a:pt x="6358" y="5047"/>
                    <a:pt x="6394" y="5011"/>
                    <a:pt x="6394" y="4951"/>
                  </a:cubicBezTo>
                  <a:cubicBezTo>
                    <a:pt x="6394" y="4916"/>
                    <a:pt x="6370" y="4832"/>
                    <a:pt x="6346" y="4773"/>
                  </a:cubicBezTo>
                  <a:lnTo>
                    <a:pt x="5632" y="3487"/>
                  </a:lnTo>
                  <a:cubicBezTo>
                    <a:pt x="5596" y="3427"/>
                    <a:pt x="5560" y="3380"/>
                    <a:pt x="5513" y="3344"/>
                  </a:cubicBezTo>
                  <a:cubicBezTo>
                    <a:pt x="5485" y="3330"/>
                    <a:pt x="5457" y="3324"/>
                    <a:pt x="5434" y="3324"/>
                  </a:cubicBezTo>
                  <a:cubicBezTo>
                    <a:pt x="5417" y="3324"/>
                    <a:pt x="5403" y="3327"/>
                    <a:pt x="5394" y="3332"/>
                  </a:cubicBezTo>
                  <a:cubicBezTo>
                    <a:pt x="5322" y="3368"/>
                    <a:pt x="5322" y="3487"/>
                    <a:pt x="5382" y="3606"/>
                  </a:cubicBezTo>
                  <a:lnTo>
                    <a:pt x="5977" y="4678"/>
                  </a:lnTo>
                  <a:lnTo>
                    <a:pt x="4846" y="5059"/>
                  </a:lnTo>
                  <a:cubicBezTo>
                    <a:pt x="4679" y="4654"/>
                    <a:pt x="4489" y="4285"/>
                    <a:pt x="4263" y="3987"/>
                  </a:cubicBezTo>
                  <a:cubicBezTo>
                    <a:pt x="4429" y="3880"/>
                    <a:pt x="4513" y="3677"/>
                    <a:pt x="4513" y="3392"/>
                  </a:cubicBezTo>
                  <a:cubicBezTo>
                    <a:pt x="4513" y="2987"/>
                    <a:pt x="4322" y="2534"/>
                    <a:pt x="4036" y="2177"/>
                  </a:cubicBezTo>
                  <a:lnTo>
                    <a:pt x="4334" y="1594"/>
                  </a:lnTo>
                  <a:cubicBezTo>
                    <a:pt x="4346" y="1582"/>
                    <a:pt x="4346" y="1546"/>
                    <a:pt x="4334" y="1534"/>
                  </a:cubicBezTo>
                  <a:cubicBezTo>
                    <a:pt x="4263" y="1189"/>
                    <a:pt x="4191" y="808"/>
                    <a:pt x="4191" y="760"/>
                  </a:cubicBezTo>
                  <a:cubicBezTo>
                    <a:pt x="4191" y="701"/>
                    <a:pt x="4143" y="641"/>
                    <a:pt x="4096" y="606"/>
                  </a:cubicBezTo>
                  <a:cubicBezTo>
                    <a:pt x="4083" y="599"/>
                    <a:pt x="4071" y="596"/>
                    <a:pt x="4061" y="596"/>
                  </a:cubicBezTo>
                  <a:cubicBezTo>
                    <a:pt x="4032" y="596"/>
                    <a:pt x="4012" y="618"/>
                    <a:pt x="4012" y="653"/>
                  </a:cubicBezTo>
                  <a:cubicBezTo>
                    <a:pt x="4012" y="725"/>
                    <a:pt x="4096" y="1165"/>
                    <a:pt x="4155" y="1463"/>
                  </a:cubicBezTo>
                  <a:lnTo>
                    <a:pt x="3870" y="2022"/>
                  </a:lnTo>
                  <a:cubicBezTo>
                    <a:pt x="3774" y="1939"/>
                    <a:pt x="3667" y="1844"/>
                    <a:pt x="3560" y="1784"/>
                  </a:cubicBezTo>
                  <a:cubicBezTo>
                    <a:pt x="3453" y="1725"/>
                    <a:pt x="3358" y="1677"/>
                    <a:pt x="3250" y="1665"/>
                  </a:cubicBezTo>
                  <a:lnTo>
                    <a:pt x="2965" y="784"/>
                  </a:lnTo>
                  <a:cubicBezTo>
                    <a:pt x="3024" y="582"/>
                    <a:pt x="3120" y="237"/>
                    <a:pt x="3120" y="165"/>
                  </a:cubicBezTo>
                  <a:cubicBezTo>
                    <a:pt x="3120" y="106"/>
                    <a:pt x="3084" y="46"/>
                    <a:pt x="3024" y="10"/>
                  </a:cubicBezTo>
                  <a:cubicBezTo>
                    <a:pt x="3011" y="4"/>
                    <a:pt x="3000" y="1"/>
                    <a:pt x="29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9"/>
            <p:cNvSpPr/>
            <p:nvPr/>
          </p:nvSpPr>
          <p:spPr>
            <a:xfrm>
              <a:off x="5469105" y="1622453"/>
              <a:ext cx="346682" cy="442942"/>
            </a:xfrm>
            <a:custGeom>
              <a:rect b="b" l="l" r="r" t="t"/>
              <a:pathLst>
                <a:path extrusionOk="0" h="15001" w="11741">
                  <a:moveTo>
                    <a:pt x="5287" y="3482"/>
                  </a:moveTo>
                  <a:lnTo>
                    <a:pt x="6549" y="4221"/>
                  </a:lnTo>
                  <a:lnTo>
                    <a:pt x="6323" y="8709"/>
                  </a:lnTo>
                  <a:lnTo>
                    <a:pt x="5477" y="8221"/>
                  </a:lnTo>
                  <a:lnTo>
                    <a:pt x="5287" y="3482"/>
                  </a:lnTo>
                  <a:close/>
                  <a:moveTo>
                    <a:pt x="5558" y="9198"/>
                  </a:moveTo>
                  <a:cubicBezTo>
                    <a:pt x="5657" y="9198"/>
                    <a:pt x="5770" y="9232"/>
                    <a:pt x="5894" y="9305"/>
                  </a:cubicBezTo>
                  <a:cubicBezTo>
                    <a:pt x="6299" y="9531"/>
                    <a:pt x="6573" y="10043"/>
                    <a:pt x="6561" y="10459"/>
                  </a:cubicBezTo>
                  <a:cubicBezTo>
                    <a:pt x="6561" y="10761"/>
                    <a:pt x="6419" y="10939"/>
                    <a:pt x="6203" y="10939"/>
                  </a:cubicBezTo>
                  <a:cubicBezTo>
                    <a:pt x="6111" y="10939"/>
                    <a:pt x="6007" y="10907"/>
                    <a:pt x="5894" y="10840"/>
                  </a:cubicBezTo>
                  <a:cubicBezTo>
                    <a:pt x="5489" y="10602"/>
                    <a:pt x="5192" y="10102"/>
                    <a:pt x="5192" y="9662"/>
                  </a:cubicBezTo>
                  <a:cubicBezTo>
                    <a:pt x="5192" y="9372"/>
                    <a:pt x="5335" y="9198"/>
                    <a:pt x="5558" y="9198"/>
                  </a:cubicBezTo>
                  <a:close/>
                  <a:moveTo>
                    <a:pt x="5645" y="1"/>
                  </a:moveTo>
                  <a:cubicBezTo>
                    <a:pt x="5540" y="1"/>
                    <a:pt x="5450" y="44"/>
                    <a:pt x="5382" y="125"/>
                  </a:cubicBezTo>
                  <a:lnTo>
                    <a:pt x="96" y="7542"/>
                  </a:lnTo>
                  <a:cubicBezTo>
                    <a:pt x="1" y="7685"/>
                    <a:pt x="1" y="7935"/>
                    <a:pt x="96" y="8221"/>
                  </a:cubicBezTo>
                  <a:cubicBezTo>
                    <a:pt x="203" y="8495"/>
                    <a:pt x="393" y="8733"/>
                    <a:pt x="608" y="8864"/>
                  </a:cubicBezTo>
                  <a:lnTo>
                    <a:pt x="11097" y="14924"/>
                  </a:lnTo>
                  <a:cubicBezTo>
                    <a:pt x="11190" y="14976"/>
                    <a:pt x="11278" y="15000"/>
                    <a:pt x="11358" y="15000"/>
                  </a:cubicBezTo>
                  <a:cubicBezTo>
                    <a:pt x="11463" y="15000"/>
                    <a:pt x="11553" y="14958"/>
                    <a:pt x="11621" y="14877"/>
                  </a:cubicBezTo>
                  <a:cubicBezTo>
                    <a:pt x="11740" y="14722"/>
                    <a:pt x="11740" y="14472"/>
                    <a:pt x="11633" y="14186"/>
                  </a:cubicBezTo>
                  <a:lnTo>
                    <a:pt x="6418" y="720"/>
                  </a:lnTo>
                  <a:cubicBezTo>
                    <a:pt x="6311" y="434"/>
                    <a:pt x="6120" y="220"/>
                    <a:pt x="5906" y="77"/>
                  </a:cubicBezTo>
                  <a:cubicBezTo>
                    <a:pt x="5813" y="26"/>
                    <a:pt x="5725" y="1"/>
                    <a:pt x="56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a:off x="5446605" y="1592866"/>
              <a:ext cx="391682" cy="502469"/>
            </a:xfrm>
            <a:custGeom>
              <a:rect b="b" l="l" r="r" t="t"/>
              <a:pathLst>
                <a:path extrusionOk="0" h="17017" w="13265">
                  <a:moveTo>
                    <a:pt x="6411" y="1003"/>
                  </a:moveTo>
                  <a:cubicBezTo>
                    <a:pt x="6491" y="1003"/>
                    <a:pt x="6582" y="1028"/>
                    <a:pt x="6680" y="1079"/>
                  </a:cubicBezTo>
                  <a:cubicBezTo>
                    <a:pt x="6894" y="1198"/>
                    <a:pt x="7085" y="1436"/>
                    <a:pt x="7192" y="1722"/>
                  </a:cubicBezTo>
                  <a:lnTo>
                    <a:pt x="12407" y="15188"/>
                  </a:lnTo>
                  <a:cubicBezTo>
                    <a:pt x="12502" y="15474"/>
                    <a:pt x="12502" y="15724"/>
                    <a:pt x="12395" y="15879"/>
                  </a:cubicBezTo>
                  <a:cubicBezTo>
                    <a:pt x="12334" y="15960"/>
                    <a:pt x="12246" y="16002"/>
                    <a:pt x="12141" y="16002"/>
                  </a:cubicBezTo>
                  <a:cubicBezTo>
                    <a:pt x="12060" y="16002"/>
                    <a:pt x="11969" y="15978"/>
                    <a:pt x="11871" y="15926"/>
                  </a:cubicBezTo>
                  <a:lnTo>
                    <a:pt x="1382" y="9866"/>
                  </a:lnTo>
                  <a:cubicBezTo>
                    <a:pt x="1179" y="9747"/>
                    <a:pt x="977" y="9509"/>
                    <a:pt x="882" y="9223"/>
                  </a:cubicBezTo>
                  <a:cubicBezTo>
                    <a:pt x="774" y="8937"/>
                    <a:pt x="774" y="8687"/>
                    <a:pt x="882" y="8544"/>
                  </a:cubicBezTo>
                  <a:lnTo>
                    <a:pt x="6156" y="1127"/>
                  </a:lnTo>
                  <a:cubicBezTo>
                    <a:pt x="6217" y="1046"/>
                    <a:pt x="6305" y="1003"/>
                    <a:pt x="6411" y="1003"/>
                  </a:cubicBezTo>
                  <a:close/>
                  <a:moveTo>
                    <a:pt x="6049" y="1"/>
                  </a:moveTo>
                  <a:cubicBezTo>
                    <a:pt x="5815" y="1"/>
                    <a:pt x="5615" y="96"/>
                    <a:pt x="5477" y="293"/>
                  </a:cubicBezTo>
                  <a:lnTo>
                    <a:pt x="191" y="7711"/>
                  </a:lnTo>
                  <a:cubicBezTo>
                    <a:pt x="72" y="7890"/>
                    <a:pt x="1" y="8104"/>
                    <a:pt x="1" y="8390"/>
                  </a:cubicBezTo>
                  <a:lnTo>
                    <a:pt x="1" y="8402"/>
                  </a:lnTo>
                  <a:cubicBezTo>
                    <a:pt x="1" y="8675"/>
                    <a:pt x="60" y="8973"/>
                    <a:pt x="179" y="9283"/>
                  </a:cubicBezTo>
                  <a:cubicBezTo>
                    <a:pt x="417" y="9926"/>
                    <a:pt x="858" y="10473"/>
                    <a:pt x="1358" y="10759"/>
                  </a:cubicBezTo>
                  <a:lnTo>
                    <a:pt x="6609" y="13795"/>
                  </a:lnTo>
                  <a:lnTo>
                    <a:pt x="11859" y="16831"/>
                  </a:lnTo>
                  <a:cubicBezTo>
                    <a:pt x="12083" y="16954"/>
                    <a:pt x="12295" y="17017"/>
                    <a:pt x="12484" y="17017"/>
                  </a:cubicBezTo>
                  <a:cubicBezTo>
                    <a:pt x="12716" y="17017"/>
                    <a:pt x="12912" y="16921"/>
                    <a:pt x="13050" y="16724"/>
                  </a:cubicBezTo>
                  <a:cubicBezTo>
                    <a:pt x="13169" y="16545"/>
                    <a:pt x="13252" y="16307"/>
                    <a:pt x="13252" y="16045"/>
                  </a:cubicBezTo>
                  <a:cubicBezTo>
                    <a:pt x="13264" y="15760"/>
                    <a:pt x="13205" y="15450"/>
                    <a:pt x="13062" y="15129"/>
                  </a:cubicBezTo>
                  <a:lnTo>
                    <a:pt x="7847" y="1663"/>
                  </a:lnTo>
                  <a:cubicBezTo>
                    <a:pt x="7609" y="1020"/>
                    <a:pt x="7156" y="472"/>
                    <a:pt x="6668" y="186"/>
                  </a:cubicBezTo>
                  <a:cubicBezTo>
                    <a:pt x="6449" y="64"/>
                    <a:pt x="6238" y="1"/>
                    <a:pt x="60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a:off x="5624509" y="1725622"/>
              <a:ext cx="37972" cy="154015"/>
            </a:xfrm>
            <a:custGeom>
              <a:rect b="b" l="l" r="r" t="t"/>
              <a:pathLst>
                <a:path extrusionOk="0" h="5216" w="1286">
                  <a:moveTo>
                    <a:pt x="0" y="0"/>
                  </a:moveTo>
                  <a:lnTo>
                    <a:pt x="191" y="4727"/>
                  </a:lnTo>
                  <a:lnTo>
                    <a:pt x="1048" y="5215"/>
                  </a:lnTo>
                  <a:lnTo>
                    <a:pt x="1286" y="72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a:off x="5622383" y="1894017"/>
              <a:ext cx="40807" cy="51466"/>
            </a:xfrm>
            <a:custGeom>
              <a:rect b="b" l="l" r="r" t="t"/>
              <a:pathLst>
                <a:path extrusionOk="0" h="1743" w="1382">
                  <a:moveTo>
                    <a:pt x="367" y="1"/>
                  </a:moveTo>
                  <a:cubicBezTo>
                    <a:pt x="144" y="1"/>
                    <a:pt x="1" y="175"/>
                    <a:pt x="1" y="465"/>
                  </a:cubicBezTo>
                  <a:cubicBezTo>
                    <a:pt x="1" y="905"/>
                    <a:pt x="286" y="1405"/>
                    <a:pt x="703" y="1643"/>
                  </a:cubicBezTo>
                  <a:cubicBezTo>
                    <a:pt x="824" y="1711"/>
                    <a:pt x="933" y="1742"/>
                    <a:pt x="1026" y="1742"/>
                  </a:cubicBezTo>
                  <a:cubicBezTo>
                    <a:pt x="1247" y="1742"/>
                    <a:pt x="1382" y="1567"/>
                    <a:pt x="1382" y="1274"/>
                  </a:cubicBezTo>
                  <a:cubicBezTo>
                    <a:pt x="1382" y="846"/>
                    <a:pt x="1108" y="334"/>
                    <a:pt x="703" y="108"/>
                  </a:cubicBezTo>
                  <a:cubicBezTo>
                    <a:pt x="579" y="35"/>
                    <a:pt x="466" y="1"/>
                    <a:pt x="3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a:off x="5295779" y="2136792"/>
              <a:ext cx="303425" cy="202618"/>
            </a:xfrm>
            <a:custGeom>
              <a:rect b="b" l="l" r="r" t="t"/>
              <a:pathLst>
                <a:path extrusionOk="0" h="6862" w="10276">
                  <a:moveTo>
                    <a:pt x="1239" y="815"/>
                  </a:moveTo>
                  <a:lnTo>
                    <a:pt x="1358" y="899"/>
                  </a:lnTo>
                  <a:lnTo>
                    <a:pt x="1358" y="1137"/>
                  </a:lnTo>
                  <a:lnTo>
                    <a:pt x="1537" y="1113"/>
                  </a:lnTo>
                  <a:lnTo>
                    <a:pt x="1596" y="1280"/>
                  </a:lnTo>
                  <a:lnTo>
                    <a:pt x="1418" y="1291"/>
                  </a:lnTo>
                  <a:lnTo>
                    <a:pt x="1596" y="1518"/>
                  </a:lnTo>
                  <a:lnTo>
                    <a:pt x="1537" y="1613"/>
                  </a:lnTo>
                  <a:lnTo>
                    <a:pt x="1358" y="1375"/>
                  </a:lnTo>
                  <a:lnTo>
                    <a:pt x="1358" y="1613"/>
                  </a:lnTo>
                  <a:lnTo>
                    <a:pt x="1239" y="1530"/>
                  </a:lnTo>
                  <a:lnTo>
                    <a:pt x="1239" y="1291"/>
                  </a:lnTo>
                  <a:lnTo>
                    <a:pt x="1060" y="1315"/>
                  </a:lnTo>
                  <a:lnTo>
                    <a:pt x="1001" y="1149"/>
                  </a:lnTo>
                  <a:lnTo>
                    <a:pt x="1180" y="1137"/>
                  </a:lnTo>
                  <a:lnTo>
                    <a:pt x="1001" y="922"/>
                  </a:lnTo>
                  <a:lnTo>
                    <a:pt x="1060" y="839"/>
                  </a:lnTo>
                  <a:lnTo>
                    <a:pt x="1239" y="1053"/>
                  </a:lnTo>
                  <a:lnTo>
                    <a:pt x="1239" y="815"/>
                  </a:lnTo>
                  <a:close/>
                  <a:moveTo>
                    <a:pt x="2084" y="1315"/>
                  </a:moveTo>
                  <a:lnTo>
                    <a:pt x="2203" y="1387"/>
                  </a:lnTo>
                  <a:lnTo>
                    <a:pt x="2203" y="1625"/>
                  </a:lnTo>
                  <a:lnTo>
                    <a:pt x="2382" y="1613"/>
                  </a:lnTo>
                  <a:lnTo>
                    <a:pt x="2442" y="1768"/>
                  </a:lnTo>
                  <a:lnTo>
                    <a:pt x="2263" y="1792"/>
                  </a:lnTo>
                  <a:lnTo>
                    <a:pt x="2442" y="2006"/>
                  </a:lnTo>
                  <a:lnTo>
                    <a:pt x="2382" y="2101"/>
                  </a:lnTo>
                  <a:lnTo>
                    <a:pt x="2203" y="1863"/>
                  </a:lnTo>
                  <a:lnTo>
                    <a:pt x="2203" y="2101"/>
                  </a:lnTo>
                  <a:lnTo>
                    <a:pt x="2084" y="2030"/>
                  </a:lnTo>
                  <a:lnTo>
                    <a:pt x="2084" y="1792"/>
                  </a:lnTo>
                  <a:lnTo>
                    <a:pt x="1906" y="1803"/>
                  </a:lnTo>
                  <a:lnTo>
                    <a:pt x="1846" y="1637"/>
                  </a:lnTo>
                  <a:lnTo>
                    <a:pt x="2025" y="1625"/>
                  </a:lnTo>
                  <a:lnTo>
                    <a:pt x="1846" y="1411"/>
                  </a:lnTo>
                  <a:lnTo>
                    <a:pt x="1906" y="1327"/>
                  </a:lnTo>
                  <a:lnTo>
                    <a:pt x="2084" y="1553"/>
                  </a:lnTo>
                  <a:lnTo>
                    <a:pt x="2084" y="1315"/>
                  </a:lnTo>
                  <a:close/>
                  <a:moveTo>
                    <a:pt x="2942" y="1803"/>
                  </a:moveTo>
                  <a:lnTo>
                    <a:pt x="3061" y="1875"/>
                  </a:lnTo>
                  <a:lnTo>
                    <a:pt x="3061" y="2113"/>
                  </a:lnTo>
                  <a:lnTo>
                    <a:pt x="3239" y="2101"/>
                  </a:lnTo>
                  <a:lnTo>
                    <a:pt x="3299" y="2256"/>
                  </a:lnTo>
                  <a:lnTo>
                    <a:pt x="3120" y="2280"/>
                  </a:lnTo>
                  <a:lnTo>
                    <a:pt x="3299" y="2506"/>
                  </a:lnTo>
                  <a:lnTo>
                    <a:pt x="3239" y="2589"/>
                  </a:lnTo>
                  <a:lnTo>
                    <a:pt x="3061" y="2351"/>
                  </a:lnTo>
                  <a:lnTo>
                    <a:pt x="3061" y="2589"/>
                  </a:lnTo>
                  <a:lnTo>
                    <a:pt x="2942" y="2518"/>
                  </a:lnTo>
                  <a:lnTo>
                    <a:pt x="2942" y="2280"/>
                  </a:lnTo>
                  <a:lnTo>
                    <a:pt x="2763" y="2292"/>
                  </a:lnTo>
                  <a:lnTo>
                    <a:pt x="2692" y="2125"/>
                  </a:lnTo>
                  <a:lnTo>
                    <a:pt x="2882" y="2113"/>
                  </a:lnTo>
                  <a:lnTo>
                    <a:pt x="2692" y="1911"/>
                  </a:lnTo>
                  <a:lnTo>
                    <a:pt x="2763" y="1815"/>
                  </a:lnTo>
                  <a:lnTo>
                    <a:pt x="2942" y="2042"/>
                  </a:lnTo>
                  <a:lnTo>
                    <a:pt x="2942" y="1803"/>
                  </a:lnTo>
                  <a:close/>
                  <a:moveTo>
                    <a:pt x="3799" y="2292"/>
                  </a:moveTo>
                  <a:lnTo>
                    <a:pt x="3918" y="2363"/>
                  </a:lnTo>
                  <a:lnTo>
                    <a:pt x="3918" y="2601"/>
                  </a:lnTo>
                  <a:lnTo>
                    <a:pt x="4097" y="2589"/>
                  </a:lnTo>
                  <a:lnTo>
                    <a:pt x="4156" y="2756"/>
                  </a:lnTo>
                  <a:lnTo>
                    <a:pt x="3977" y="2768"/>
                  </a:lnTo>
                  <a:lnTo>
                    <a:pt x="4156" y="2994"/>
                  </a:lnTo>
                  <a:lnTo>
                    <a:pt x="4097" y="3077"/>
                  </a:lnTo>
                  <a:lnTo>
                    <a:pt x="3918" y="2839"/>
                  </a:lnTo>
                  <a:lnTo>
                    <a:pt x="3918" y="3077"/>
                  </a:lnTo>
                  <a:lnTo>
                    <a:pt x="3799" y="3006"/>
                  </a:lnTo>
                  <a:lnTo>
                    <a:pt x="3799" y="2768"/>
                  </a:lnTo>
                  <a:lnTo>
                    <a:pt x="3620" y="2780"/>
                  </a:lnTo>
                  <a:lnTo>
                    <a:pt x="3561" y="2625"/>
                  </a:lnTo>
                  <a:lnTo>
                    <a:pt x="3739" y="2601"/>
                  </a:lnTo>
                  <a:lnTo>
                    <a:pt x="3561" y="2399"/>
                  </a:lnTo>
                  <a:lnTo>
                    <a:pt x="3620" y="2303"/>
                  </a:lnTo>
                  <a:lnTo>
                    <a:pt x="3799" y="2530"/>
                  </a:lnTo>
                  <a:lnTo>
                    <a:pt x="3799" y="2292"/>
                  </a:lnTo>
                  <a:close/>
                  <a:moveTo>
                    <a:pt x="4644" y="2780"/>
                  </a:moveTo>
                  <a:lnTo>
                    <a:pt x="4763" y="2851"/>
                  </a:lnTo>
                  <a:lnTo>
                    <a:pt x="4763" y="3101"/>
                  </a:lnTo>
                  <a:lnTo>
                    <a:pt x="4942" y="3077"/>
                  </a:lnTo>
                  <a:lnTo>
                    <a:pt x="5001" y="3244"/>
                  </a:lnTo>
                  <a:lnTo>
                    <a:pt x="4823" y="3256"/>
                  </a:lnTo>
                  <a:lnTo>
                    <a:pt x="5001" y="3482"/>
                  </a:lnTo>
                  <a:lnTo>
                    <a:pt x="4942" y="3577"/>
                  </a:lnTo>
                  <a:lnTo>
                    <a:pt x="4763" y="3339"/>
                  </a:lnTo>
                  <a:lnTo>
                    <a:pt x="4763" y="3577"/>
                  </a:lnTo>
                  <a:lnTo>
                    <a:pt x="4644" y="3494"/>
                  </a:lnTo>
                  <a:lnTo>
                    <a:pt x="4644" y="3256"/>
                  </a:lnTo>
                  <a:lnTo>
                    <a:pt x="4466" y="3280"/>
                  </a:lnTo>
                  <a:lnTo>
                    <a:pt x="4406" y="3113"/>
                  </a:lnTo>
                  <a:lnTo>
                    <a:pt x="4585" y="3101"/>
                  </a:lnTo>
                  <a:lnTo>
                    <a:pt x="4406" y="2887"/>
                  </a:lnTo>
                  <a:lnTo>
                    <a:pt x="4466" y="2804"/>
                  </a:lnTo>
                  <a:lnTo>
                    <a:pt x="4644" y="3018"/>
                  </a:lnTo>
                  <a:lnTo>
                    <a:pt x="4644" y="2780"/>
                  </a:lnTo>
                  <a:close/>
                  <a:moveTo>
                    <a:pt x="5501" y="3280"/>
                  </a:moveTo>
                  <a:lnTo>
                    <a:pt x="5621" y="3351"/>
                  </a:lnTo>
                  <a:lnTo>
                    <a:pt x="5621" y="3589"/>
                  </a:lnTo>
                  <a:lnTo>
                    <a:pt x="5799" y="3577"/>
                  </a:lnTo>
                  <a:lnTo>
                    <a:pt x="5859" y="3732"/>
                  </a:lnTo>
                  <a:lnTo>
                    <a:pt x="5680" y="3756"/>
                  </a:lnTo>
                  <a:lnTo>
                    <a:pt x="5859" y="3970"/>
                  </a:lnTo>
                  <a:lnTo>
                    <a:pt x="5799" y="4066"/>
                  </a:lnTo>
                  <a:lnTo>
                    <a:pt x="5621" y="3827"/>
                  </a:lnTo>
                  <a:lnTo>
                    <a:pt x="5621" y="4066"/>
                  </a:lnTo>
                  <a:lnTo>
                    <a:pt x="5501" y="3994"/>
                  </a:lnTo>
                  <a:lnTo>
                    <a:pt x="5501" y="3744"/>
                  </a:lnTo>
                  <a:lnTo>
                    <a:pt x="5323" y="3768"/>
                  </a:lnTo>
                  <a:lnTo>
                    <a:pt x="5263" y="3601"/>
                  </a:lnTo>
                  <a:lnTo>
                    <a:pt x="5442" y="3589"/>
                  </a:lnTo>
                  <a:lnTo>
                    <a:pt x="5263" y="3375"/>
                  </a:lnTo>
                  <a:lnTo>
                    <a:pt x="5323" y="3292"/>
                  </a:lnTo>
                  <a:lnTo>
                    <a:pt x="5501" y="3518"/>
                  </a:lnTo>
                  <a:lnTo>
                    <a:pt x="5501" y="3280"/>
                  </a:lnTo>
                  <a:close/>
                  <a:moveTo>
                    <a:pt x="6347" y="3768"/>
                  </a:moveTo>
                  <a:lnTo>
                    <a:pt x="6466" y="3839"/>
                  </a:lnTo>
                  <a:lnTo>
                    <a:pt x="6466" y="4077"/>
                  </a:lnTo>
                  <a:lnTo>
                    <a:pt x="6644" y="4066"/>
                  </a:lnTo>
                  <a:lnTo>
                    <a:pt x="6704" y="4232"/>
                  </a:lnTo>
                  <a:lnTo>
                    <a:pt x="6525" y="4244"/>
                  </a:lnTo>
                  <a:lnTo>
                    <a:pt x="6704" y="4470"/>
                  </a:lnTo>
                  <a:lnTo>
                    <a:pt x="6644" y="4554"/>
                  </a:lnTo>
                  <a:lnTo>
                    <a:pt x="6466" y="4316"/>
                  </a:lnTo>
                  <a:lnTo>
                    <a:pt x="6466" y="4554"/>
                  </a:lnTo>
                  <a:lnTo>
                    <a:pt x="6347" y="4482"/>
                  </a:lnTo>
                  <a:lnTo>
                    <a:pt x="6347" y="4244"/>
                  </a:lnTo>
                  <a:lnTo>
                    <a:pt x="6168" y="4256"/>
                  </a:lnTo>
                  <a:lnTo>
                    <a:pt x="6109" y="4089"/>
                  </a:lnTo>
                  <a:lnTo>
                    <a:pt x="6287" y="4077"/>
                  </a:lnTo>
                  <a:lnTo>
                    <a:pt x="6109" y="3875"/>
                  </a:lnTo>
                  <a:lnTo>
                    <a:pt x="6168" y="3780"/>
                  </a:lnTo>
                  <a:lnTo>
                    <a:pt x="6347" y="4006"/>
                  </a:lnTo>
                  <a:lnTo>
                    <a:pt x="6347" y="3768"/>
                  </a:lnTo>
                  <a:close/>
                  <a:moveTo>
                    <a:pt x="7204" y="4268"/>
                  </a:moveTo>
                  <a:lnTo>
                    <a:pt x="7323" y="4339"/>
                  </a:lnTo>
                  <a:lnTo>
                    <a:pt x="7323" y="4589"/>
                  </a:lnTo>
                  <a:lnTo>
                    <a:pt x="7502" y="4566"/>
                  </a:lnTo>
                  <a:lnTo>
                    <a:pt x="7561" y="4732"/>
                  </a:lnTo>
                  <a:lnTo>
                    <a:pt x="7383" y="4744"/>
                  </a:lnTo>
                  <a:lnTo>
                    <a:pt x="7561" y="4970"/>
                  </a:lnTo>
                  <a:lnTo>
                    <a:pt x="7502" y="5066"/>
                  </a:lnTo>
                  <a:lnTo>
                    <a:pt x="7323" y="4828"/>
                  </a:lnTo>
                  <a:lnTo>
                    <a:pt x="7323" y="5066"/>
                  </a:lnTo>
                  <a:lnTo>
                    <a:pt x="7204" y="4982"/>
                  </a:lnTo>
                  <a:lnTo>
                    <a:pt x="7204" y="4744"/>
                  </a:lnTo>
                  <a:lnTo>
                    <a:pt x="7025" y="4768"/>
                  </a:lnTo>
                  <a:lnTo>
                    <a:pt x="6966" y="4601"/>
                  </a:lnTo>
                  <a:lnTo>
                    <a:pt x="7145" y="4589"/>
                  </a:lnTo>
                  <a:lnTo>
                    <a:pt x="6966" y="4375"/>
                  </a:lnTo>
                  <a:lnTo>
                    <a:pt x="7025" y="4292"/>
                  </a:lnTo>
                  <a:lnTo>
                    <a:pt x="7204" y="4506"/>
                  </a:lnTo>
                  <a:lnTo>
                    <a:pt x="7204" y="4268"/>
                  </a:lnTo>
                  <a:close/>
                  <a:moveTo>
                    <a:pt x="8061" y="4756"/>
                  </a:moveTo>
                  <a:lnTo>
                    <a:pt x="8180" y="4839"/>
                  </a:lnTo>
                  <a:lnTo>
                    <a:pt x="8180" y="5078"/>
                  </a:lnTo>
                  <a:lnTo>
                    <a:pt x="8359" y="5054"/>
                  </a:lnTo>
                  <a:lnTo>
                    <a:pt x="8419" y="5220"/>
                  </a:lnTo>
                  <a:lnTo>
                    <a:pt x="8240" y="5232"/>
                  </a:lnTo>
                  <a:lnTo>
                    <a:pt x="8419" y="5459"/>
                  </a:lnTo>
                  <a:lnTo>
                    <a:pt x="8359" y="5554"/>
                  </a:lnTo>
                  <a:lnTo>
                    <a:pt x="8180" y="5316"/>
                  </a:lnTo>
                  <a:lnTo>
                    <a:pt x="8180" y="5554"/>
                  </a:lnTo>
                  <a:lnTo>
                    <a:pt x="8061" y="5482"/>
                  </a:lnTo>
                  <a:lnTo>
                    <a:pt x="8061" y="5232"/>
                  </a:lnTo>
                  <a:lnTo>
                    <a:pt x="7883" y="5256"/>
                  </a:lnTo>
                  <a:lnTo>
                    <a:pt x="7823" y="5090"/>
                  </a:lnTo>
                  <a:lnTo>
                    <a:pt x="8002" y="5078"/>
                  </a:lnTo>
                  <a:lnTo>
                    <a:pt x="7823" y="4863"/>
                  </a:lnTo>
                  <a:lnTo>
                    <a:pt x="7883" y="4780"/>
                  </a:lnTo>
                  <a:lnTo>
                    <a:pt x="8061" y="4994"/>
                  </a:lnTo>
                  <a:lnTo>
                    <a:pt x="8061" y="4756"/>
                  </a:lnTo>
                  <a:close/>
                  <a:moveTo>
                    <a:pt x="8907" y="5256"/>
                  </a:moveTo>
                  <a:lnTo>
                    <a:pt x="9026" y="5328"/>
                  </a:lnTo>
                  <a:lnTo>
                    <a:pt x="9026" y="5566"/>
                  </a:lnTo>
                  <a:lnTo>
                    <a:pt x="9204" y="5554"/>
                  </a:lnTo>
                  <a:lnTo>
                    <a:pt x="9264" y="5721"/>
                  </a:lnTo>
                  <a:lnTo>
                    <a:pt x="9085" y="5732"/>
                  </a:lnTo>
                  <a:lnTo>
                    <a:pt x="9264" y="5959"/>
                  </a:lnTo>
                  <a:lnTo>
                    <a:pt x="9204" y="6042"/>
                  </a:lnTo>
                  <a:lnTo>
                    <a:pt x="9026" y="5804"/>
                  </a:lnTo>
                  <a:lnTo>
                    <a:pt x="9026" y="6042"/>
                  </a:lnTo>
                  <a:lnTo>
                    <a:pt x="8907" y="5971"/>
                  </a:lnTo>
                  <a:lnTo>
                    <a:pt x="8907" y="5732"/>
                  </a:lnTo>
                  <a:lnTo>
                    <a:pt x="8728" y="5744"/>
                  </a:lnTo>
                  <a:lnTo>
                    <a:pt x="8669" y="5578"/>
                  </a:lnTo>
                  <a:lnTo>
                    <a:pt x="8847" y="5566"/>
                  </a:lnTo>
                  <a:lnTo>
                    <a:pt x="8669" y="5363"/>
                  </a:lnTo>
                  <a:lnTo>
                    <a:pt x="8728" y="5268"/>
                  </a:lnTo>
                  <a:lnTo>
                    <a:pt x="8907" y="5494"/>
                  </a:lnTo>
                  <a:lnTo>
                    <a:pt x="8907" y="5256"/>
                  </a:lnTo>
                  <a:close/>
                  <a:moveTo>
                    <a:pt x="370" y="1"/>
                  </a:moveTo>
                  <a:cubicBezTo>
                    <a:pt x="149" y="1"/>
                    <a:pt x="1" y="164"/>
                    <a:pt x="1" y="458"/>
                  </a:cubicBezTo>
                  <a:cubicBezTo>
                    <a:pt x="1" y="875"/>
                    <a:pt x="298" y="1399"/>
                    <a:pt x="656" y="1613"/>
                  </a:cubicBezTo>
                  <a:lnTo>
                    <a:pt x="9609" y="6768"/>
                  </a:lnTo>
                  <a:cubicBezTo>
                    <a:pt x="9719" y="6832"/>
                    <a:pt x="9821" y="6862"/>
                    <a:pt x="9910" y="6862"/>
                  </a:cubicBezTo>
                  <a:cubicBezTo>
                    <a:pt x="10124" y="6862"/>
                    <a:pt x="10268" y="6692"/>
                    <a:pt x="10276" y="6399"/>
                  </a:cubicBezTo>
                  <a:cubicBezTo>
                    <a:pt x="10276" y="5982"/>
                    <a:pt x="9978" y="5482"/>
                    <a:pt x="9621" y="5256"/>
                  </a:cubicBezTo>
                  <a:lnTo>
                    <a:pt x="1882" y="791"/>
                  </a:lnTo>
                  <a:lnTo>
                    <a:pt x="679" y="89"/>
                  </a:lnTo>
                  <a:cubicBezTo>
                    <a:pt x="567" y="29"/>
                    <a:pt x="462" y="1"/>
                    <a:pt x="370"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a:off x="5325306" y="2161566"/>
              <a:ext cx="17982" cy="22854"/>
            </a:xfrm>
            <a:custGeom>
              <a:rect b="b" l="l" r="r" t="t"/>
              <a:pathLst>
                <a:path extrusionOk="0" h="774" w="609">
                  <a:moveTo>
                    <a:pt x="60" y="0"/>
                  </a:moveTo>
                  <a:lnTo>
                    <a:pt x="1" y="83"/>
                  </a:lnTo>
                  <a:lnTo>
                    <a:pt x="180" y="310"/>
                  </a:lnTo>
                  <a:lnTo>
                    <a:pt x="1" y="310"/>
                  </a:lnTo>
                  <a:lnTo>
                    <a:pt x="60" y="476"/>
                  </a:lnTo>
                  <a:lnTo>
                    <a:pt x="239" y="452"/>
                  </a:lnTo>
                  <a:lnTo>
                    <a:pt x="239" y="691"/>
                  </a:lnTo>
                  <a:lnTo>
                    <a:pt x="358" y="774"/>
                  </a:lnTo>
                  <a:lnTo>
                    <a:pt x="358" y="536"/>
                  </a:lnTo>
                  <a:lnTo>
                    <a:pt x="537" y="750"/>
                  </a:lnTo>
                  <a:lnTo>
                    <a:pt x="608" y="667"/>
                  </a:lnTo>
                  <a:lnTo>
                    <a:pt x="418" y="441"/>
                  </a:lnTo>
                  <a:lnTo>
                    <a:pt x="608" y="441"/>
                  </a:lnTo>
                  <a:lnTo>
                    <a:pt x="549" y="274"/>
                  </a:lnTo>
                  <a:lnTo>
                    <a:pt x="358" y="298"/>
                  </a:lnTo>
                  <a:lnTo>
                    <a:pt x="358" y="60"/>
                  </a:lnTo>
                  <a:lnTo>
                    <a:pt x="239" y="0"/>
                  </a:lnTo>
                  <a:lnTo>
                    <a:pt x="239" y="214"/>
                  </a:lnTo>
                  <a:lnTo>
                    <a:pt x="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5350287" y="2175975"/>
              <a:ext cx="18307" cy="22884"/>
            </a:xfrm>
            <a:custGeom>
              <a:rect b="b" l="l" r="r" t="t"/>
              <a:pathLst>
                <a:path extrusionOk="0" h="775" w="620">
                  <a:moveTo>
                    <a:pt x="60" y="0"/>
                  </a:moveTo>
                  <a:lnTo>
                    <a:pt x="0" y="84"/>
                  </a:lnTo>
                  <a:lnTo>
                    <a:pt x="179" y="310"/>
                  </a:lnTo>
                  <a:lnTo>
                    <a:pt x="0" y="322"/>
                  </a:lnTo>
                  <a:lnTo>
                    <a:pt x="60" y="476"/>
                  </a:lnTo>
                  <a:lnTo>
                    <a:pt x="238" y="465"/>
                  </a:lnTo>
                  <a:lnTo>
                    <a:pt x="238" y="703"/>
                  </a:lnTo>
                  <a:lnTo>
                    <a:pt x="357" y="774"/>
                  </a:lnTo>
                  <a:lnTo>
                    <a:pt x="357" y="536"/>
                  </a:lnTo>
                  <a:lnTo>
                    <a:pt x="548" y="762"/>
                  </a:lnTo>
                  <a:lnTo>
                    <a:pt x="619" y="667"/>
                  </a:lnTo>
                  <a:lnTo>
                    <a:pt x="441" y="441"/>
                  </a:lnTo>
                  <a:lnTo>
                    <a:pt x="619" y="441"/>
                  </a:lnTo>
                  <a:lnTo>
                    <a:pt x="548" y="286"/>
                  </a:lnTo>
                  <a:lnTo>
                    <a:pt x="357" y="298"/>
                  </a:lnTo>
                  <a:lnTo>
                    <a:pt x="357" y="298"/>
                  </a:lnTo>
                  <a:lnTo>
                    <a:pt x="381" y="60"/>
                  </a:lnTo>
                  <a:lnTo>
                    <a:pt x="238" y="0"/>
                  </a:lnTo>
                  <a:lnTo>
                    <a:pt x="250" y="238"/>
                  </a:lnTo>
                  <a:lnTo>
                    <a:pt x="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a:off x="5375237" y="2190385"/>
              <a:ext cx="18307" cy="22884"/>
            </a:xfrm>
            <a:custGeom>
              <a:rect b="b" l="l" r="r" t="t"/>
              <a:pathLst>
                <a:path extrusionOk="0" h="775" w="620">
                  <a:moveTo>
                    <a:pt x="84" y="0"/>
                  </a:moveTo>
                  <a:lnTo>
                    <a:pt x="1" y="96"/>
                  </a:lnTo>
                  <a:lnTo>
                    <a:pt x="203" y="310"/>
                  </a:lnTo>
                  <a:lnTo>
                    <a:pt x="1" y="334"/>
                  </a:lnTo>
                  <a:lnTo>
                    <a:pt x="72" y="477"/>
                  </a:lnTo>
                  <a:lnTo>
                    <a:pt x="263" y="465"/>
                  </a:lnTo>
                  <a:lnTo>
                    <a:pt x="263" y="703"/>
                  </a:lnTo>
                  <a:lnTo>
                    <a:pt x="382" y="774"/>
                  </a:lnTo>
                  <a:lnTo>
                    <a:pt x="382" y="536"/>
                  </a:lnTo>
                  <a:lnTo>
                    <a:pt x="560" y="762"/>
                  </a:lnTo>
                  <a:lnTo>
                    <a:pt x="620" y="667"/>
                  </a:lnTo>
                  <a:lnTo>
                    <a:pt x="441" y="465"/>
                  </a:lnTo>
                  <a:lnTo>
                    <a:pt x="620" y="453"/>
                  </a:lnTo>
                  <a:lnTo>
                    <a:pt x="560" y="286"/>
                  </a:lnTo>
                  <a:lnTo>
                    <a:pt x="382" y="298"/>
                  </a:lnTo>
                  <a:lnTo>
                    <a:pt x="382" y="72"/>
                  </a:lnTo>
                  <a:lnTo>
                    <a:pt x="263" y="0"/>
                  </a:lnTo>
                  <a:lnTo>
                    <a:pt x="263" y="238"/>
                  </a:lnTo>
                  <a:lnTo>
                    <a:pt x="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a:off x="5400542" y="2204794"/>
              <a:ext cx="18307" cy="22884"/>
            </a:xfrm>
            <a:custGeom>
              <a:rect b="b" l="l" r="r" t="t"/>
              <a:pathLst>
                <a:path extrusionOk="0" h="775" w="620">
                  <a:moveTo>
                    <a:pt x="72" y="0"/>
                  </a:moveTo>
                  <a:lnTo>
                    <a:pt x="13" y="96"/>
                  </a:lnTo>
                  <a:lnTo>
                    <a:pt x="191" y="322"/>
                  </a:lnTo>
                  <a:lnTo>
                    <a:pt x="1" y="334"/>
                  </a:lnTo>
                  <a:lnTo>
                    <a:pt x="72" y="501"/>
                  </a:lnTo>
                  <a:lnTo>
                    <a:pt x="251" y="465"/>
                  </a:lnTo>
                  <a:lnTo>
                    <a:pt x="251" y="703"/>
                  </a:lnTo>
                  <a:lnTo>
                    <a:pt x="370" y="774"/>
                  </a:lnTo>
                  <a:lnTo>
                    <a:pt x="370" y="536"/>
                  </a:lnTo>
                  <a:lnTo>
                    <a:pt x="549" y="762"/>
                  </a:lnTo>
                  <a:lnTo>
                    <a:pt x="620" y="679"/>
                  </a:lnTo>
                  <a:lnTo>
                    <a:pt x="429" y="465"/>
                  </a:lnTo>
                  <a:lnTo>
                    <a:pt x="620" y="453"/>
                  </a:lnTo>
                  <a:lnTo>
                    <a:pt x="549" y="286"/>
                  </a:lnTo>
                  <a:lnTo>
                    <a:pt x="370" y="298"/>
                  </a:lnTo>
                  <a:lnTo>
                    <a:pt x="370" y="84"/>
                  </a:lnTo>
                  <a:lnTo>
                    <a:pt x="251" y="0"/>
                  </a:lnTo>
                  <a:lnTo>
                    <a:pt x="251" y="239"/>
                  </a:lnTo>
                  <a:lnTo>
                    <a:pt x="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5425877" y="2219558"/>
              <a:ext cx="18307" cy="22884"/>
            </a:xfrm>
            <a:custGeom>
              <a:rect b="b" l="l" r="r" t="t"/>
              <a:pathLst>
                <a:path extrusionOk="0" h="775" w="620">
                  <a:moveTo>
                    <a:pt x="60" y="1"/>
                  </a:moveTo>
                  <a:lnTo>
                    <a:pt x="0" y="84"/>
                  </a:lnTo>
                  <a:lnTo>
                    <a:pt x="179" y="310"/>
                  </a:lnTo>
                  <a:lnTo>
                    <a:pt x="0" y="322"/>
                  </a:lnTo>
                  <a:lnTo>
                    <a:pt x="60" y="489"/>
                  </a:lnTo>
                  <a:lnTo>
                    <a:pt x="238" y="453"/>
                  </a:lnTo>
                  <a:lnTo>
                    <a:pt x="238" y="691"/>
                  </a:lnTo>
                  <a:lnTo>
                    <a:pt x="357" y="774"/>
                  </a:lnTo>
                  <a:lnTo>
                    <a:pt x="357" y="536"/>
                  </a:lnTo>
                  <a:lnTo>
                    <a:pt x="560" y="751"/>
                  </a:lnTo>
                  <a:lnTo>
                    <a:pt x="619" y="679"/>
                  </a:lnTo>
                  <a:lnTo>
                    <a:pt x="441" y="453"/>
                  </a:lnTo>
                  <a:lnTo>
                    <a:pt x="619" y="441"/>
                  </a:lnTo>
                  <a:lnTo>
                    <a:pt x="560" y="274"/>
                  </a:lnTo>
                  <a:lnTo>
                    <a:pt x="357" y="298"/>
                  </a:lnTo>
                  <a:lnTo>
                    <a:pt x="357" y="72"/>
                  </a:lnTo>
                  <a:lnTo>
                    <a:pt x="238" y="1"/>
                  </a:lnTo>
                  <a:lnTo>
                    <a:pt x="238" y="239"/>
                  </a:lnTo>
                  <a:lnTo>
                    <a:pt x="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a:off x="5451182" y="2233967"/>
              <a:ext cx="17953" cy="22884"/>
            </a:xfrm>
            <a:custGeom>
              <a:rect b="b" l="l" r="r" t="t"/>
              <a:pathLst>
                <a:path extrusionOk="0" h="775" w="608">
                  <a:moveTo>
                    <a:pt x="60" y="1"/>
                  </a:moveTo>
                  <a:lnTo>
                    <a:pt x="0" y="84"/>
                  </a:lnTo>
                  <a:lnTo>
                    <a:pt x="179" y="310"/>
                  </a:lnTo>
                  <a:lnTo>
                    <a:pt x="0" y="322"/>
                  </a:lnTo>
                  <a:lnTo>
                    <a:pt x="60" y="489"/>
                  </a:lnTo>
                  <a:lnTo>
                    <a:pt x="250" y="477"/>
                  </a:lnTo>
                  <a:lnTo>
                    <a:pt x="250" y="703"/>
                  </a:lnTo>
                  <a:lnTo>
                    <a:pt x="369" y="775"/>
                  </a:lnTo>
                  <a:lnTo>
                    <a:pt x="369" y="536"/>
                  </a:lnTo>
                  <a:lnTo>
                    <a:pt x="548" y="775"/>
                  </a:lnTo>
                  <a:lnTo>
                    <a:pt x="608" y="679"/>
                  </a:lnTo>
                  <a:lnTo>
                    <a:pt x="429" y="465"/>
                  </a:lnTo>
                  <a:lnTo>
                    <a:pt x="608" y="441"/>
                  </a:lnTo>
                  <a:lnTo>
                    <a:pt x="548" y="286"/>
                  </a:lnTo>
                  <a:lnTo>
                    <a:pt x="369" y="310"/>
                  </a:lnTo>
                  <a:lnTo>
                    <a:pt x="369" y="72"/>
                  </a:lnTo>
                  <a:lnTo>
                    <a:pt x="250" y="1"/>
                  </a:lnTo>
                  <a:lnTo>
                    <a:pt x="250" y="239"/>
                  </a:lnTo>
                  <a:lnTo>
                    <a:pt x="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a:off x="5476133" y="2248377"/>
              <a:ext cx="17953" cy="22884"/>
            </a:xfrm>
            <a:custGeom>
              <a:rect b="b" l="l" r="r" t="t"/>
              <a:pathLst>
                <a:path extrusionOk="0" h="775" w="608">
                  <a:moveTo>
                    <a:pt x="72" y="1"/>
                  </a:moveTo>
                  <a:lnTo>
                    <a:pt x="1" y="96"/>
                  </a:lnTo>
                  <a:lnTo>
                    <a:pt x="191" y="310"/>
                  </a:lnTo>
                  <a:lnTo>
                    <a:pt x="1" y="334"/>
                  </a:lnTo>
                  <a:lnTo>
                    <a:pt x="72" y="489"/>
                  </a:lnTo>
                  <a:lnTo>
                    <a:pt x="251" y="477"/>
                  </a:lnTo>
                  <a:lnTo>
                    <a:pt x="251" y="703"/>
                  </a:lnTo>
                  <a:lnTo>
                    <a:pt x="370" y="775"/>
                  </a:lnTo>
                  <a:lnTo>
                    <a:pt x="370" y="537"/>
                  </a:lnTo>
                  <a:lnTo>
                    <a:pt x="548" y="775"/>
                  </a:lnTo>
                  <a:lnTo>
                    <a:pt x="608" y="691"/>
                  </a:lnTo>
                  <a:lnTo>
                    <a:pt x="429" y="465"/>
                  </a:lnTo>
                  <a:lnTo>
                    <a:pt x="608" y="453"/>
                  </a:lnTo>
                  <a:lnTo>
                    <a:pt x="548" y="287"/>
                  </a:lnTo>
                  <a:lnTo>
                    <a:pt x="370" y="310"/>
                  </a:lnTo>
                  <a:lnTo>
                    <a:pt x="370" y="72"/>
                  </a:lnTo>
                  <a:lnTo>
                    <a:pt x="251" y="1"/>
                  </a:lnTo>
                  <a:lnTo>
                    <a:pt x="251" y="239"/>
                  </a:lnTo>
                  <a:lnTo>
                    <a:pt x="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a:off x="5501438" y="2262786"/>
              <a:ext cx="18337" cy="22884"/>
            </a:xfrm>
            <a:custGeom>
              <a:rect b="b" l="l" r="r" t="t"/>
              <a:pathLst>
                <a:path extrusionOk="0" h="775" w="621">
                  <a:moveTo>
                    <a:pt x="239" y="1"/>
                  </a:moveTo>
                  <a:lnTo>
                    <a:pt x="239" y="239"/>
                  </a:lnTo>
                  <a:lnTo>
                    <a:pt x="60" y="25"/>
                  </a:lnTo>
                  <a:lnTo>
                    <a:pt x="1" y="108"/>
                  </a:lnTo>
                  <a:lnTo>
                    <a:pt x="180" y="322"/>
                  </a:lnTo>
                  <a:lnTo>
                    <a:pt x="1" y="334"/>
                  </a:lnTo>
                  <a:lnTo>
                    <a:pt x="60" y="501"/>
                  </a:lnTo>
                  <a:lnTo>
                    <a:pt x="239" y="477"/>
                  </a:lnTo>
                  <a:lnTo>
                    <a:pt x="239" y="703"/>
                  </a:lnTo>
                  <a:lnTo>
                    <a:pt x="358" y="775"/>
                  </a:lnTo>
                  <a:lnTo>
                    <a:pt x="358" y="537"/>
                  </a:lnTo>
                  <a:lnTo>
                    <a:pt x="561" y="775"/>
                  </a:lnTo>
                  <a:lnTo>
                    <a:pt x="620" y="692"/>
                  </a:lnTo>
                  <a:lnTo>
                    <a:pt x="441" y="465"/>
                  </a:lnTo>
                  <a:lnTo>
                    <a:pt x="620" y="453"/>
                  </a:lnTo>
                  <a:lnTo>
                    <a:pt x="561" y="287"/>
                  </a:lnTo>
                  <a:lnTo>
                    <a:pt x="358" y="322"/>
                  </a:lnTo>
                  <a:lnTo>
                    <a:pt x="358" y="72"/>
                  </a:lnTo>
                  <a:lnTo>
                    <a:pt x="2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a:off x="5526773" y="2277580"/>
              <a:ext cx="17953" cy="22529"/>
            </a:xfrm>
            <a:custGeom>
              <a:rect b="b" l="l" r="r" t="t"/>
              <a:pathLst>
                <a:path extrusionOk="0" h="763" w="608">
                  <a:moveTo>
                    <a:pt x="250" y="0"/>
                  </a:moveTo>
                  <a:lnTo>
                    <a:pt x="250" y="238"/>
                  </a:lnTo>
                  <a:lnTo>
                    <a:pt x="60" y="12"/>
                  </a:lnTo>
                  <a:lnTo>
                    <a:pt x="0" y="95"/>
                  </a:lnTo>
                  <a:lnTo>
                    <a:pt x="179" y="310"/>
                  </a:lnTo>
                  <a:lnTo>
                    <a:pt x="0" y="322"/>
                  </a:lnTo>
                  <a:lnTo>
                    <a:pt x="60" y="488"/>
                  </a:lnTo>
                  <a:lnTo>
                    <a:pt x="250" y="464"/>
                  </a:lnTo>
                  <a:lnTo>
                    <a:pt x="250" y="464"/>
                  </a:lnTo>
                  <a:lnTo>
                    <a:pt x="226" y="691"/>
                  </a:lnTo>
                  <a:lnTo>
                    <a:pt x="369" y="762"/>
                  </a:lnTo>
                  <a:lnTo>
                    <a:pt x="357" y="536"/>
                  </a:lnTo>
                  <a:lnTo>
                    <a:pt x="548" y="762"/>
                  </a:lnTo>
                  <a:lnTo>
                    <a:pt x="607" y="679"/>
                  </a:lnTo>
                  <a:lnTo>
                    <a:pt x="429" y="452"/>
                  </a:lnTo>
                  <a:lnTo>
                    <a:pt x="607" y="441"/>
                  </a:lnTo>
                  <a:lnTo>
                    <a:pt x="548" y="274"/>
                  </a:lnTo>
                  <a:lnTo>
                    <a:pt x="369" y="310"/>
                  </a:lnTo>
                  <a:lnTo>
                    <a:pt x="369" y="71"/>
                  </a:lnTo>
                  <a:lnTo>
                    <a:pt x="2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a:off x="5551723" y="2291989"/>
              <a:ext cx="17953" cy="22884"/>
            </a:xfrm>
            <a:custGeom>
              <a:rect b="b" l="l" r="r" t="t"/>
              <a:pathLst>
                <a:path extrusionOk="0" h="775" w="608">
                  <a:moveTo>
                    <a:pt x="251" y="0"/>
                  </a:moveTo>
                  <a:lnTo>
                    <a:pt x="251" y="238"/>
                  </a:lnTo>
                  <a:lnTo>
                    <a:pt x="72" y="12"/>
                  </a:lnTo>
                  <a:lnTo>
                    <a:pt x="1" y="107"/>
                  </a:lnTo>
                  <a:lnTo>
                    <a:pt x="191" y="322"/>
                  </a:lnTo>
                  <a:lnTo>
                    <a:pt x="1" y="322"/>
                  </a:lnTo>
                  <a:lnTo>
                    <a:pt x="72" y="488"/>
                  </a:lnTo>
                  <a:lnTo>
                    <a:pt x="251" y="476"/>
                  </a:lnTo>
                  <a:lnTo>
                    <a:pt x="251" y="715"/>
                  </a:lnTo>
                  <a:lnTo>
                    <a:pt x="370" y="774"/>
                  </a:lnTo>
                  <a:lnTo>
                    <a:pt x="370" y="536"/>
                  </a:lnTo>
                  <a:lnTo>
                    <a:pt x="548" y="774"/>
                  </a:lnTo>
                  <a:lnTo>
                    <a:pt x="608" y="679"/>
                  </a:lnTo>
                  <a:lnTo>
                    <a:pt x="429" y="465"/>
                  </a:lnTo>
                  <a:lnTo>
                    <a:pt x="608" y="441"/>
                  </a:lnTo>
                  <a:lnTo>
                    <a:pt x="548" y="298"/>
                  </a:lnTo>
                  <a:lnTo>
                    <a:pt x="370" y="310"/>
                  </a:lnTo>
                  <a:lnTo>
                    <a:pt x="370" y="72"/>
                  </a:lnTo>
                  <a:lnTo>
                    <a:pt x="2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a:off x="5295425" y="2213269"/>
              <a:ext cx="303425" cy="202588"/>
            </a:xfrm>
            <a:custGeom>
              <a:rect b="b" l="l" r="r" t="t"/>
              <a:pathLst>
                <a:path extrusionOk="0" h="6861" w="10276">
                  <a:moveTo>
                    <a:pt x="1251" y="785"/>
                  </a:moveTo>
                  <a:lnTo>
                    <a:pt x="1370" y="856"/>
                  </a:lnTo>
                  <a:lnTo>
                    <a:pt x="1370" y="1106"/>
                  </a:lnTo>
                  <a:lnTo>
                    <a:pt x="1549" y="1083"/>
                  </a:lnTo>
                  <a:lnTo>
                    <a:pt x="1608" y="1249"/>
                  </a:lnTo>
                  <a:lnTo>
                    <a:pt x="1430" y="1261"/>
                  </a:lnTo>
                  <a:lnTo>
                    <a:pt x="1608" y="1499"/>
                  </a:lnTo>
                  <a:lnTo>
                    <a:pt x="1549" y="1595"/>
                  </a:lnTo>
                  <a:lnTo>
                    <a:pt x="1370" y="1357"/>
                  </a:lnTo>
                  <a:lnTo>
                    <a:pt x="1370" y="1595"/>
                  </a:lnTo>
                  <a:lnTo>
                    <a:pt x="1251" y="1523"/>
                  </a:lnTo>
                  <a:lnTo>
                    <a:pt x="1251" y="1285"/>
                  </a:lnTo>
                  <a:lnTo>
                    <a:pt x="1072" y="1297"/>
                  </a:lnTo>
                  <a:lnTo>
                    <a:pt x="1013" y="1130"/>
                  </a:lnTo>
                  <a:lnTo>
                    <a:pt x="1192" y="1118"/>
                  </a:lnTo>
                  <a:lnTo>
                    <a:pt x="1013" y="892"/>
                  </a:lnTo>
                  <a:lnTo>
                    <a:pt x="1072" y="809"/>
                  </a:lnTo>
                  <a:lnTo>
                    <a:pt x="1251" y="1023"/>
                  </a:lnTo>
                  <a:lnTo>
                    <a:pt x="1251" y="785"/>
                  </a:lnTo>
                  <a:close/>
                  <a:moveTo>
                    <a:pt x="2096" y="1273"/>
                  </a:moveTo>
                  <a:lnTo>
                    <a:pt x="2215" y="1357"/>
                  </a:lnTo>
                  <a:lnTo>
                    <a:pt x="2215" y="1595"/>
                  </a:lnTo>
                  <a:lnTo>
                    <a:pt x="2394" y="1571"/>
                  </a:lnTo>
                  <a:lnTo>
                    <a:pt x="2454" y="1738"/>
                  </a:lnTo>
                  <a:lnTo>
                    <a:pt x="2275" y="1749"/>
                  </a:lnTo>
                  <a:lnTo>
                    <a:pt x="2454" y="1999"/>
                  </a:lnTo>
                  <a:lnTo>
                    <a:pt x="2394" y="2083"/>
                  </a:lnTo>
                  <a:lnTo>
                    <a:pt x="2215" y="1845"/>
                  </a:lnTo>
                  <a:lnTo>
                    <a:pt x="2215" y="2083"/>
                  </a:lnTo>
                  <a:lnTo>
                    <a:pt x="2096" y="2011"/>
                  </a:lnTo>
                  <a:lnTo>
                    <a:pt x="2096" y="1773"/>
                  </a:lnTo>
                  <a:lnTo>
                    <a:pt x="1918" y="1785"/>
                  </a:lnTo>
                  <a:lnTo>
                    <a:pt x="1858" y="1618"/>
                  </a:lnTo>
                  <a:lnTo>
                    <a:pt x="2037" y="1607"/>
                  </a:lnTo>
                  <a:lnTo>
                    <a:pt x="1858" y="1380"/>
                  </a:lnTo>
                  <a:lnTo>
                    <a:pt x="1918" y="1297"/>
                  </a:lnTo>
                  <a:lnTo>
                    <a:pt x="2096" y="1511"/>
                  </a:lnTo>
                  <a:lnTo>
                    <a:pt x="2096" y="1273"/>
                  </a:lnTo>
                  <a:close/>
                  <a:moveTo>
                    <a:pt x="2966" y="1773"/>
                  </a:moveTo>
                  <a:lnTo>
                    <a:pt x="3085" y="1845"/>
                  </a:lnTo>
                  <a:lnTo>
                    <a:pt x="3085" y="2083"/>
                  </a:lnTo>
                  <a:lnTo>
                    <a:pt x="3263" y="2071"/>
                  </a:lnTo>
                  <a:lnTo>
                    <a:pt x="3323" y="2238"/>
                  </a:lnTo>
                  <a:lnTo>
                    <a:pt x="3144" y="2249"/>
                  </a:lnTo>
                  <a:lnTo>
                    <a:pt x="3323" y="2488"/>
                  </a:lnTo>
                  <a:lnTo>
                    <a:pt x="3263" y="2571"/>
                  </a:lnTo>
                  <a:lnTo>
                    <a:pt x="3085" y="2333"/>
                  </a:lnTo>
                  <a:lnTo>
                    <a:pt x="3085" y="2571"/>
                  </a:lnTo>
                  <a:lnTo>
                    <a:pt x="2966" y="2500"/>
                  </a:lnTo>
                  <a:lnTo>
                    <a:pt x="2966" y="2261"/>
                  </a:lnTo>
                  <a:lnTo>
                    <a:pt x="2787" y="2273"/>
                  </a:lnTo>
                  <a:lnTo>
                    <a:pt x="2727" y="2119"/>
                  </a:lnTo>
                  <a:lnTo>
                    <a:pt x="2906" y="2095"/>
                  </a:lnTo>
                  <a:lnTo>
                    <a:pt x="2727" y="1880"/>
                  </a:lnTo>
                  <a:lnTo>
                    <a:pt x="2787" y="1785"/>
                  </a:lnTo>
                  <a:lnTo>
                    <a:pt x="2966" y="2011"/>
                  </a:lnTo>
                  <a:lnTo>
                    <a:pt x="2966" y="1773"/>
                  </a:lnTo>
                  <a:close/>
                  <a:moveTo>
                    <a:pt x="3811" y="2261"/>
                  </a:moveTo>
                  <a:lnTo>
                    <a:pt x="3930" y="2333"/>
                  </a:lnTo>
                  <a:lnTo>
                    <a:pt x="3930" y="2571"/>
                  </a:lnTo>
                  <a:lnTo>
                    <a:pt x="4109" y="2559"/>
                  </a:lnTo>
                  <a:lnTo>
                    <a:pt x="4168" y="2726"/>
                  </a:lnTo>
                  <a:lnTo>
                    <a:pt x="3989" y="2738"/>
                  </a:lnTo>
                  <a:lnTo>
                    <a:pt x="4168" y="2976"/>
                  </a:lnTo>
                  <a:lnTo>
                    <a:pt x="4109" y="3071"/>
                  </a:lnTo>
                  <a:lnTo>
                    <a:pt x="3930" y="2833"/>
                  </a:lnTo>
                  <a:lnTo>
                    <a:pt x="3930" y="3071"/>
                  </a:lnTo>
                  <a:lnTo>
                    <a:pt x="3811" y="2988"/>
                  </a:lnTo>
                  <a:lnTo>
                    <a:pt x="3811" y="2750"/>
                  </a:lnTo>
                  <a:lnTo>
                    <a:pt x="3632" y="2773"/>
                  </a:lnTo>
                  <a:lnTo>
                    <a:pt x="3573" y="2607"/>
                  </a:lnTo>
                  <a:lnTo>
                    <a:pt x="3751" y="2595"/>
                  </a:lnTo>
                  <a:lnTo>
                    <a:pt x="3573" y="2369"/>
                  </a:lnTo>
                  <a:lnTo>
                    <a:pt x="3632" y="2273"/>
                  </a:lnTo>
                  <a:lnTo>
                    <a:pt x="3811" y="2500"/>
                  </a:lnTo>
                  <a:lnTo>
                    <a:pt x="3811" y="2261"/>
                  </a:lnTo>
                  <a:close/>
                  <a:moveTo>
                    <a:pt x="4656" y="2761"/>
                  </a:moveTo>
                  <a:lnTo>
                    <a:pt x="4775" y="2845"/>
                  </a:lnTo>
                  <a:lnTo>
                    <a:pt x="4775" y="3083"/>
                  </a:lnTo>
                  <a:lnTo>
                    <a:pt x="4954" y="3059"/>
                  </a:lnTo>
                  <a:lnTo>
                    <a:pt x="5013" y="3226"/>
                  </a:lnTo>
                  <a:lnTo>
                    <a:pt x="4835" y="3238"/>
                  </a:lnTo>
                  <a:lnTo>
                    <a:pt x="5013" y="3488"/>
                  </a:lnTo>
                  <a:lnTo>
                    <a:pt x="4954" y="3571"/>
                  </a:lnTo>
                  <a:lnTo>
                    <a:pt x="4775" y="3333"/>
                  </a:lnTo>
                  <a:lnTo>
                    <a:pt x="4775" y="3571"/>
                  </a:lnTo>
                  <a:lnTo>
                    <a:pt x="4656" y="3500"/>
                  </a:lnTo>
                  <a:lnTo>
                    <a:pt x="4656" y="3262"/>
                  </a:lnTo>
                  <a:lnTo>
                    <a:pt x="4478" y="3273"/>
                  </a:lnTo>
                  <a:lnTo>
                    <a:pt x="4418" y="3107"/>
                  </a:lnTo>
                  <a:lnTo>
                    <a:pt x="4597" y="3095"/>
                  </a:lnTo>
                  <a:lnTo>
                    <a:pt x="4418" y="2869"/>
                  </a:lnTo>
                  <a:lnTo>
                    <a:pt x="4478" y="2785"/>
                  </a:lnTo>
                  <a:lnTo>
                    <a:pt x="4656" y="3000"/>
                  </a:lnTo>
                  <a:lnTo>
                    <a:pt x="4656" y="2761"/>
                  </a:lnTo>
                  <a:close/>
                  <a:moveTo>
                    <a:pt x="5525" y="3262"/>
                  </a:moveTo>
                  <a:lnTo>
                    <a:pt x="5644" y="3333"/>
                  </a:lnTo>
                  <a:lnTo>
                    <a:pt x="5644" y="3571"/>
                  </a:lnTo>
                  <a:lnTo>
                    <a:pt x="5823" y="3559"/>
                  </a:lnTo>
                  <a:lnTo>
                    <a:pt x="5883" y="3726"/>
                  </a:lnTo>
                  <a:lnTo>
                    <a:pt x="5704" y="3738"/>
                  </a:lnTo>
                  <a:lnTo>
                    <a:pt x="5883" y="3976"/>
                  </a:lnTo>
                  <a:lnTo>
                    <a:pt x="5823" y="4059"/>
                  </a:lnTo>
                  <a:lnTo>
                    <a:pt x="5644" y="3821"/>
                  </a:lnTo>
                  <a:lnTo>
                    <a:pt x="5644" y="4059"/>
                  </a:lnTo>
                  <a:lnTo>
                    <a:pt x="5525" y="3988"/>
                  </a:lnTo>
                  <a:lnTo>
                    <a:pt x="5525" y="3750"/>
                  </a:lnTo>
                  <a:lnTo>
                    <a:pt x="5347" y="3762"/>
                  </a:lnTo>
                  <a:lnTo>
                    <a:pt x="5287" y="3607"/>
                  </a:lnTo>
                  <a:lnTo>
                    <a:pt x="5466" y="3583"/>
                  </a:lnTo>
                  <a:lnTo>
                    <a:pt x="5287" y="3369"/>
                  </a:lnTo>
                  <a:lnTo>
                    <a:pt x="5347" y="3273"/>
                  </a:lnTo>
                  <a:lnTo>
                    <a:pt x="5525" y="3500"/>
                  </a:lnTo>
                  <a:lnTo>
                    <a:pt x="5525" y="3262"/>
                  </a:lnTo>
                  <a:close/>
                  <a:moveTo>
                    <a:pt x="6371" y="3750"/>
                  </a:moveTo>
                  <a:lnTo>
                    <a:pt x="6490" y="3821"/>
                  </a:lnTo>
                  <a:lnTo>
                    <a:pt x="6490" y="4059"/>
                  </a:lnTo>
                  <a:lnTo>
                    <a:pt x="6668" y="4047"/>
                  </a:lnTo>
                  <a:lnTo>
                    <a:pt x="6728" y="4214"/>
                  </a:lnTo>
                  <a:lnTo>
                    <a:pt x="6549" y="4226"/>
                  </a:lnTo>
                  <a:lnTo>
                    <a:pt x="6728" y="4464"/>
                  </a:lnTo>
                  <a:lnTo>
                    <a:pt x="6668" y="4559"/>
                  </a:lnTo>
                  <a:lnTo>
                    <a:pt x="6490" y="4321"/>
                  </a:lnTo>
                  <a:lnTo>
                    <a:pt x="6490" y="4559"/>
                  </a:lnTo>
                  <a:lnTo>
                    <a:pt x="6371" y="4476"/>
                  </a:lnTo>
                  <a:lnTo>
                    <a:pt x="6371" y="4238"/>
                  </a:lnTo>
                  <a:lnTo>
                    <a:pt x="6192" y="4262"/>
                  </a:lnTo>
                  <a:lnTo>
                    <a:pt x="6133" y="4095"/>
                  </a:lnTo>
                  <a:lnTo>
                    <a:pt x="6311" y="4083"/>
                  </a:lnTo>
                  <a:lnTo>
                    <a:pt x="6133" y="3857"/>
                  </a:lnTo>
                  <a:lnTo>
                    <a:pt x="6192" y="3762"/>
                  </a:lnTo>
                  <a:lnTo>
                    <a:pt x="6371" y="3988"/>
                  </a:lnTo>
                  <a:lnTo>
                    <a:pt x="6371" y="3750"/>
                  </a:lnTo>
                  <a:close/>
                  <a:moveTo>
                    <a:pt x="7216" y="4238"/>
                  </a:moveTo>
                  <a:lnTo>
                    <a:pt x="7335" y="4309"/>
                  </a:lnTo>
                  <a:lnTo>
                    <a:pt x="7335" y="4547"/>
                  </a:lnTo>
                  <a:lnTo>
                    <a:pt x="7514" y="4535"/>
                  </a:lnTo>
                  <a:lnTo>
                    <a:pt x="7573" y="4702"/>
                  </a:lnTo>
                  <a:lnTo>
                    <a:pt x="7395" y="4714"/>
                  </a:lnTo>
                  <a:lnTo>
                    <a:pt x="7573" y="4952"/>
                  </a:lnTo>
                  <a:lnTo>
                    <a:pt x="7514" y="5047"/>
                  </a:lnTo>
                  <a:lnTo>
                    <a:pt x="7335" y="4809"/>
                  </a:lnTo>
                  <a:lnTo>
                    <a:pt x="7335" y="5047"/>
                  </a:lnTo>
                  <a:lnTo>
                    <a:pt x="7216" y="4976"/>
                  </a:lnTo>
                  <a:lnTo>
                    <a:pt x="7216" y="4726"/>
                  </a:lnTo>
                  <a:lnTo>
                    <a:pt x="7037" y="4750"/>
                  </a:lnTo>
                  <a:lnTo>
                    <a:pt x="6978" y="4583"/>
                  </a:lnTo>
                  <a:lnTo>
                    <a:pt x="7157" y="4571"/>
                  </a:lnTo>
                  <a:lnTo>
                    <a:pt x="6978" y="4345"/>
                  </a:lnTo>
                  <a:lnTo>
                    <a:pt x="7037" y="4250"/>
                  </a:lnTo>
                  <a:lnTo>
                    <a:pt x="7216" y="4476"/>
                  </a:lnTo>
                  <a:lnTo>
                    <a:pt x="7216" y="4238"/>
                  </a:lnTo>
                  <a:close/>
                  <a:moveTo>
                    <a:pt x="8085" y="4726"/>
                  </a:moveTo>
                  <a:lnTo>
                    <a:pt x="8204" y="4809"/>
                  </a:lnTo>
                  <a:lnTo>
                    <a:pt x="8204" y="5047"/>
                  </a:lnTo>
                  <a:lnTo>
                    <a:pt x="8383" y="5024"/>
                  </a:lnTo>
                  <a:lnTo>
                    <a:pt x="8442" y="5190"/>
                  </a:lnTo>
                  <a:lnTo>
                    <a:pt x="8264" y="5214"/>
                  </a:lnTo>
                  <a:lnTo>
                    <a:pt x="8442" y="5452"/>
                  </a:lnTo>
                  <a:lnTo>
                    <a:pt x="8383" y="5536"/>
                  </a:lnTo>
                  <a:lnTo>
                    <a:pt x="8204" y="5297"/>
                  </a:lnTo>
                  <a:lnTo>
                    <a:pt x="8204" y="5536"/>
                  </a:lnTo>
                  <a:lnTo>
                    <a:pt x="8085" y="5464"/>
                  </a:lnTo>
                  <a:lnTo>
                    <a:pt x="8085" y="5226"/>
                  </a:lnTo>
                  <a:lnTo>
                    <a:pt x="7907" y="5238"/>
                  </a:lnTo>
                  <a:lnTo>
                    <a:pt x="7847" y="5071"/>
                  </a:lnTo>
                  <a:lnTo>
                    <a:pt x="8026" y="5059"/>
                  </a:lnTo>
                  <a:lnTo>
                    <a:pt x="7847" y="4833"/>
                  </a:lnTo>
                  <a:lnTo>
                    <a:pt x="7907" y="4750"/>
                  </a:lnTo>
                  <a:lnTo>
                    <a:pt x="8085" y="4976"/>
                  </a:lnTo>
                  <a:lnTo>
                    <a:pt x="8085" y="4726"/>
                  </a:lnTo>
                  <a:close/>
                  <a:moveTo>
                    <a:pt x="8931" y="5226"/>
                  </a:moveTo>
                  <a:lnTo>
                    <a:pt x="9050" y="5297"/>
                  </a:lnTo>
                  <a:lnTo>
                    <a:pt x="9050" y="5536"/>
                  </a:lnTo>
                  <a:lnTo>
                    <a:pt x="9228" y="5524"/>
                  </a:lnTo>
                  <a:lnTo>
                    <a:pt x="9288" y="5678"/>
                  </a:lnTo>
                  <a:lnTo>
                    <a:pt x="9109" y="5702"/>
                  </a:lnTo>
                  <a:lnTo>
                    <a:pt x="9288" y="5940"/>
                  </a:lnTo>
                  <a:lnTo>
                    <a:pt x="9228" y="6024"/>
                  </a:lnTo>
                  <a:lnTo>
                    <a:pt x="9050" y="5786"/>
                  </a:lnTo>
                  <a:lnTo>
                    <a:pt x="9050" y="6024"/>
                  </a:lnTo>
                  <a:lnTo>
                    <a:pt x="8931" y="5952"/>
                  </a:lnTo>
                  <a:lnTo>
                    <a:pt x="8931" y="5714"/>
                  </a:lnTo>
                  <a:lnTo>
                    <a:pt x="8752" y="5726"/>
                  </a:lnTo>
                  <a:lnTo>
                    <a:pt x="8692" y="5571"/>
                  </a:lnTo>
                  <a:lnTo>
                    <a:pt x="8871" y="5548"/>
                  </a:lnTo>
                  <a:lnTo>
                    <a:pt x="8692" y="5321"/>
                  </a:lnTo>
                  <a:lnTo>
                    <a:pt x="8752" y="5238"/>
                  </a:lnTo>
                  <a:lnTo>
                    <a:pt x="8931" y="5464"/>
                  </a:lnTo>
                  <a:lnTo>
                    <a:pt x="8931" y="5226"/>
                  </a:lnTo>
                  <a:close/>
                  <a:moveTo>
                    <a:pt x="366" y="1"/>
                  </a:moveTo>
                  <a:cubicBezTo>
                    <a:pt x="153" y="1"/>
                    <a:pt x="9" y="170"/>
                    <a:pt x="1" y="464"/>
                  </a:cubicBezTo>
                  <a:cubicBezTo>
                    <a:pt x="1" y="880"/>
                    <a:pt x="299" y="1404"/>
                    <a:pt x="656" y="1607"/>
                  </a:cubicBezTo>
                  <a:lnTo>
                    <a:pt x="4406" y="3762"/>
                  </a:lnTo>
                  <a:lnTo>
                    <a:pt x="9597" y="6774"/>
                  </a:lnTo>
                  <a:cubicBezTo>
                    <a:pt x="9707" y="6832"/>
                    <a:pt x="9811" y="6860"/>
                    <a:pt x="9902" y="6860"/>
                  </a:cubicBezTo>
                  <a:cubicBezTo>
                    <a:pt x="10126" y="6860"/>
                    <a:pt x="10276" y="6693"/>
                    <a:pt x="10276" y="6405"/>
                  </a:cubicBezTo>
                  <a:cubicBezTo>
                    <a:pt x="10276" y="5988"/>
                    <a:pt x="9978" y="5476"/>
                    <a:pt x="9621" y="5250"/>
                  </a:cubicBezTo>
                  <a:lnTo>
                    <a:pt x="668" y="94"/>
                  </a:lnTo>
                  <a:cubicBezTo>
                    <a:pt x="558" y="31"/>
                    <a:pt x="456" y="1"/>
                    <a:pt x="366"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9"/>
            <p:cNvSpPr/>
            <p:nvPr/>
          </p:nvSpPr>
          <p:spPr>
            <a:xfrm>
              <a:off x="5324982" y="2237835"/>
              <a:ext cx="17953" cy="22884"/>
            </a:xfrm>
            <a:custGeom>
              <a:rect b="b" l="l" r="r" t="t"/>
              <a:pathLst>
                <a:path extrusionOk="0" h="775" w="608">
                  <a:moveTo>
                    <a:pt x="60" y="1"/>
                  </a:moveTo>
                  <a:lnTo>
                    <a:pt x="0" y="96"/>
                  </a:lnTo>
                  <a:lnTo>
                    <a:pt x="179" y="310"/>
                  </a:lnTo>
                  <a:lnTo>
                    <a:pt x="0" y="334"/>
                  </a:lnTo>
                  <a:lnTo>
                    <a:pt x="60" y="477"/>
                  </a:lnTo>
                  <a:lnTo>
                    <a:pt x="250" y="465"/>
                  </a:lnTo>
                  <a:lnTo>
                    <a:pt x="250" y="703"/>
                  </a:lnTo>
                  <a:lnTo>
                    <a:pt x="369" y="775"/>
                  </a:lnTo>
                  <a:lnTo>
                    <a:pt x="369" y="536"/>
                  </a:lnTo>
                  <a:lnTo>
                    <a:pt x="548" y="763"/>
                  </a:lnTo>
                  <a:lnTo>
                    <a:pt x="607" y="667"/>
                  </a:lnTo>
                  <a:lnTo>
                    <a:pt x="429" y="453"/>
                  </a:lnTo>
                  <a:lnTo>
                    <a:pt x="607" y="453"/>
                  </a:lnTo>
                  <a:lnTo>
                    <a:pt x="548" y="286"/>
                  </a:lnTo>
                  <a:lnTo>
                    <a:pt x="369" y="298"/>
                  </a:lnTo>
                  <a:lnTo>
                    <a:pt x="369" y="60"/>
                  </a:lnTo>
                  <a:lnTo>
                    <a:pt x="250" y="1"/>
                  </a:lnTo>
                  <a:lnTo>
                    <a:pt x="250" y="227"/>
                  </a:lnTo>
                  <a:lnTo>
                    <a:pt x="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a:off x="5349932" y="2252245"/>
              <a:ext cx="18661" cy="22884"/>
            </a:xfrm>
            <a:custGeom>
              <a:rect b="b" l="l" r="r" t="t"/>
              <a:pathLst>
                <a:path extrusionOk="0" h="775" w="632">
                  <a:moveTo>
                    <a:pt x="72" y="1"/>
                  </a:moveTo>
                  <a:lnTo>
                    <a:pt x="0" y="96"/>
                  </a:lnTo>
                  <a:lnTo>
                    <a:pt x="191" y="322"/>
                  </a:lnTo>
                  <a:lnTo>
                    <a:pt x="0" y="334"/>
                  </a:lnTo>
                  <a:lnTo>
                    <a:pt x="72" y="477"/>
                  </a:lnTo>
                  <a:lnTo>
                    <a:pt x="250" y="465"/>
                  </a:lnTo>
                  <a:lnTo>
                    <a:pt x="250" y="703"/>
                  </a:lnTo>
                  <a:lnTo>
                    <a:pt x="369" y="775"/>
                  </a:lnTo>
                  <a:lnTo>
                    <a:pt x="369" y="537"/>
                  </a:lnTo>
                  <a:lnTo>
                    <a:pt x="548" y="763"/>
                  </a:lnTo>
                  <a:lnTo>
                    <a:pt x="608" y="679"/>
                  </a:lnTo>
                  <a:lnTo>
                    <a:pt x="429" y="465"/>
                  </a:lnTo>
                  <a:lnTo>
                    <a:pt x="631" y="453"/>
                  </a:lnTo>
                  <a:lnTo>
                    <a:pt x="548" y="287"/>
                  </a:lnTo>
                  <a:lnTo>
                    <a:pt x="369" y="298"/>
                  </a:lnTo>
                  <a:lnTo>
                    <a:pt x="369" y="60"/>
                  </a:lnTo>
                  <a:lnTo>
                    <a:pt x="250" y="1"/>
                  </a:lnTo>
                  <a:lnTo>
                    <a:pt x="250" y="239"/>
                  </a:lnTo>
                  <a:lnTo>
                    <a:pt x="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5375237" y="2267009"/>
              <a:ext cx="18307" cy="22884"/>
            </a:xfrm>
            <a:custGeom>
              <a:rect b="b" l="l" r="r" t="t"/>
              <a:pathLst>
                <a:path extrusionOk="0" h="775" w="620">
                  <a:moveTo>
                    <a:pt x="72" y="1"/>
                  </a:moveTo>
                  <a:lnTo>
                    <a:pt x="1" y="84"/>
                  </a:lnTo>
                  <a:lnTo>
                    <a:pt x="191" y="310"/>
                  </a:lnTo>
                  <a:lnTo>
                    <a:pt x="1" y="322"/>
                  </a:lnTo>
                  <a:lnTo>
                    <a:pt x="72" y="489"/>
                  </a:lnTo>
                  <a:lnTo>
                    <a:pt x="251" y="453"/>
                  </a:lnTo>
                  <a:lnTo>
                    <a:pt x="251" y="691"/>
                  </a:lnTo>
                  <a:lnTo>
                    <a:pt x="370" y="775"/>
                  </a:lnTo>
                  <a:lnTo>
                    <a:pt x="370" y="525"/>
                  </a:lnTo>
                  <a:lnTo>
                    <a:pt x="560" y="751"/>
                  </a:lnTo>
                  <a:lnTo>
                    <a:pt x="620" y="668"/>
                  </a:lnTo>
                  <a:lnTo>
                    <a:pt x="441" y="453"/>
                  </a:lnTo>
                  <a:lnTo>
                    <a:pt x="620" y="441"/>
                  </a:lnTo>
                  <a:lnTo>
                    <a:pt x="560" y="275"/>
                  </a:lnTo>
                  <a:lnTo>
                    <a:pt x="370" y="299"/>
                  </a:lnTo>
                  <a:lnTo>
                    <a:pt x="370" y="72"/>
                  </a:lnTo>
                  <a:lnTo>
                    <a:pt x="251" y="1"/>
                  </a:lnTo>
                  <a:lnTo>
                    <a:pt x="251" y="227"/>
                  </a:lnTo>
                  <a:lnTo>
                    <a:pt x="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5400542" y="2281448"/>
              <a:ext cx="17982" cy="22854"/>
            </a:xfrm>
            <a:custGeom>
              <a:rect b="b" l="l" r="r" t="t"/>
              <a:pathLst>
                <a:path extrusionOk="0" h="774" w="609">
                  <a:moveTo>
                    <a:pt x="60" y="0"/>
                  </a:moveTo>
                  <a:lnTo>
                    <a:pt x="1" y="83"/>
                  </a:lnTo>
                  <a:lnTo>
                    <a:pt x="179" y="310"/>
                  </a:lnTo>
                  <a:lnTo>
                    <a:pt x="1" y="321"/>
                  </a:lnTo>
                  <a:lnTo>
                    <a:pt x="60" y="488"/>
                  </a:lnTo>
                  <a:lnTo>
                    <a:pt x="251" y="464"/>
                  </a:lnTo>
                  <a:lnTo>
                    <a:pt x="251" y="464"/>
                  </a:lnTo>
                  <a:lnTo>
                    <a:pt x="239" y="702"/>
                  </a:lnTo>
                  <a:lnTo>
                    <a:pt x="370" y="774"/>
                  </a:lnTo>
                  <a:lnTo>
                    <a:pt x="358" y="536"/>
                  </a:lnTo>
                  <a:lnTo>
                    <a:pt x="549" y="762"/>
                  </a:lnTo>
                  <a:lnTo>
                    <a:pt x="608" y="667"/>
                  </a:lnTo>
                  <a:lnTo>
                    <a:pt x="429" y="464"/>
                  </a:lnTo>
                  <a:lnTo>
                    <a:pt x="608" y="441"/>
                  </a:lnTo>
                  <a:lnTo>
                    <a:pt x="549" y="286"/>
                  </a:lnTo>
                  <a:lnTo>
                    <a:pt x="370" y="298"/>
                  </a:lnTo>
                  <a:lnTo>
                    <a:pt x="370" y="71"/>
                  </a:lnTo>
                  <a:lnTo>
                    <a:pt x="251" y="0"/>
                  </a:lnTo>
                  <a:lnTo>
                    <a:pt x="251" y="238"/>
                  </a:lnTo>
                  <a:lnTo>
                    <a:pt x="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a:off x="5425523" y="2295857"/>
              <a:ext cx="17953" cy="22884"/>
            </a:xfrm>
            <a:custGeom>
              <a:rect b="b" l="l" r="r" t="t"/>
              <a:pathLst>
                <a:path extrusionOk="0" h="775" w="608">
                  <a:moveTo>
                    <a:pt x="72" y="0"/>
                  </a:moveTo>
                  <a:lnTo>
                    <a:pt x="0" y="95"/>
                  </a:lnTo>
                  <a:lnTo>
                    <a:pt x="191" y="310"/>
                  </a:lnTo>
                  <a:lnTo>
                    <a:pt x="0" y="334"/>
                  </a:lnTo>
                  <a:lnTo>
                    <a:pt x="72" y="488"/>
                  </a:lnTo>
                  <a:lnTo>
                    <a:pt x="250" y="465"/>
                  </a:lnTo>
                  <a:lnTo>
                    <a:pt x="250" y="703"/>
                  </a:lnTo>
                  <a:lnTo>
                    <a:pt x="369" y="774"/>
                  </a:lnTo>
                  <a:lnTo>
                    <a:pt x="369" y="536"/>
                  </a:lnTo>
                  <a:lnTo>
                    <a:pt x="548" y="762"/>
                  </a:lnTo>
                  <a:lnTo>
                    <a:pt x="607" y="691"/>
                  </a:lnTo>
                  <a:lnTo>
                    <a:pt x="429" y="465"/>
                  </a:lnTo>
                  <a:lnTo>
                    <a:pt x="607" y="441"/>
                  </a:lnTo>
                  <a:lnTo>
                    <a:pt x="548" y="286"/>
                  </a:lnTo>
                  <a:lnTo>
                    <a:pt x="369" y="298"/>
                  </a:lnTo>
                  <a:lnTo>
                    <a:pt x="369" y="72"/>
                  </a:lnTo>
                  <a:lnTo>
                    <a:pt x="250" y="0"/>
                  </a:lnTo>
                  <a:lnTo>
                    <a:pt x="250" y="238"/>
                  </a:lnTo>
                  <a:lnTo>
                    <a:pt x="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a:off x="5451182" y="2310266"/>
              <a:ext cx="17953" cy="22884"/>
            </a:xfrm>
            <a:custGeom>
              <a:rect b="b" l="l" r="r" t="t"/>
              <a:pathLst>
                <a:path extrusionOk="0" h="775" w="608">
                  <a:moveTo>
                    <a:pt x="60" y="0"/>
                  </a:moveTo>
                  <a:lnTo>
                    <a:pt x="0" y="96"/>
                  </a:lnTo>
                  <a:lnTo>
                    <a:pt x="179" y="322"/>
                  </a:lnTo>
                  <a:lnTo>
                    <a:pt x="0" y="334"/>
                  </a:lnTo>
                  <a:lnTo>
                    <a:pt x="60" y="500"/>
                  </a:lnTo>
                  <a:lnTo>
                    <a:pt x="238" y="477"/>
                  </a:lnTo>
                  <a:lnTo>
                    <a:pt x="238" y="703"/>
                  </a:lnTo>
                  <a:lnTo>
                    <a:pt x="358" y="774"/>
                  </a:lnTo>
                  <a:lnTo>
                    <a:pt x="358" y="536"/>
                  </a:lnTo>
                  <a:lnTo>
                    <a:pt x="536" y="774"/>
                  </a:lnTo>
                  <a:lnTo>
                    <a:pt x="608" y="691"/>
                  </a:lnTo>
                  <a:lnTo>
                    <a:pt x="405" y="465"/>
                  </a:lnTo>
                  <a:lnTo>
                    <a:pt x="608" y="453"/>
                  </a:lnTo>
                  <a:lnTo>
                    <a:pt x="548" y="286"/>
                  </a:lnTo>
                  <a:lnTo>
                    <a:pt x="358" y="322"/>
                  </a:lnTo>
                  <a:lnTo>
                    <a:pt x="358" y="84"/>
                  </a:lnTo>
                  <a:lnTo>
                    <a:pt x="238" y="0"/>
                  </a:lnTo>
                  <a:lnTo>
                    <a:pt x="238" y="238"/>
                  </a:lnTo>
                  <a:lnTo>
                    <a:pt x="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a:off x="5476133" y="2325030"/>
              <a:ext cx="17953" cy="22884"/>
            </a:xfrm>
            <a:custGeom>
              <a:rect b="b" l="l" r="r" t="t"/>
              <a:pathLst>
                <a:path extrusionOk="0" h="775" w="608">
                  <a:moveTo>
                    <a:pt x="239" y="0"/>
                  </a:moveTo>
                  <a:lnTo>
                    <a:pt x="251" y="239"/>
                  </a:lnTo>
                  <a:lnTo>
                    <a:pt x="60" y="12"/>
                  </a:lnTo>
                  <a:lnTo>
                    <a:pt x="1" y="84"/>
                  </a:lnTo>
                  <a:lnTo>
                    <a:pt x="179" y="310"/>
                  </a:lnTo>
                  <a:lnTo>
                    <a:pt x="1" y="322"/>
                  </a:lnTo>
                  <a:lnTo>
                    <a:pt x="60" y="489"/>
                  </a:lnTo>
                  <a:lnTo>
                    <a:pt x="239" y="477"/>
                  </a:lnTo>
                  <a:lnTo>
                    <a:pt x="239" y="691"/>
                  </a:lnTo>
                  <a:lnTo>
                    <a:pt x="358" y="774"/>
                  </a:lnTo>
                  <a:lnTo>
                    <a:pt x="358" y="536"/>
                  </a:lnTo>
                  <a:lnTo>
                    <a:pt x="548" y="774"/>
                  </a:lnTo>
                  <a:lnTo>
                    <a:pt x="608" y="679"/>
                  </a:lnTo>
                  <a:lnTo>
                    <a:pt x="429" y="453"/>
                  </a:lnTo>
                  <a:lnTo>
                    <a:pt x="608" y="441"/>
                  </a:lnTo>
                  <a:lnTo>
                    <a:pt x="548" y="274"/>
                  </a:lnTo>
                  <a:lnTo>
                    <a:pt x="358" y="310"/>
                  </a:lnTo>
                  <a:lnTo>
                    <a:pt x="358" y="310"/>
                  </a:lnTo>
                  <a:lnTo>
                    <a:pt x="370" y="72"/>
                  </a:lnTo>
                  <a:lnTo>
                    <a:pt x="2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a:off x="5501113" y="2339440"/>
              <a:ext cx="17953" cy="22884"/>
            </a:xfrm>
            <a:custGeom>
              <a:rect b="b" l="l" r="r" t="t"/>
              <a:pathLst>
                <a:path extrusionOk="0" h="775" w="608">
                  <a:moveTo>
                    <a:pt x="250" y="1"/>
                  </a:moveTo>
                  <a:lnTo>
                    <a:pt x="250" y="239"/>
                  </a:lnTo>
                  <a:lnTo>
                    <a:pt x="71" y="12"/>
                  </a:lnTo>
                  <a:lnTo>
                    <a:pt x="0" y="108"/>
                  </a:lnTo>
                  <a:lnTo>
                    <a:pt x="191" y="310"/>
                  </a:lnTo>
                  <a:lnTo>
                    <a:pt x="0" y="322"/>
                  </a:lnTo>
                  <a:lnTo>
                    <a:pt x="60" y="489"/>
                  </a:lnTo>
                  <a:lnTo>
                    <a:pt x="250" y="477"/>
                  </a:lnTo>
                  <a:lnTo>
                    <a:pt x="250" y="703"/>
                  </a:lnTo>
                  <a:lnTo>
                    <a:pt x="369" y="774"/>
                  </a:lnTo>
                  <a:lnTo>
                    <a:pt x="369" y="536"/>
                  </a:lnTo>
                  <a:lnTo>
                    <a:pt x="548" y="774"/>
                  </a:lnTo>
                  <a:lnTo>
                    <a:pt x="607" y="679"/>
                  </a:lnTo>
                  <a:lnTo>
                    <a:pt x="429" y="453"/>
                  </a:lnTo>
                  <a:lnTo>
                    <a:pt x="607" y="441"/>
                  </a:lnTo>
                  <a:lnTo>
                    <a:pt x="548" y="286"/>
                  </a:lnTo>
                  <a:lnTo>
                    <a:pt x="369" y="310"/>
                  </a:lnTo>
                  <a:lnTo>
                    <a:pt x="369" y="72"/>
                  </a:lnTo>
                  <a:lnTo>
                    <a:pt x="2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a:off x="5526064" y="2353849"/>
              <a:ext cx="18661" cy="22884"/>
            </a:xfrm>
            <a:custGeom>
              <a:rect b="b" l="l" r="r" t="t"/>
              <a:pathLst>
                <a:path extrusionOk="0" h="775" w="632">
                  <a:moveTo>
                    <a:pt x="250" y="1"/>
                  </a:moveTo>
                  <a:lnTo>
                    <a:pt x="250" y="239"/>
                  </a:lnTo>
                  <a:lnTo>
                    <a:pt x="84" y="13"/>
                  </a:lnTo>
                  <a:lnTo>
                    <a:pt x="24" y="108"/>
                  </a:lnTo>
                  <a:lnTo>
                    <a:pt x="203" y="334"/>
                  </a:lnTo>
                  <a:lnTo>
                    <a:pt x="0" y="334"/>
                  </a:lnTo>
                  <a:lnTo>
                    <a:pt x="84" y="489"/>
                  </a:lnTo>
                  <a:lnTo>
                    <a:pt x="250" y="477"/>
                  </a:lnTo>
                  <a:lnTo>
                    <a:pt x="250" y="715"/>
                  </a:lnTo>
                  <a:lnTo>
                    <a:pt x="381" y="775"/>
                  </a:lnTo>
                  <a:lnTo>
                    <a:pt x="381" y="536"/>
                  </a:lnTo>
                  <a:lnTo>
                    <a:pt x="548" y="775"/>
                  </a:lnTo>
                  <a:lnTo>
                    <a:pt x="631" y="691"/>
                  </a:lnTo>
                  <a:lnTo>
                    <a:pt x="441" y="465"/>
                  </a:lnTo>
                  <a:lnTo>
                    <a:pt x="631" y="453"/>
                  </a:lnTo>
                  <a:lnTo>
                    <a:pt x="548" y="286"/>
                  </a:lnTo>
                  <a:lnTo>
                    <a:pt x="381" y="310"/>
                  </a:lnTo>
                  <a:lnTo>
                    <a:pt x="381" y="72"/>
                  </a:lnTo>
                  <a:lnTo>
                    <a:pt x="2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a:off x="5551723" y="2368258"/>
              <a:ext cx="17953" cy="22884"/>
            </a:xfrm>
            <a:custGeom>
              <a:rect b="b" l="l" r="r" t="t"/>
              <a:pathLst>
                <a:path extrusionOk="0" h="775" w="608">
                  <a:moveTo>
                    <a:pt x="239" y="1"/>
                  </a:moveTo>
                  <a:lnTo>
                    <a:pt x="239" y="239"/>
                  </a:lnTo>
                  <a:lnTo>
                    <a:pt x="60" y="25"/>
                  </a:lnTo>
                  <a:lnTo>
                    <a:pt x="1" y="108"/>
                  </a:lnTo>
                  <a:lnTo>
                    <a:pt x="179" y="334"/>
                  </a:lnTo>
                  <a:lnTo>
                    <a:pt x="1" y="334"/>
                  </a:lnTo>
                  <a:lnTo>
                    <a:pt x="60" y="501"/>
                  </a:lnTo>
                  <a:lnTo>
                    <a:pt x="239" y="477"/>
                  </a:lnTo>
                  <a:lnTo>
                    <a:pt x="239" y="715"/>
                  </a:lnTo>
                  <a:lnTo>
                    <a:pt x="358" y="775"/>
                  </a:lnTo>
                  <a:lnTo>
                    <a:pt x="358" y="537"/>
                  </a:lnTo>
                  <a:lnTo>
                    <a:pt x="548" y="775"/>
                  </a:lnTo>
                  <a:lnTo>
                    <a:pt x="608" y="691"/>
                  </a:lnTo>
                  <a:lnTo>
                    <a:pt x="429" y="465"/>
                  </a:lnTo>
                  <a:lnTo>
                    <a:pt x="608" y="453"/>
                  </a:lnTo>
                  <a:lnTo>
                    <a:pt x="548" y="299"/>
                  </a:lnTo>
                  <a:lnTo>
                    <a:pt x="358" y="322"/>
                  </a:lnTo>
                  <a:lnTo>
                    <a:pt x="358" y="72"/>
                  </a:lnTo>
                  <a:lnTo>
                    <a:pt x="2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a:off x="5290169" y="2306044"/>
              <a:ext cx="293917" cy="265629"/>
            </a:xfrm>
            <a:custGeom>
              <a:rect b="b" l="l" r="r" t="t"/>
              <a:pathLst>
                <a:path extrusionOk="0" h="8996" w="9954">
                  <a:moveTo>
                    <a:pt x="238" y="0"/>
                  </a:moveTo>
                  <a:cubicBezTo>
                    <a:pt x="107" y="72"/>
                    <a:pt x="12" y="239"/>
                    <a:pt x="12" y="477"/>
                  </a:cubicBezTo>
                  <a:lnTo>
                    <a:pt x="0" y="2703"/>
                  </a:lnTo>
                  <a:cubicBezTo>
                    <a:pt x="0" y="3179"/>
                    <a:pt x="334" y="3751"/>
                    <a:pt x="750" y="3989"/>
                  </a:cubicBezTo>
                  <a:lnTo>
                    <a:pt x="9240" y="8894"/>
                  </a:lnTo>
                  <a:cubicBezTo>
                    <a:pt x="9363" y="8963"/>
                    <a:pt x="9478" y="8996"/>
                    <a:pt x="9578" y="8996"/>
                  </a:cubicBezTo>
                  <a:cubicBezTo>
                    <a:pt x="9653" y="8996"/>
                    <a:pt x="9720" y="8978"/>
                    <a:pt x="9775" y="8942"/>
                  </a:cubicBezTo>
                  <a:cubicBezTo>
                    <a:pt x="9763" y="8930"/>
                    <a:pt x="9763" y="8930"/>
                    <a:pt x="9775" y="8918"/>
                  </a:cubicBezTo>
                  <a:cubicBezTo>
                    <a:pt x="9799" y="8894"/>
                    <a:pt x="9799" y="8894"/>
                    <a:pt x="9811" y="8894"/>
                  </a:cubicBezTo>
                  <a:lnTo>
                    <a:pt x="9823" y="8883"/>
                  </a:lnTo>
                  <a:lnTo>
                    <a:pt x="9835" y="8871"/>
                  </a:lnTo>
                  <a:lnTo>
                    <a:pt x="9847" y="8847"/>
                  </a:lnTo>
                  <a:cubicBezTo>
                    <a:pt x="9847" y="8847"/>
                    <a:pt x="9847" y="8835"/>
                    <a:pt x="9871" y="8835"/>
                  </a:cubicBezTo>
                  <a:cubicBezTo>
                    <a:pt x="9871" y="8835"/>
                    <a:pt x="9871" y="8823"/>
                    <a:pt x="9882" y="8823"/>
                  </a:cubicBezTo>
                  <a:cubicBezTo>
                    <a:pt x="9882" y="8823"/>
                    <a:pt x="9882" y="8811"/>
                    <a:pt x="9894" y="8811"/>
                  </a:cubicBezTo>
                  <a:cubicBezTo>
                    <a:pt x="9894" y="8811"/>
                    <a:pt x="9894" y="8787"/>
                    <a:pt x="9906" y="8787"/>
                  </a:cubicBezTo>
                  <a:cubicBezTo>
                    <a:pt x="9906" y="8787"/>
                    <a:pt x="9906" y="8775"/>
                    <a:pt x="9930" y="8775"/>
                  </a:cubicBezTo>
                  <a:cubicBezTo>
                    <a:pt x="9930" y="8775"/>
                    <a:pt x="9930" y="8763"/>
                    <a:pt x="9942" y="8763"/>
                  </a:cubicBezTo>
                  <a:lnTo>
                    <a:pt x="9942" y="8752"/>
                  </a:lnTo>
                  <a:lnTo>
                    <a:pt x="9942" y="8728"/>
                  </a:lnTo>
                  <a:lnTo>
                    <a:pt x="9942" y="8716"/>
                  </a:lnTo>
                  <a:lnTo>
                    <a:pt x="9942" y="8704"/>
                  </a:lnTo>
                  <a:lnTo>
                    <a:pt x="9942" y="8692"/>
                  </a:lnTo>
                  <a:lnTo>
                    <a:pt x="9942" y="8668"/>
                  </a:lnTo>
                  <a:lnTo>
                    <a:pt x="9942" y="8656"/>
                  </a:lnTo>
                  <a:lnTo>
                    <a:pt x="9942" y="8644"/>
                  </a:lnTo>
                  <a:lnTo>
                    <a:pt x="9942" y="8632"/>
                  </a:lnTo>
                  <a:lnTo>
                    <a:pt x="9942" y="8609"/>
                  </a:lnTo>
                  <a:lnTo>
                    <a:pt x="9942" y="8597"/>
                  </a:lnTo>
                  <a:lnTo>
                    <a:pt x="9942" y="8585"/>
                  </a:lnTo>
                  <a:lnTo>
                    <a:pt x="9942" y="8549"/>
                  </a:lnTo>
                  <a:lnTo>
                    <a:pt x="9942" y="8537"/>
                  </a:lnTo>
                  <a:lnTo>
                    <a:pt x="9942" y="8513"/>
                  </a:lnTo>
                  <a:lnTo>
                    <a:pt x="9942" y="8490"/>
                  </a:lnTo>
                  <a:lnTo>
                    <a:pt x="9942" y="8454"/>
                  </a:lnTo>
                  <a:lnTo>
                    <a:pt x="9954" y="6216"/>
                  </a:lnTo>
                  <a:lnTo>
                    <a:pt x="9954" y="6132"/>
                  </a:lnTo>
                  <a:cubicBezTo>
                    <a:pt x="9954" y="6096"/>
                    <a:pt x="9954" y="6073"/>
                    <a:pt x="9942" y="6037"/>
                  </a:cubicBezTo>
                  <a:cubicBezTo>
                    <a:pt x="9942" y="6013"/>
                    <a:pt x="9930" y="5977"/>
                    <a:pt x="9930" y="5954"/>
                  </a:cubicBezTo>
                  <a:lnTo>
                    <a:pt x="9930" y="5930"/>
                  </a:lnTo>
                  <a:cubicBezTo>
                    <a:pt x="9930" y="5906"/>
                    <a:pt x="9906" y="5870"/>
                    <a:pt x="9894" y="5846"/>
                  </a:cubicBezTo>
                  <a:cubicBezTo>
                    <a:pt x="9882" y="5811"/>
                    <a:pt x="9882" y="5787"/>
                    <a:pt x="9871" y="5751"/>
                  </a:cubicBezTo>
                  <a:cubicBezTo>
                    <a:pt x="9847" y="5727"/>
                    <a:pt x="9847" y="5692"/>
                    <a:pt x="9835" y="5668"/>
                  </a:cubicBezTo>
                  <a:lnTo>
                    <a:pt x="9787" y="5573"/>
                  </a:lnTo>
                  <a:lnTo>
                    <a:pt x="9787" y="5561"/>
                  </a:lnTo>
                  <a:cubicBezTo>
                    <a:pt x="9775" y="5537"/>
                    <a:pt x="9763" y="5513"/>
                    <a:pt x="9752" y="5489"/>
                  </a:cubicBezTo>
                  <a:cubicBezTo>
                    <a:pt x="9752" y="5489"/>
                    <a:pt x="9752" y="5477"/>
                    <a:pt x="9728" y="5477"/>
                  </a:cubicBezTo>
                  <a:cubicBezTo>
                    <a:pt x="9716" y="5454"/>
                    <a:pt x="9716" y="5442"/>
                    <a:pt x="9704" y="5430"/>
                  </a:cubicBezTo>
                  <a:cubicBezTo>
                    <a:pt x="9692" y="5418"/>
                    <a:pt x="9692" y="5394"/>
                    <a:pt x="9668" y="5382"/>
                  </a:cubicBezTo>
                  <a:cubicBezTo>
                    <a:pt x="9656" y="5358"/>
                    <a:pt x="9644" y="5334"/>
                    <a:pt x="9632" y="5311"/>
                  </a:cubicBezTo>
                  <a:cubicBezTo>
                    <a:pt x="9609" y="5275"/>
                    <a:pt x="9585" y="5251"/>
                    <a:pt x="9573" y="5239"/>
                  </a:cubicBezTo>
                  <a:cubicBezTo>
                    <a:pt x="9549" y="5203"/>
                    <a:pt x="9525" y="5192"/>
                    <a:pt x="9513" y="5156"/>
                  </a:cubicBezTo>
                  <a:lnTo>
                    <a:pt x="9454" y="5096"/>
                  </a:lnTo>
                  <a:lnTo>
                    <a:pt x="9394" y="5037"/>
                  </a:lnTo>
                  <a:lnTo>
                    <a:pt x="9371" y="5037"/>
                  </a:lnTo>
                  <a:cubicBezTo>
                    <a:pt x="9359" y="5025"/>
                    <a:pt x="9335" y="5013"/>
                    <a:pt x="9299" y="5001"/>
                  </a:cubicBezTo>
                  <a:cubicBezTo>
                    <a:pt x="9275" y="4977"/>
                    <a:pt x="9251" y="4965"/>
                    <a:pt x="9228" y="4953"/>
                  </a:cubicBezTo>
                  <a:lnTo>
                    <a:pt x="727" y="36"/>
                  </a:lnTo>
                  <a:cubicBezTo>
                    <a:pt x="715" y="36"/>
                    <a:pt x="715" y="24"/>
                    <a:pt x="703" y="24"/>
                  </a:cubicBezTo>
                  <a:lnTo>
                    <a:pt x="679" y="24"/>
                  </a:lnTo>
                  <a:cubicBezTo>
                    <a:pt x="679" y="24"/>
                    <a:pt x="667" y="24"/>
                    <a:pt x="667" y="12"/>
                  </a:cubicBezTo>
                  <a:lnTo>
                    <a:pt x="655" y="12"/>
                  </a:lnTo>
                  <a:cubicBezTo>
                    <a:pt x="655" y="12"/>
                    <a:pt x="643" y="12"/>
                    <a:pt x="6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a:off x="4364157" y="1472010"/>
              <a:ext cx="371987" cy="333188"/>
            </a:xfrm>
            <a:custGeom>
              <a:rect b="b" l="l" r="r" t="t"/>
              <a:pathLst>
                <a:path extrusionOk="0" h="11284" w="12598">
                  <a:moveTo>
                    <a:pt x="3575" y="0"/>
                  </a:moveTo>
                  <a:cubicBezTo>
                    <a:pt x="2692" y="0"/>
                    <a:pt x="2084" y="702"/>
                    <a:pt x="2084" y="1898"/>
                  </a:cubicBezTo>
                  <a:cubicBezTo>
                    <a:pt x="2084" y="2005"/>
                    <a:pt x="2084" y="2100"/>
                    <a:pt x="2108" y="2196"/>
                  </a:cubicBezTo>
                  <a:lnTo>
                    <a:pt x="1643" y="1934"/>
                  </a:lnTo>
                  <a:cubicBezTo>
                    <a:pt x="1381" y="1780"/>
                    <a:pt x="1133" y="1707"/>
                    <a:pt x="913" y="1707"/>
                  </a:cubicBezTo>
                  <a:cubicBezTo>
                    <a:pt x="384" y="1707"/>
                    <a:pt x="17" y="2127"/>
                    <a:pt x="0" y="2850"/>
                  </a:cubicBezTo>
                  <a:cubicBezTo>
                    <a:pt x="0" y="3886"/>
                    <a:pt x="738" y="5148"/>
                    <a:pt x="1631" y="5648"/>
                  </a:cubicBezTo>
                  <a:lnTo>
                    <a:pt x="6299" y="8351"/>
                  </a:lnTo>
                  <a:lnTo>
                    <a:pt x="10978" y="11042"/>
                  </a:lnTo>
                  <a:cubicBezTo>
                    <a:pt x="11246" y="11206"/>
                    <a:pt x="11499" y="11284"/>
                    <a:pt x="11722" y="11284"/>
                  </a:cubicBezTo>
                  <a:cubicBezTo>
                    <a:pt x="12241" y="11284"/>
                    <a:pt x="12597" y="10862"/>
                    <a:pt x="12597" y="10137"/>
                  </a:cubicBezTo>
                  <a:cubicBezTo>
                    <a:pt x="12597" y="9101"/>
                    <a:pt x="11871" y="7839"/>
                    <a:pt x="10978" y="7315"/>
                  </a:cubicBezTo>
                  <a:lnTo>
                    <a:pt x="10442" y="7006"/>
                  </a:lnTo>
                  <a:cubicBezTo>
                    <a:pt x="10168" y="5851"/>
                    <a:pt x="9370" y="4625"/>
                    <a:pt x="8394" y="4077"/>
                  </a:cubicBezTo>
                  <a:cubicBezTo>
                    <a:pt x="8067" y="3878"/>
                    <a:pt x="7739" y="3779"/>
                    <a:pt x="7453" y="3779"/>
                  </a:cubicBezTo>
                  <a:cubicBezTo>
                    <a:pt x="7396" y="3779"/>
                    <a:pt x="7340" y="3783"/>
                    <a:pt x="7287" y="3791"/>
                  </a:cubicBezTo>
                  <a:cubicBezTo>
                    <a:pt x="6894" y="2410"/>
                    <a:pt x="5930" y="1029"/>
                    <a:pt x="4787" y="374"/>
                  </a:cubicBezTo>
                  <a:cubicBezTo>
                    <a:pt x="4351" y="120"/>
                    <a:pt x="3940" y="0"/>
                    <a:pt x="35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a:off x="4937197" y="2980334"/>
              <a:ext cx="538965" cy="455668"/>
            </a:xfrm>
            <a:custGeom>
              <a:rect b="b" l="l" r="r" t="t"/>
              <a:pathLst>
                <a:path extrusionOk="0" h="15432" w="18253">
                  <a:moveTo>
                    <a:pt x="5281" y="1"/>
                  </a:moveTo>
                  <a:cubicBezTo>
                    <a:pt x="3927" y="1"/>
                    <a:pt x="2572" y="298"/>
                    <a:pt x="1536" y="894"/>
                  </a:cubicBezTo>
                  <a:cubicBezTo>
                    <a:pt x="512" y="1489"/>
                    <a:pt x="0" y="2287"/>
                    <a:pt x="0" y="3061"/>
                  </a:cubicBezTo>
                  <a:lnTo>
                    <a:pt x="0" y="4251"/>
                  </a:lnTo>
                  <a:cubicBezTo>
                    <a:pt x="0" y="4382"/>
                    <a:pt x="24" y="4525"/>
                    <a:pt x="60" y="4668"/>
                  </a:cubicBezTo>
                  <a:cubicBezTo>
                    <a:pt x="36" y="4799"/>
                    <a:pt x="24" y="4930"/>
                    <a:pt x="24" y="5061"/>
                  </a:cubicBezTo>
                  <a:lnTo>
                    <a:pt x="24" y="6251"/>
                  </a:lnTo>
                  <a:cubicBezTo>
                    <a:pt x="24" y="6394"/>
                    <a:pt x="36" y="6537"/>
                    <a:pt x="84" y="6668"/>
                  </a:cubicBezTo>
                  <a:cubicBezTo>
                    <a:pt x="48" y="6811"/>
                    <a:pt x="36" y="6942"/>
                    <a:pt x="36" y="7073"/>
                  </a:cubicBezTo>
                  <a:lnTo>
                    <a:pt x="36" y="8264"/>
                  </a:lnTo>
                  <a:cubicBezTo>
                    <a:pt x="36" y="9049"/>
                    <a:pt x="560" y="9847"/>
                    <a:pt x="1596" y="10454"/>
                  </a:cubicBezTo>
                  <a:cubicBezTo>
                    <a:pt x="1655" y="10478"/>
                    <a:pt x="1715" y="10526"/>
                    <a:pt x="1786" y="10561"/>
                  </a:cubicBezTo>
                  <a:cubicBezTo>
                    <a:pt x="1810" y="10573"/>
                    <a:pt x="1834" y="10573"/>
                    <a:pt x="1846" y="10585"/>
                  </a:cubicBezTo>
                  <a:cubicBezTo>
                    <a:pt x="1894" y="10609"/>
                    <a:pt x="1941" y="10633"/>
                    <a:pt x="1989" y="10645"/>
                  </a:cubicBezTo>
                  <a:cubicBezTo>
                    <a:pt x="2013" y="10669"/>
                    <a:pt x="2048" y="10680"/>
                    <a:pt x="2060" y="10680"/>
                  </a:cubicBezTo>
                  <a:cubicBezTo>
                    <a:pt x="2108" y="10692"/>
                    <a:pt x="2132" y="10704"/>
                    <a:pt x="2179" y="10740"/>
                  </a:cubicBezTo>
                  <a:cubicBezTo>
                    <a:pt x="2203" y="10752"/>
                    <a:pt x="2239" y="10764"/>
                    <a:pt x="2263" y="10764"/>
                  </a:cubicBezTo>
                  <a:cubicBezTo>
                    <a:pt x="2298" y="10788"/>
                    <a:pt x="2322" y="10800"/>
                    <a:pt x="2358" y="10800"/>
                  </a:cubicBezTo>
                  <a:cubicBezTo>
                    <a:pt x="2370" y="10800"/>
                    <a:pt x="2370" y="10800"/>
                    <a:pt x="2382" y="10811"/>
                  </a:cubicBezTo>
                  <a:cubicBezTo>
                    <a:pt x="2477" y="10847"/>
                    <a:pt x="2560" y="10883"/>
                    <a:pt x="2667" y="10919"/>
                  </a:cubicBezTo>
                  <a:cubicBezTo>
                    <a:pt x="2679" y="10919"/>
                    <a:pt x="2703" y="10931"/>
                    <a:pt x="2715" y="10931"/>
                  </a:cubicBezTo>
                  <a:cubicBezTo>
                    <a:pt x="2798" y="10966"/>
                    <a:pt x="2882" y="10990"/>
                    <a:pt x="2965" y="11002"/>
                  </a:cubicBezTo>
                  <a:cubicBezTo>
                    <a:pt x="2977" y="11002"/>
                    <a:pt x="3001" y="11026"/>
                    <a:pt x="3013" y="11026"/>
                  </a:cubicBezTo>
                  <a:cubicBezTo>
                    <a:pt x="3025" y="11026"/>
                    <a:pt x="3037" y="11038"/>
                    <a:pt x="3060" y="11038"/>
                  </a:cubicBezTo>
                  <a:cubicBezTo>
                    <a:pt x="3120" y="11050"/>
                    <a:pt x="3156" y="11061"/>
                    <a:pt x="3215" y="11085"/>
                  </a:cubicBezTo>
                  <a:cubicBezTo>
                    <a:pt x="3251" y="11097"/>
                    <a:pt x="3275" y="11097"/>
                    <a:pt x="3322" y="11109"/>
                  </a:cubicBezTo>
                  <a:lnTo>
                    <a:pt x="3501" y="11157"/>
                  </a:lnTo>
                  <a:cubicBezTo>
                    <a:pt x="3513" y="11157"/>
                    <a:pt x="3548" y="11169"/>
                    <a:pt x="3560" y="11169"/>
                  </a:cubicBezTo>
                  <a:lnTo>
                    <a:pt x="3572" y="11169"/>
                  </a:lnTo>
                  <a:cubicBezTo>
                    <a:pt x="3632" y="11181"/>
                    <a:pt x="3679" y="11181"/>
                    <a:pt x="3739" y="11204"/>
                  </a:cubicBezTo>
                  <a:cubicBezTo>
                    <a:pt x="3775" y="11204"/>
                    <a:pt x="3799" y="11216"/>
                    <a:pt x="3834" y="11216"/>
                  </a:cubicBezTo>
                  <a:cubicBezTo>
                    <a:pt x="3906" y="11228"/>
                    <a:pt x="3977" y="11240"/>
                    <a:pt x="4049" y="11240"/>
                  </a:cubicBezTo>
                  <a:lnTo>
                    <a:pt x="4084" y="11240"/>
                  </a:lnTo>
                  <a:cubicBezTo>
                    <a:pt x="4168" y="11264"/>
                    <a:pt x="4251" y="11276"/>
                    <a:pt x="4334" y="11276"/>
                  </a:cubicBezTo>
                  <a:lnTo>
                    <a:pt x="4394" y="11276"/>
                  </a:lnTo>
                  <a:cubicBezTo>
                    <a:pt x="4453" y="11276"/>
                    <a:pt x="4525" y="11288"/>
                    <a:pt x="4584" y="11288"/>
                  </a:cubicBezTo>
                  <a:lnTo>
                    <a:pt x="4680" y="11288"/>
                  </a:lnTo>
                  <a:cubicBezTo>
                    <a:pt x="4739" y="11288"/>
                    <a:pt x="4787" y="11300"/>
                    <a:pt x="4846" y="11300"/>
                  </a:cubicBezTo>
                  <a:lnTo>
                    <a:pt x="5715" y="11300"/>
                  </a:lnTo>
                  <a:cubicBezTo>
                    <a:pt x="5775" y="11300"/>
                    <a:pt x="5834" y="11300"/>
                    <a:pt x="5894" y="11288"/>
                  </a:cubicBezTo>
                  <a:lnTo>
                    <a:pt x="6001" y="11288"/>
                  </a:lnTo>
                  <a:cubicBezTo>
                    <a:pt x="6061" y="11288"/>
                    <a:pt x="6120" y="11276"/>
                    <a:pt x="6168" y="11276"/>
                  </a:cubicBezTo>
                  <a:lnTo>
                    <a:pt x="6275" y="11276"/>
                  </a:lnTo>
                  <a:cubicBezTo>
                    <a:pt x="6358" y="11264"/>
                    <a:pt x="6454" y="11264"/>
                    <a:pt x="6537" y="11240"/>
                  </a:cubicBezTo>
                  <a:lnTo>
                    <a:pt x="6585" y="11240"/>
                  </a:lnTo>
                  <a:cubicBezTo>
                    <a:pt x="6692" y="11228"/>
                    <a:pt x="6775" y="11216"/>
                    <a:pt x="6882" y="11204"/>
                  </a:cubicBezTo>
                  <a:lnTo>
                    <a:pt x="6906" y="11204"/>
                  </a:lnTo>
                  <a:cubicBezTo>
                    <a:pt x="6942" y="11204"/>
                    <a:pt x="6966" y="11181"/>
                    <a:pt x="6989" y="11181"/>
                  </a:cubicBezTo>
                  <a:cubicBezTo>
                    <a:pt x="7025" y="11169"/>
                    <a:pt x="7073" y="11169"/>
                    <a:pt x="7120" y="11157"/>
                  </a:cubicBezTo>
                  <a:cubicBezTo>
                    <a:pt x="7168" y="11145"/>
                    <a:pt x="7192" y="11145"/>
                    <a:pt x="7239" y="11121"/>
                  </a:cubicBezTo>
                  <a:cubicBezTo>
                    <a:pt x="7287" y="11109"/>
                    <a:pt x="7323" y="11109"/>
                    <a:pt x="7370" y="11097"/>
                  </a:cubicBezTo>
                  <a:cubicBezTo>
                    <a:pt x="7418" y="11085"/>
                    <a:pt x="7442" y="11085"/>
                    <a:pt x="7478" y="11061"/>
                  </a:cubicBezTo>
                  <a:cubicBezTo>
                    <a:pt x="7525" y="11050"/>
                    <a:pt x="7561" y="11038"/>
                    <a:pt x="7609" y="11038"/>
                  </a:cubicBezTo>
                  <a:cubicBezTo>
                    <a:pt x="7620" y="11038"/>
                    <a:pt x="7644" y="11026"/>
                    <a:pt x="7656" y="11026"/>
                  </a:cubicBezTo>
                  <a:cubicBezTo>
                    <a:pt x="7656" y="11085"/>
                    <a:pt x="7644" y="11145"/>
                    <a:pt x="7644" y="11204"/>
                  </a:cubicBezTo>
                  <a:lnTo>
                    <a:pt x="7644" y="12395"/>
                  </a:lnTo>
                  <a:cubicBezTo>
                    <a:pt x="7644" y="13181"/>
                    <a:pt x="8156" y="13967"/>
                    <a:pt x="9204" y="14574"/>
                  </a:cubicBezTo>
                  <a:cubicBezTo>
                    <a:pt x="9263" y="14610"/>
                    <a:pt x="9323" y="14657"/>
                    <a:pt x="9394" y="14681"/>
                  </a:cubicBezTo>
                  <a:cubicBezTo>
                    <a:pt x="9406" y="14693"/>
                    <a:pt x="9442" y="14693"/>
                    <a:pt x="9454" y="14717"/>
                  </a:cubicBezTo>
                  <a:cubicBezTo>
                    <a:pt x="9502" y="14729"/>
                    <a:pt x="9549" y="14752"/>
                    <a:pt x="9585" y="14776"/>
                  </a:cubicBezTo>
                  <a:cubicBezTo>
                    <a:pt x="9621" y="14788"/>
                    <a:pt x="9644" y="14800"/>
                    <a:pt x="9668" y="14800"/>
                  </a:cubicBezTo>
                  <a:cubicBezTo>
                    <a:pt x="9704" y="14812"/>
                    <a:pt x="9740" y="14836"/>
                    <a:pt x="9787" y="14860"/>
                  </a:cubicBezTo>
                  <a:cubicBezTo>
                    <a:pt x="9811" y="14871"/>
                    <a:pt x="9847" y="14895"/>
                    <a:pt x="9871" y="14895"/>
                  </a:cubicBezTo>
                  <a:cubicBezTo>
                    <a:pt x="9906" y="14907"/>
                    <a:pt x="9930" y="14919"/>
                    <a:pt x="9966" y="14919"/>
                  </a:cubicBezTo>
                  <a:cubicBezTo>
                    <a:pt x="9978" y="14919"/>
                    <a:pt x="9978" y="14919"/>
                    <a:pt x="9990" y="14931"/>
                  </a:cubicBezTo>
                  <a:cubicBezTo>
                    <a:pt x="10085" y="14967"/>
                    <a:pt x="10168" y="15014"/>
                    <a:pt x="10276" y="15038"/>
                  </a:cubicBezTo>
                  <a:cubicBezTo>
                    <a:pt x="10287" y="15038"/>
                    <a:pt x="10299" y="15050"/>
                    <a:pt x="10323" y="15050"/>
                  </a:cubicBezTo>
                  <a:cubicBezTo>
                    <a:pt x="10406" y="15086"/>
                    <a:pt x="10478" y="15110"/>
                    <a:pt x="10573" y="15133"/>
                  </a:cubicBezTo>
                  <a:cubicBezTo>
                    <a:pt x="10585" y="15133"/>
                    <a:pt x="10597" y="15145"/>
                    <a:pt x="10621" y="15145"/>
                  </a:cubicBezTo>
                  <a:cubicBezTo>
                    <a:pt x="10633" y="15145"/>
                    <a:pt x="10645" y="15157"/>
                    <a:pt x="10657" y="15157"/>
                  </a:cubicBezTo>
                  <a:cubicBezTo>
                    <a:pt x="10716" y="15169"/>
                    <a:pt x="10764" y="15193"/>
                    <a:pt x="10823" y="15205"/>
                  </a:cubicBezTo>
                  <a:cubicBezTo>
                    <a:pt x="10859" y="15217"/>
                    <a:pt x="10883" y="15217"/>
                    <a:pt x="10930" y="15229"/>
                  </a:cubicBezTo>
                  <a:lnTo>
                    <a:pt x="11109" y="15276"/>
                  </a:lnTo>
                  <a:cubicBezTo>
                    <a:pt x="11121" y="15276"/>
                    <a:pt x="11157" y="15288"/>
                    <a:pt x="11168" y="15288"/>
                  </a:cubicBezTo>
                  <a:lnTo>
                    <a:pt x="11180" y="15288"/>
                  </a:lnTo>
                  <a:cubicBezTo>
                    <a:pt x="11240" y="15312"/>
                    <a:pt x="11288" y="15312"/>
                    <a:pt x="11347" y="15324"/>
                  </a:cubicBezTo>
                  <a:cubicBezTo>
                    <a:pt x="11371" y="15324"/>
                    <a:pt x="11407" y="15336"/>
                    <a:pt x="11430" y="15336"/>
                  </a:cubicBezTo>
                  <a:cubicBezTo>
                    <a:pt x="11514" y="15348"/>
                    <a:pt x="11585" y="15372"/>
                    <a:pt x="11657" y="15372"/>
                  </a:cubicBezTo>
                  <a:lnTo>
                    <a:pt x="11692" y="15372"/>
                  </a:lnTo>
                  <a:cubicBezTo>
                    <a:pt x="11776" y="15383"/>
                    <a:pt x="11847" y="15395"/>
                    <a:pt x="11942" y="15395"/>
                  </a:cubicBezTo>
                  <a:lnTo>
                    <a:pt x="12002" y="15395"/>
                  </a:lnTo>
                  <a:cubicBezTo>
                    <a:pt x="12061" y="15395"/>
                    <a:pt x="12133" y="15407"/>
                    <a:pt x="12192" y="15407"/>
                  </a:cubicBezTo>
                  <a:lnTo>
                    <a:pt x="12288" y="15407"/>
                  </a:lnTo>
                  <a:cubicBezTo>
                    <a:pt x="12347" y="15407"/>
                    <a:pt x="12383" y="15431"/>
                    <a:pt x="12442" y="15431"/>
                  </a:cubicBezTo>
                  <a:lnTo>
                    <a:pt x="13324" y="15431"/>
                  </a:lnTo>
                  <a:cubicBezTo>
                    <a:pt x="13383" y="15431"/>
                    <a:pt x="13443" y="15431"/>
                    <a:pt x="13502" y="15407"/>
                  </a:cubicBezTo>
                  <a:cubicBezTo>
                    <a:pt x="13538" y="15407"/>
                    <a:pt x="13574" y="15407"/>
                    <a:pt x="13609" y="15395"/>
                  </a:cubicBezTo>
                  <a:cubicBezTo>
                    <a:pt x="13669" y="15395"/>
                    <a:pt x="13728" y="15383"/>
                    <a:pt x="13776" y="15383"/>
                  </a:cubicBezTo>
                  <a:lnTo>
                    <a:pt x="13871" y="15383"/>
                  </a:lnTo>
                  <a:cubicBezTo>
                    <a:pt x="13966" y="15372"/>
                    <a:pt x="14050" y="15372"/>
                    <a:pt x="14145" y="15348"/>
                  </a:cubicBezTo>
                  <a:lnTo>
                    <a:pt x="14193" y="15348"/>
                  </a:lnTo>
                  <a:cubicBezTo>
                    <a:pt x="14288" y="15336"/>
                    <a:pt x="14383" y="15324"/>
                    <a:pt x="14490" y="15312"/>
                  </a:cubicBezTo>
                  <a:lnTo>
                    <a:pt x="14514" y="15312"/>
                  </a:lnTo>
                  <a:cubicBezTo>
                    <a:pt x="14550" y="15312"/>
                    <a:pt x="14574" y="15288"/>
                    <a:pt x="14586" y="15288"/>
                  </a:cubicBezTo>
                  <a:cubicBezTo>
                    <a:pt x="14633" y="15276"/>
                    <a:pt x="14681" y="15276"/>
                    <a:pt x="14728" y="15264"/>
                  </a:cubicBezTo>
                  <a:cubicBezTo>
                    <a:pt x="14764" y="15252"/>
                    <a:pt x="14800" y="15252"/>
                    <a:pt x="14848" y="15229"/>
                  </a:cubicBezTo>
                  <a:cubicBezTo>
                    <a:pt x="14883" y="15217"/>
                    <a:pt x="14931" y="15217"/>
                    <a:pt x="14978" y="15205"/>
                  </a:cubicBezTo>
                  <a:cubicBezTo>
                    <a:pt x="15026" y="15193"/>
                    <a:pt x="15050" y="15193"/>
                    <a:pt x="15086" y="15169"/>
                  </a:cubicBezTo>
                  <a:cubicBezTo>
                    <a:pt x="15121" y="15157"/>
                    <a:pt x="15169" y="15145"/>
                    <a:pt x="15217" y="15145"/>
                  </a:cubicBezTo>
                  <a:cubicBezTo>
                    <a:pt x="15240" y="15133"/>
                    <a:pt x="15288" y="15133"/>
                    <a:pt x="15324" y="15110"/>
                  </a:cubicBezTo>
                  <a:lnTo>
                    <a:pt x="15455" y="15074"/>
                  </a:lnTo>
                  <a:cubicBezTo>
                    <a:pt x="15467" y="15074"/>
                    <a:pt x="15502" y="15050"/>
                    <a:pt x="15514" y="15050"/>
                  </a:cubicBezTo>
                  <a:cubicBezTo>
                    <a:pt x="15526" y="15050"/>
                    <a:pt x="15538" y="15038"/>
                    <a:pt x="15562" y="15038"/>
                  </a:cubicBezTo>
                  <a:cubicBezTo>
                    <a:pt x="15633" y="15014"/>
                    <a:pt x="15705" y="14979"/>
                    <a:pt x="15776" y="14967"/>
                  </a:cubicBezTo>
                  <a:cubicBezTo>
                    <a:pt x="15800" y="14967"/>
                    <a:pt x="15812" y="14955"/>
                    <a:pt x="15824" y="14955"/>
                  </a:cubicBezTo>
                  <a:cubicBezTo>
                    <a:pt x="15919" y="14919"/>
                    <a:pt x="16002" y="14871"/>
                    <a:pt x="16098" y="14848"/>
                  </a:cubicBezTo>
                  <a:cubicBezTo>
                    <a:pt x="16121" y="14836"/>
                    <a:pt x="16133" y="14836"/>
                    <a:pt x="16169" y="14812"/>
                  </a:cubicBezTo>
                  <a:cubicBezTo>
                    <a:pt x="16229" y="14788"/>
                    <a:pt x="16300" y="14752"/>
                    <a:pt x="16360" y="14729"/>
                  </a:cubicBezTo>
                  <a:cubicBezTo>
                    <a:pt x="16395" y="14717"/>
                    <a:pt x="16407" y="14693"/>
                    <a:pt x="16431" y="14693"/>
                  </a:cubicBezTo>
                  <a:cubicBezTo>
                    <a:pt x="16526" y="14657"/>
                    <a:pt x="16598" y="14610"/>
                    <a:pt x="16669" y="14562"/>
                  </a:cubicBezTo>
                  <a:cubicBezTo>
                    <a:pt x="16693" y="14550"/>
                    <a:pt x="16717" y="14538"/>
                    <a:pt x="16729" y="14514"/>
                  </a:cubicBezTo>
                  <a:cubicBezTo>
                    <a:pt x="16753" y="14502"/>
                    <a:pt x="16776" y="14490"/>
                    <a:pt x="16788" y="14490"/>
                  </a:cubicBezTo>
                  <a:cubicBezTo>
                    <a:pt x="16824" y="14479"/>
                    <a:pt x="16848" y="14443"/>
                    <a:pt x="16883" y="14431"/>
                  </a:cubicBezTo>
                  <a:cubicBezTo>
                    <a:pt x="16907" y="14419"/>
                    <a:pt x="16943" y="14383"/>
                    <a:pt x="16967" y="14371"/>
                  </a:cubicBezTo>
                  <a:cubicBezTo>
                    <a:pt x="17003" y="14360"/>
                    <a:pt x="17026" y="14324"/>
                    <a:pt x="17062" y="14312"/>
                  </a:cubicBezTo>
                  <a:cubicBezTo>
                    <a:pt x="17086" y="14300"/>
                    <a:pt x="17122" y="14264"/>
                    <a:pt x="17134" y="14252"/>
                  </a:cubicBezTo>
                  <a:cubicBezTo>
                    <a:pt x="17169" y="14240"/>
                    <a:pt x="17193" y="14205"/>
                    <a:pt x="17229" y="14193"/>
                  </a:cubicBezTo>
                  <a:cubicBezTo>
                    <a:pt x="17253" y="14181"/>
                    <a:pt x="17264" y="14145"/>
                    <a:pt x="17300" y="14133"/>
                  </a:cubicBezTo>
                  <a:cubicBezTo>
                    <a:pt x="17324" y="14121"/>
                    <a:pt x="17348" y="14086"/>
                    <a:pt x="17372" y="14074"/>
                  </a:cubicBezTo>
                  <a:lnTo>
                    <a:pt x="17407" y="14038"/>
                  </a:lnTo>
                  <a:cubicBezTo>
                    <a:pt x="17419" y="14026"/>
                    <a:pt x="17443" y="14014"/>
                    <a:pt x="17467" y="13979"/>
                  </a:cubicBezTo>
                  <a:lnTo>
                    <a:pt x="17479" y="13967"/>
                  </a:lnTo>
                  <a:cubicBezTo>
                    <a:pt x="17526" y="13919"/>
                    <a:pt x="17550" y="13895"/>
                    <a:pt x="17586" y="13848"/>
                  </a:cubicBezTo>
                  <a:lnTo>
                    <a:pt x="17610" y="13824"/>
                  </a:lnTo>
                  <a:cubicBezTo>
                    <a:pt x="17645" y="13788"/>
                    <a:pt x="17669" y="13740"/>
                    <a:pt x="17705" y="13717"/>
                  </a:cubicBezTo>
                  <a:lnTo>
                    <a:pt x="17717" y="13705"/>
                  </a:lnTo>
                  <a:lnTo>
                    <a:pt x="17729" y="13681"/>
                  </a:lnTo>
                  <a:cubicBezTo>
                    <a:pt x="17741" y="13669"/>
                    <a:pt x="17741" y="13657"/>
                    <a:pt x="17765" y="13657"/>
                  </a:cubicBezTo>
                  <a:cubicBezTo>
                    <a:pt x="17788" y="13621"/>
                    <a:pt x="17800" y="13586"/>
                    <a:pt x="17836" y="13550"/>
                  </a:cubicBezTo>
                  <a:cubicBezTo>
                    <a:pt x="17848" y="13538"/>
                    <a:pt x="17860" y="13502"/>
                    <a:pt x="17860" y="13490"/>
                  </a:cubicBezTo>
                  <a:cubicBezTo>
                    <a:pt x="17884" y="13467"/>
                    <a:pt x="17907" y="13431"/>
                    <a:pt x="17919" y="13407"/>
                  </a:cubicBezTo>
                  <a:cubicBezTo>
                    <a:pt x="17919" y="13383"/>
                    <a:pt x="17943" y="13383"/>
                    <a:pt x="17943" y="13371"/>
                  </a:cubicBezTo>
                  <a:cubicBezTo>
                    <a:pt x="17943" y="13359"/>
                    <a:pt x="17955" y="13347"/>
                    <a:pt x="17955" y="13347"/>
                  </a:cubicBezTo>
                  <a:cubicBezTo>
                    <a:pt x="17967" y="13312"/>
                    <a:pt x="17979" y="13288"/>
                    <a:pt x="18003" y="13264"/>
                  </a:cubicBezTo>
                  <a:cubicBezTo>
                    <a:pt x="18015" y="13252"/>
                    <a:pt x="18015" y="13228"/>
                    <a:pt x="18026" y="13193"/>
                  </a:cubicBezTo>
                  <a:cubicBezTo>
                    <a:pt x="18038" y="13157"/>
                    <a:pt x="18062" y="13133"/>
                    <a:pt x="18062" y="13121"/>
                  </a:cubicBezTo>
                  <a:cubicBezTo>
                    <a:pt x="18062" y="13097"/>
                    <a:pt x="18074" y="13086"/>
                    <a:pt x="18074" y="13074"/>
                  </a:cubicBezTo>
                  <a:cubicBezTo>
                    <a:pt x="18074" y="13062"/>
                    <a:pt x="18074" y="13062"/>
                    <a:pt x="18086" y="13050"/>
                  </a:cubicBezTo>
                  <a:cubicBezTo>
                    <a:pt x="18098" y="13014"/>
                    <a:pt x="18098" y="13002"/>
                    <a:pt x="18122" y="12966"/>
                  </a:cubicBezTo>
                  <a:cubicBezTo>
                    <a:pt x="18122" y="12943"/>
                    <a:pt x="18134" y="12931"/>
                    <a:pt x="18134" y="12895"/>
                  </a:cubicBezTo>
                  <a:cubicBezTo>
                    <a:pt x="18134" y="12859"/>
                    <a:pt x="18146" y="12847"/>
                    <a:pt x="18146" y="12824"/>
                  </a:cubicBezTo>
                  <a:cubicBezTo>
                    <a:pt x="18146" y="12800"/>
                    <a:pt x="18146" y="12788"/>
                    <a:pt x="18157" y="12776"/>
                  </a:cubicBezTo>
                  <a:lnTo>
                    <a:pt x="18157" y="12764"/>
                  </a:lnTo>
                  <a:cubicBezTo>
                    <a:pt x="18157" y="12728"/>
                    <a:pt x="18169" y="12705"/>
                    <a:pt x="18169" y="12693"/>
                  </a:cubicBezTo>
                  <a:cubicBezTo>
                    <a:pt x="18169" y="12657"/>
                    <a:pt x="18169" y="12645"/>
                    <a:pt x="18193" y="12609"/>
                  </a:cubicBezTo>
                  <a:lnTo>
                    <a:pt x="18193" y="12538"/>
                  </a:lnTo>
                  <a:lnTo>
                    <a:pt x="18193" y="12466"/>
                  </a:lnTo>
                  <a:lnTo>
                    <a:pt x="18193" y="12455"/>
                  </a:lnTo>
                  <a:lnTo>
                    <a:pt x="18193" y="11240"/>
                  </a:lnTo>
                  <a:cubicBezTo>
                    <a:pt x="18204" y="11212"/>
                    <a:pt x="18210" y="11203"/>
                    <a:pt x="18213" y="11203"/>
                  </a:cubicBezTo>
                  <a:cubicBezTo>
                    <a:pt x="18217" y="11203"/>
                    <a:pt x="18217" y="11215"/>
                    <a:pt x="18217" y="11228"/>
                  </a:cubicBezTo>
                  <a:cubicBezTo>
                    <a:pt x="18253" y="10407"/>
                    <a:pt x="17729" y="9597"/>
                    <a:pt x="16657" y="8978"/>
                  </a:cubicBezTo>
                  <a:cubicBezTo>
                    <a:pt x="15623" y="8383"/>
                    <a:pt x="14282" y="8085"/>
                    <a:pt x="12939" y="8085"/>
                  </a:cubicBezTo>
                  <a:cubicBezTo>
                    <a:pt x="12133" y="8085"/>
                    <a:pt x="11326" y="8192"/>
                    <a:pt x="10585" y="8406"/>
                  </a:cubicBezTo>
                  <a:lnTo>
                    <a:pt x="10585" y="8323"/>
                  </a:lnTo>
                  <a:lnTo>
                    <a:pt x="10585" y="8252"/>
                  </a:lnTo>
                  <a:lnTo>
                    <a:pt x="10585" y="8240"/>
                  </a:lnTo>
                  <a:lnTo>
                    <a:pt x="10585" y="7109"/>
                  </a:lnTo>
                  <a:cubicBezTo>
                    <a:pt x="10585" y="6954"/>
                    <a:pt x="10573" y="6799"/>
                    <a:pt x="10537" y="6644"/>
                  </a:cubicBezTo>
                  <a:lnTo>
                    <a:pt x="10537" y="6632"/>
                  </a:lnTo>
                  <a:cubicBezTo>
                    <a:pt x="10537" y="6609"/>
                    <a:pt x="10537" y="6597"/>
                    <a:pt x="10561" y="6585"/>
                  </a:cubicBezTo>
                  <a:lnTo>
                    <a:pt x="10561" y="6573"/>
                  </a:lnTo>
                  <a:cubicBezTo>
                    <a:pt x="10561" y="6537"/>
                    <a:pt x="10573" y="6513"/>
                    <a:pt x="10573" y="6501"/>
                  </a:cubicBezTo>
                  <a:cubicBezTo>
                    <a:pt x="10573" y="6466"/>
                    <a:pt x="10573" y="6454"/>
                    <a:pt x="10585" y="6418"/>
                  </a:cubicBezTo>
                  <a:lnTo>
                    <a:pt x="10585" y="6347"/>
                  </a:lnTo>
                  <a:lnTo>
                    <a:pt x="10585" y="6275"/>
                  </a:lnTo>
                  <a:lnTo>
                    <a:pt x="10585" y="6251"/>
                  </a:lnTo>
                  <a:lnTo>
                    <a:pt x="10585" y="5120"/>
                  </a:lnTo>
                  <a:cubicBezTo>
                    <a:pt x="10585" y="4977"/>
                    <a:pt x="10573" y="4811"/>
                    <a:pt x="10537" y="4668"/>
                  </a:cubicBezTo>
                  <a:lnTo>
                    <a:pt x="10537" y="4644"/>
                  </a:lnTo>
                  <a:cubicBezTo>
                    <a:pt x="10537" y="4632"/>
                    <a:pt x="10537" y="4620"/>
                    <a:pt x="10561" y="4608"/>
                  </a:cubicBezTo>
                  <a:lnTo>
                    <a:pt x="10561" y="4585"/>
                  </a:lnTo>
                  <a:cubicBezTo>
                    <a:pt x="10561" y="4561"/>
                    <a:pt x="10573" y="4525"/>
                    <a:pt x="10573" y="4513"/>
                  </a:cubicBezTo>
                  <a:cubicBezTo>
                    <a:pt x="10573" y="4489"/>
                    <a:pt x="10573" y="4465"/>
                    <a:pt x="10585" y="4442"/>
                  </a:cubicBezTo>
                  <a:lnTo>
                    <a:pt x="10585" y="4370"/>
                  </a:lnTo>
                  <a:lnTo>
                    <a:pt x="10585" y="4287"/>
                  </a:lnTo>
                  <a:lnTo>
                    <a:pt x="10585" y="4275"/>
                  </a:lnTo>
                  <a:lnTo>
                    <a:pt x="10585" y="3144"/>
                  </a:lnTo>
                  <a:cubicBezTo>
                    <a:pt x="10621" y="2322"/>
                    <a:pt x="10097" y="1513"/>
                    <a:pt x="9025" y="894"/>
                  </a:cubicBezTo>
                  <a:cubicBezTo>
                    <a:pt x="7990" y="298"/>
                    <a:pt x="6635" y="1"/>
                    <a:pt x="5281" y="1"/>
                  </a:cubicBezTo>
                  <a:close/>
                </a:path>
              </a:pathLst>
            </a:custGeom>
            <a:solidFill>
              <a:srgbClr val="616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a:off x="4936843" y="3074202"/>
              <a:ext cx="313257" cy="180738"/>
            </a:xfrm>
            <a:custGeom>
              <a:rect b="b" l="l" r="r" t="t"/>
              <a:pathLst>
                <a:path extrusionOk="0" h="6121" w="10609">
                  <a:moveTo>
                    <a:pt x="5281" y="1"/>
                  </a:moveTo>
                  <a:cubicBezTo>
                    <a:pt x="3927" y="1"/>
                    <a:pt x="2572" y="298"/>
                    <a:pt x="1536" y="894"/>
                  </a:cubicBezTo>
                  <a:cubicBezTo>
                    <a:pt x="512" y="1489"/>
                    <a:pt x="1" y="2275"/>
                    <a:pt x="1" y="3049"/>
                  </a:cubicBezTo>
                  <a:lnTo>
                    <a:pt x="1" y="3120"/>
                  </a:lnTo>
                  <a:cubicBezTo>
                    <a:pt x="36" y="3168"/>
                    <a:pt x="36" y="3203"/>
                    <a:pt x="36" y="3215"/>
                  </a:cubicBezTo>
                  <a:cubicBezTo>
                    <a:pt x="36" y="3239"/>
                    <a:pt x="36" y="3263"/>
                    <a:pt x="48" y="3287"/>
                  </a:cubicBezTo>
                  <a:cubicBezTo>
                    <a:pt x="48" y="3322"/>
                    <a:pt x="48" y="3334"/>
                    <a:pt x="60" y="3358"/>
                  </a:cubicBezTo>
                  <a:cubicBezTo>
                    <a:pt x="60" y="3394"/>
                    <a:pt x="72" y="3406"/>
                    <a:pt x="72" y="3441"/>
                  </a:cubicBezTo>
                  <a:cubicBezTo>
                    <a:pt x="72" y="3465"/>
                    <a:pt x="96" y="3477"/>
                    <a:pt x="96" y="3513"/>
                  </a:cubicBezTo>
                  <a:cubicBezTo>
                    <a:pt x="96" y="3537"/>
                    <a:pt x="108" y="3561"/>
                    <a:pt x="108" y="3584"/>
                  </a:cubicBezTo>
                  <a:cubicBezTo>
                    <a:pt x="108" y="3620"/>
                    <a:pt x="120" y="3632"/>
                    <a:pt x="120" y="3656"/>
                  </a:cubicBezTo>
                  <a:cubicBezTo>
                    <a:pt x="131" y="3691"/>
                    <a:pt x="131" y="3703"/>
                    <a:pt x="155" y="3739"/>
                  </a:cubicBezTo>
                  <a:cubicBezTo>
                    <a:pt x="167" y="3763"/>
                    <a:pt x="167" y="3775"/>
                    <a:pt x="179" y="3811"/>
                  </a:cubicBezTo>
                  <a:cubicBezTo>
                    <a:pt x="191" y="3834"/>
                    <a:pt x="215" y="3858"/>
                    <a:pt x="215" y="3882"/>
                  </a:cubicBezTo>
                  <a:cubicBezTo>
                    <a:pt x="227" y="3918"/>
                    <a:pt x="227" y="3930"/>
                    <a:pt x="239" y="3953"/>
                  </a:cubicBezTo>
                  <a:cubicBezTo>
                    <a:pt x="251" y="3989"/>
                    <a:pt x="274" y="4001"/>
                    <a:pt x="286" y="4037"/>
                  </a:cubicBezTo>
                  <a:cubicBezTo>
                    <a:pt x="298" y="4061"/>
                    <a:pt x="310" y="4072"/>
                    <a:pt x="334" y="4108"/>
                  </a:cubicBezTo>
                  <a:cubicBezTo>
                    <a:pt x="346" y="4132"/>
                    <a:pt x="358" y="4156"/>
                    <a:pt x="370" y="4180"/>
                  </a:cubicBezTo>
                  <a:cubicBezTo>
                    <a:pt x="393" y="4192"/>
                    <a:pt x="405" y="4227"/>
                    <a:pt x="417" y="4239"/>
                  </a:cubicBezTo>
                  <a:cubicBezTo>
                    <a:pt x="429" y="4275"/>
                    <a:pt x="453" y="4287"/>
                    <a:pt x="477" y="4311"/>
                  </a:cubicBezTo>
                  <a:cubicBezTo>
                    <a:pt x="489" y="4334"/>
                    <a:pt x="512" y="4358"/>
                    <a:pt x="524" y="4370"/>
                  </a:cubicBezTo>
                  <a:cubicBezTo>
                    <a:pt x="536" y="4406"/>
                    <a:pt x="572" y="4418"/>
                    <a:pt x="584" y="4453"/>
                  </a:cubicBezTo>
                  <a:cubicBezTo>
                    <a:pt x="596" y="4465"/>
                    <a:pt x="608" y="4489"/>
                    <a:pt x="643" y="4513"/>
                  </a:cubicBezTo>
                  <a:cubicBezTo>
                    <a:pt x="655" y="4537"/>
                    <a:pt x="691" y="4549"/>
                    <a:pt x="715" y="4584"/>
                  </a:cubicBezTo>
                  <a:lnTo>
                    <a:pt x="774" y="4644"/>
                  </a:lnTo>
                  <a:lnTo>
                    <a:pt x="846" y="4715"/>
                  </a:lnTo>
                  <a:lnTo>
                    <a:pt x="905" y="4775"/>
                  </a:lnTo>
                  <a:cubicBezTo>
                    <a:pt x="941" y="4811"/>
                    <a:pt x="965" y="4823"/>
                    <a:pt x="1001" y="4846"/>
                  </a:cubicBezTo>
                  <a:cubicBezTo>
                    <a:pt x="1013" y="4858"/>
                    <a:pt x="1048" y="4882"/>
                    <a:pt x="1060" y="4906"/>
                  </a:cubicBezTo>
                  <a:cubicBezTo>
                    <a:pt x="1084" y="4942"/>
                    <a:pt x="1120" y="4954"/>
                    <a:pt x="1144" y="4977"/>
                  </a:cubicBezTo>
                  <a:cubicBezTo>
                    <a:pt x="1179" y="5001"/>
                    <a:pt x="1191" y="5013"/>
                    <a:pt x="1227" y="5025"/>
                  </a:cubicBezTo>
                  <a:cubicBezTo>
                    <a:pt x="1263" y="5061"/>
                    <a:pt x="1298" y="5085"/>
                    <a:pt x="1346" y="5096"/>
                  </a:cubicBezTo>
                  <a:cubicBezTo>
                    <a:pt x="1358" y="5120"/>
                    <a:pt x="1370" y="5132"/>
                    <a:pt x="1405" y="5144"/>
                  </a:cubicBezTo>
                  <a:cubicBezTo>
                    <a:pt x="1453" y="5192"/>
                    <a:pt x="1513" y="5215"/>
                    <a:pt x="1596" y="5263"/>
                  </a:cubicBezTo>
                  <a:cubicBezTo>
                    <a:pt x="1655" y="5299"/>
                    <a:pt x="1715" y="5335"/>
                    <a:pt x="1786" y="5370"/>
                  </a:cubicBezTo>
                  <a:cubicBezTo>
                    <a:pt x="1798" y="5382"/>
                    <a:pt x="1834" y="5382"/>
                    <a:pt x="1846" y="5394"/>
                  </a:cubicBezTo>
                  <a:cubicBezTo>
                    <a:pt x="1894" y="5418"/>
                    <a:pt x="1929" y="5442"/>
                    <a:pt x="1977" y="5454"/>
                  </a:cubicBezTo>
                  <a:cubicBezTo>
                    <a:pt x="2013" y="5477"/>
                    <a:pt x="2036" y="5489"/>
                    <a:pt x="2048" y="5489"/>
                  </a:cubicBezTo>
                  <a:cubicBezTo>
                    <a:pt x="2096" y="5501"/>
                    <a:pt x="2132" y="5537"/>
                    <a:pt x="2167" y="5549"/>
                  </a:cubicBezTo>
                  <a:cubicBezTo>
                    <a:pt x="2203" y="5561"/>
                    <a:pt x="2227" y="5573"/>
                    <a:pt x="2263" y="5573"/>
                  </a:cubicBezTo>
                  <a:cubicBezTo>
                    <a:pt x="2287" y="5596"/>
                    <a:pt x="2334" y="5608"/>
                    <a:pt x="2370" y="5620"/>
                  </a:cubicBezTo>
                  <a:cubicBezTo>
                    <a:pt x="2453" y="5656"/>
                    <a:pt x="2548" y="5692"/>
                    <a:pt x="2644" y="5727"/>
                  </a:cubicBezTo>
                  <a:cubicBezTo>
                    <a:pt x="2668" y="5727"/>
                    <a:pt x="2679" y="5739"/>
                    <a:pt x="2691" y="5739"/>
                  </a:cubicBezTo>
                  <a:cubicBezTo>
                    <a:pt x="2787" y="5775"/>
                    <a:pt x="2858" y="5799"/>
                    <a:pt x="2941" y="5811"/>
                  </a:cubicBezTo>
                  <a:cubicBezTo>
                    <a:pt x="2977" y="5835"/>
                    <a:pt x="3001" y="5835"/>
                    <a:pt x="3037" y="5847"/>
                  </a:cubicBezTo>
                  <a:cubicBezTo>
                    <a:pt x="3096" y="5858"/>
                    <a:pt x="3144" y="5882"/>
                    <a:pt x="3203" y="5894"/>
                  </a:cubicBezTo>
                  <a:cubicBezTo>
                    <a:pt x="3227" y="5906"/>
                    <a:pt x="3263" y="5906"/>
                    <a:pt x="3299" y="5918"/>
                  </a:cubicBezTo>
                  <a:lnTo>
                    <a:pt x="3489" y="5966"/>
                  </a:lnTo>
                  <a:cubicBezTo>
                    <a:pt x="3513" y="5966"/>
                    <a:pt x="3537" y="5977"/>
                    <a:pt x="3572" y="5977"/>
                  </a:cubicBezTo>
                  <a:cubicBezTo>
                    <a:pt x="3632" y="6001"/>
                    <a:pt x="3680" y="6001"/>
                    <a:pt x="3739" y="6013"/>
                  </a:cubicBezTo>
                  <a:cubicBezTo>
                    <a:pt x="3763" y="6013"/>
                    <a:pt x="3799" y="6025"/>
                    <a:pt x="3822" y="6025"/>
                  </a:cubicBezTo>
                  <a:cubicBezTo>
                    <a:pt x="3906" y="6037"/>
                    <a:pt x="3977" y="6061"/>
                    <a:pt x="4049" y="6061"/>
                  </a:cubicBezTo>
                  <a:lnTo>
                    <a:pt x="4096" y="6061"/>
                  </a:lnTo>
                  <a:cubicBezTo>
                    <a:pt x="4180" y="6073"/>
                    <a:pt x="4263" y="6085"/>
                    <a:pt x="4346" y="6085"/>
                  </a:cubicBezTo>
                  <a:lnTo>
                    <a:pt x="4406" y="6085"/>
                  </a:lnTo>
                  <a:cubicBezTo>
                    <a:pt x="4465" y="6085"/>
                    <a:pt x="4537" y="6097"/>
                    <a:pt x="4596" y="6097"/>
                  </a:cubicBezTo>
                  <a:lnTo>
                    <a:pt x="4692" y="6097"/>
                  </a:lnTo>
                  <a:cubicBezTo>
                    <a:pt x="4751" y="6097"/>
                    <a:pt x="4799" y="6120"/>
                    <a:pt x="4858" y="6120"/>
                  </a:cubicBezTo>
                  <a:lnTo>
                    <a:pt x="5727" y="6120"/>
                  </a:lnTo>
                  <a:cubicBezTo>
                    <a:pt x="5787" y="6120"/>
                    <a:pt x="5846" y="6120"/>
                    <a:pt x="5906" y="6097"/>
                  </a:cubicBezTo>
                  <a:cubicBezTo>
                    <a:pt x="5942" y="6097"/>
                    <a:pt x="5989" y="6097"/>
                    <a:pt x="6013" y="6085"/>
                  </a:cubicBezTo>
                  <a:cubicBezTo>
                    <a:pt x="6073" y="6085"/>
                    <a:pt x="6132" y="6073"/>
                    <a:pt x="6180" y="6073"/>
                  </a:cubicBezTo>
                  <a:cubicBezTo>
                    <a:pt x="6204" y="6073"/>
                    <a:pt x="6251" y="6073"/>
                    <a:pt x="6287" y="6061"/>
                  </a:cubicBezTo>
                  <a:cubicBezTo>
                    <a:pt x="6370" y="6037"/>
                    <a:pt x="6466" y="6037"/>
                    <a:pt x="6549" y="6025"/>
                  </a:cubicBezTo>
                  <a:lnTo>
                    <a:pt x="6597" y="6025"/>
                  </a:lnTo>
                  <a:cubicBezTo>
                    <a:pt x="6704" y="6013"/>
                    <a:pt x="6787" y="6001"/>
                    <a:pt x="6894" y="5977"/>
                  </a:cubicBezTo>
                  <a:cubicBezTo>
                    <a:pt x="6918" y="5977"/>
                    <a:pt x="6966" y="5966"/>
                    <a:pt x="7001" y="5966"/>
                  </a:cubicBezTo>
                  <a:cubicBezTo>
                    <a:pt x="7037" y="5954"/>
                    <a:pt x="7085" y="5954"/>
                    <a:pt x="7132" y="5942"/>
                  </a:cubicBezTo>
                  <a:cubicBezTo>
                    <a:pt x="7180" y="5918"/>
                    <a:pt x="7204" y="5918"/>
                    <a:pt x="7240" y="5906"/>
                  </a:cubicBezTo>
                  <a:cubicBezTo>
                    <a:pt x="7275" y="5894"/>
                    <a:pt x="7323" y="5894"/>
                    <a:pt x="7370" y="5870"/>
                  </a:cubicBezTo>
                  <a:cubicBezTo>
                    <a:pt x="7394" y="5858"/>
                    <a:pt x="7442" y="5858"/>
                    <a:pt x="7478" y="5847"/>
                  </a:cubicBezTo>
                  <a:cubicBezTo>
                    <a:pt x="7513" y="5835"/>
                    <a:pt x="7561" y="5811"/>
                    <a:pt x="7609" y="5811"/>
                  </a:cubicBezTo>
                  <a:cubicBezTo>
                    <a:pt x="7632" y="5799"/>
                    <a:pt x="7680" y="5799"/>
                    <a:pt x="7716" y="5787"/>
                  </a:cubicBezTo>
                  <a:lnTo>
                    <a:pt x="7847" y="5739"/>
                  </a:lnTo>
                  <a:cubicBezTo>
                    <a:pt x="7871" y="5727"/>
                    <a:pt x="7906" y="5727"/>
                    <a:pt x="7930" y="5716"/>
                  </a:cubicBezTo>
                  <a:cubicBezTo>
                    <a:pt x="8013" y="5680"/>
                    <a:pt x="8085" y="5656"/>
                    <a:pt x="8156" y="5632"/>
                  </a:cubicBezTo>
                  <a:cubicBezTo>
                    <a:pt x="8168" y="5632"/>
                    <a:pt x="8192" y="5620"/>
                    <a:pt x="8204" y="5620"/>
                  </a:cubicBezTo>
                  <a:cubicBezTo>
                    <a:pt x="8287" y="5596"/>
                    <a:pt x="8383" y="5549"/>
                    <a:pt x="8466" y="5513"/>
                  </a:cubicBezTo>
                  <a:cubicBezTo>
                    <a:pt x="8502" y="5501"/>
                    <a:pt x="8513" y="5501"/>
                    <a:pt x="8525" y="5489"/>
                  </a:cubicBezTo>
                  <a:cubicBezTo>
                    <a:pt x="8585" y="5454"/>
                    <a:pt x="8668" y="5430"/>
                    <a:pt x="8728" y="5394"/>
                  </a:cubicBezTo>
                  <a:cubicBezTo>
                    <a:pt x="8752" y="5382"/>
                    <a:pt x="8764" y="5370"/>
                    <a:pt x="8799" y="5370"/>
                  </a:cubicBezTo>
                  <a:cubicBezTo>
                    <a:pt x="8883" y="5323"/>
                    <a:pt x="8966" y="5275"/>
                    <a:pt x="9037" y="5239"/>
                  </a:cubicBezTo>
                  <a:cubicBezTo>
                    <a:pt x="9097" y="5192"/>
                    <a:pt x="9156" y="5156"/>
                    <a:pt x="9228" y="5120"/>
                  </a:cubicBezTo>
                  <a:cubicBezTo>
                    <a:pt x="9240" y="5120"/>
                    <a:pt x="9240" y="5096"/>
                    <a:pt x="9264" y="5096"/>
                  </a:cubicBezTo>
                  <a:cubicBezTo>
                    <a:pt x="9275" y="5096"/>
                    <a:pt x="9275" y="5085"/>
                    <a:pt x="9287" y="5085"/>
                  </a:cubicBezTo>
                  <a:cubicBezTo>
                    <a:pt x="9335" y="5061"/>
                    <a:pt x="9359" y="5025"/>
                    <a:pt x="9406" y="5013"/>
                  </a:cubicBezTo>
                  <a:lnTo>
                    <a:pt x="9442" y="4977"/>
                  </a:lnTo>
                  <a:lnTo>
                    <a:pt x="9466" y="4954"/>
                  </a:lnTo>
                  <a:cubicBezTo>
                    <a:pt x="9502" y="4918"/>
                    <a:pt x="9526" y="4906"/>
                    <a:pt x="9573" y="4882"/>
                  </a:cubicBezTo>
                  <a:lnTo>
                    <a:pt x="9597" y="4846"/>
                  </a:lnTo>
                  <a:lnTo>
                    <a:pt x="9633" y="4823"/>
                  </a:lnTo>
                  <a:cubicBezTo>
                    <a:pt x="9656" y="4787"/>
                    <a:pt x="9692" y="4775"/>
                    <a:pt x="9716" y="4739"/>
                  </a:cubicBezTo>
                  <a:lnTo>
                    <a:pt x="9752" y="4715"/>
                  </a:lnTo>
                  <a:lnTo>
                    <a:pt x="9776" y="4680"/>
                  </a:lnTo>
                  <a:cubicBezTo>
                    <a:pt x="9811" y="4656"/>
                    <a:pt x="9835" y="4644"/>
                    <a:pt x="9859" y="4608"/>
                  </a:cubicBezTo>
                  <a:cubicBezTo>
                    <a:pt x="9871" y="4596"/>
                    <a:pt x="9883" y="4561"/>
                    <a:pt x="9918" y="4549"/>
                  </a:cubicBezTo>
                  <a:lnTo>
                    <a:pt x="9990" y="4477"/>
                  </a:lnTo>
                  <a:lnTo>
                    <a:pt x="10002" y="4465"/>
                  </a:lnTo>
                  <a:lnTo>
                    <a:pt x="10049" y="4418"/>
                  </a:lnTo>
                  <a:cubicBezTo>
                    <a:pt x="10061" y="4382"/>
                    <a:pt x="10097" y="4370"/>
                    <a:pt x="10109" y="4346"/>
                  </a:cubicBezTo>
                  <a:cubicBezTo>
                    <a:pt x="10121" y="4323"/>
                    <a:pt x="10133" y="4311"/>
                    <a:pt x="10133" y="4299"/>
                  </a:cubicBezTo>
                  <a:cubicBezTo>
                    <a:pt x="10133" y="4299"/>
                    <a:pt x="10133" y="4287"/>
                    <a:pt x="10157" y="4287"/>
                  </a:cubicBezTo>
                  <a:cubicBezTo>
                    <a:pt x="10168" y="4251"/>
                    <a:pt x="10180" y="4239"/>
                    <a:pt x="10216" y="4203"/>
                  </a:cubicBezTo>
                  <a:cubicBezTo>
                    <a:pt x="10216" y="4203"/>
                    <a:pt x="10216" y="4192"/>
                    <a:pt x="10228" y="4192"/>
                  </a:cubicBezTo>
                  <a:cubicBezTo>
                    <a:pt x="10240" y="4180"/>
                    <a:pt x="10240" y="4168"/>
                    <a:pt x="10252" y="4144"/>
                  </a:cubicBezTo>
                  <a:cubicBezTo>
                    <a:pt x="10276" y="4120"/>
                    <a:pt x="10288" y="4108"/>
                    <a:pt x="10299" y="4072"/>
                  </a:cubicBezTo>
                  <a:cubicBezTo>
                    <a:pt x="10299" y="4061"/>
                    <a:pt x="10311" y="4061"/>
                    <a:pt x="10311" y="4049"/>
                  </a:cubicBezTo>
                  <a:cubicBezTo>
                    <a:pt x="10335" y="4025"/>
                    <a:pt x="10335" y="4013"/>
                    <a:pt x="10335" y="4001"/>
                  </a:cubicBezTo>
                  <a:cubicBezTo>
                    <a:pt x="10347" y="3965"/>
                    <a:pt x="10359" y="3953"/>
                    <a:pt x="10371" y="3930"/>
                  </a:cubicBezTo>
                  <a:cubicBezTo>
                    <a:pt x="10371" y="3906"/>
                    <a:pt x="10395" y="3906"/>
                    <a:pt x="10395" y="3894"/>
                  </a:cubicBezTo>
                  <a:cubicBezTo>
                    <a:pt x="10395" y="3882"/>
                    <a:pt x="10407" y="3870"/>
                    <a:pt x="10407" y="3846"/>
                  </a:cubicBezTo>
                  <a:cubicBezTo>
                    <a:pt x="10418" y="3822"/>
                    <a:pt x="10430" y="3811"/>
                    <a:pt x="10430" y="3775"/>
                  </a:cubicBezTo>
                  <a:cubicBezTo>
                    <a:pt x="10430" y="3763"/>
                    <a:pt x="10454" y="3751"/>
                    <a:pt x="10454" y="3751"/>
                  </a:cubicBezTo>
                  <a:cubicBezTo>
                    <a:pt x="10454" y="3727"/>
                    <a:pt x="10466" y="3715"/>
                    <a:pt x="10466" y="3715"/>
                  </a:cubicBezTo>
                  <a:cubicBezTo>
                    <a:pt x="10478" y="3691"/>
                    <a:pt x="10478" y="3668"/>
                    <a:pt x="10490" y="3644"/>
                  </a:cubicBezTo>
                  <a:cubicBezTo>
                    <a:pt x="10490" y="3632"/>
                    <a:pt x="10490" y="3608"/>
                    <a:pt x="10514" y="3608"/>
                  </a:cubicBezTo>
                  <a:cubicBezTo>
                    <a:pt x="10514" y="3596"/>
                    <a:pt x="10514" y="3596"/>
                    <a:pt x="10526" y="3584"/>
                  </a:cubicBezTo>
                  <a:cubicBezTo>
                    <a:pt x="10526" y="3549"/>
                    <a:pt x="10538" y="3537"/>
                    <a:pt x="10538" y="3513"/>
                  </a:cubicBezTo>
                  <a:cubicBezTo>
                    <a:pt x="10538" y="3489"/>
                    <a:pt x="10538" y="3477"/>
                    <a:pt x="10549" y="3465"/>
                  </a:cubicBezTo>
                  <a:lnTo>
                    <a:pt x="10549" y="3430"/>
                  </a:lnTo>
                  <a:cubicBezTo>
                    <a:pt x="10549" y="3406"/>
                    <a:pt x="10573" y="3394"/>
                    <a:pt x="10573" y="3358"/>
                  </a:cubicBezTo>
                  <a:lnTo>
                    <a:pt x="10573" y="3310"/>
                  </a:lnTo>
                  <a:lnTo>
                    <a:pt x="10573" y="3287"/>
                  </a:lnTo>
                  <a:cubicBezTo>
                    <a:pt x="10573" y="3251"/>
                    <a:pt x="10573" y="3239"/>
                    <a:pt x="10585" y="3215"/>
                  </a:cubicBezTo>
                  <a:lnTo>
                    <a:pt x="10585" y="3168"/>
                  </a:lnTo>
                  <a:lnTo>
                    <a:pt x="10585" y="3132"/>
                  </a:lnTo>
                  <a:cubicBezTo>
                    <a:pt x="10609" y="2322"/>
                    <a:pt x="10097" y="1501"/>
                    <a:pt x="9025" y="894"/>
                  </a:cubicBezTo>
                  <a:cubicBezTo>
                    <a:pt x="7990" y="298"/>
                    <a:pt x="6635" y="1"/>
                    <a:pt x="5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a:off x="4964982" y="3089231"/>
              <a:ext cx="260167" cy="149527"/>
            </a:xfrm>
            <a:custGeom>
              <a:rect b="b" l="l" r="r" t="t"/>
              <a:pathLst>
                <a:path extrusionOk="0" h="5064" w="8811">
                  <a:moveTo>
                    <a:pt x="4407" y="1"/>
                  </a:moveTo>
                  <a:cubicBezTo>
                    <a:pt x="3289" y="1"/>
                    <a:pt x="2173" y="248"/>
                    <a:pt x="1322" y="742"/>
                  </a:cubicBezTo>
                  <a:cubicBezTo>
                    <a:pt x="476" y="1230"/>
                    <a:pt x="60" y="1873"/>
                    <a:pt x="60" y="2528"/>
                  </a:cubicBezTo>
                  <a:lnTo>
                    <a:pt x="60" y="2587"/>
                  </a:lnTo>
                  <a:cubicBezTo>
                    <a:pt x="0" y="2647"/>
                    <a:pt x="0" y="2659"/>
                    <a:pt x="0" y="2694"/>
                  </a:cubicBezTo>
                  <a:cubicBezTo>
                    <a:pt x="0" y="2706"/>
                    <a:pt x="0" y="2730"/>
                    <a:pt x="12" y="2754"/>
                  </a:cubicBezTo>
                  <a:cubicBezTo>
                    <a:pt x="12" y="2766"/>
                    <a:pt x="12" y="2790"/>
                    <a:pt x="36" y="2813"/>
                  </a:cubicBezTo>
                  <a:cubicBezTo>
                    <a:pt x="36" y="2825"/>
                    <a:pt x="48" y="2849"/>
                    <a:pt x="48" y="2861"/>
                  </a:cubicBezTo>
                  <a:cubicBezTo>
                    <a:pt x="48" y="2885"/>
                    <a:pt x="60" y="2909"/>
                    <a:pt x="60" y="2921"/>
                  </a:cubicBezTo>
                  <a:cubicBezTo>
                    <a:pt x="60" y="2944"/>
                    <a:pt x="71" y="2968"/>
                    <a:pt x="71" y="2980"/>
                  </a:cubicBezTo>
                  <a:cubicBezTo>
                    <a:pt x="71" y="3004"/>
                    <a:pt x="95" y="3028"/>
                    <a:pt x="95" y="3040"/>
                  </a:cubicBezTo>
                  <a:cubicBezTo>
                    <a:pt x="95" y="3063"/>
                    <a:pt x="107" y="3087"/>
                    <a:pt x="119" y="3099"/>
                  </a:cubicBezTo>
                  <a:cubicBezTo>
                    <a:pt x="119" y="3123"/>
                    <a:pt x="131" y="3147"/>
                    <a:pt x="131" y="3159"/>
                  </a:cubicBezTo>
                  <a:cubicBezTo>
                    <a:pt x="155" y="3182"/>
                    <a:pt x="155" y="3206"/>
                    <a:pt x="167" y="3218"/>
                  </a:cubicBezTo>
                  <a:cubicBezTo>
                    <a:pt x="179" y="3242"/>
                    <a:pt x="179" y="3266"/>
                    <a:pt x="191" y="3278"/>
                  </a:cubicBezTo>
                  <a:cubicBezTo>
                    <a:pt x="214" y="3302"/>
                    <a:pt x="226" y="3325"/>
                    <a:pt x="226" y="3337"/>
                  </a:cubicBezTo>
                  <a:cubicBezTo>
                    <a:pt x="238" y="3361"/>
                    <a:pt x="238" y="3385"/>
                    <a:pt x="250" y="3397"/>
                  </a:cubicBezTo>
                  <a:cubicBezTo>
                    <a:pt x="274" y="3421"/>
                    <a:pt x="286" y="3444"/>
                    <a:pt x="298" y="3456"/>
                  </a:cubicBezTo>
                  <a:cubicBezTo>
                    <a:pt x="310" y="3480"/>
                    <a:pt x="333" y="3492"/>
                    <a:pt x="333" y="3516"/>
                  </a:cubicBezTo>
                  <a:cubicBezTo>
                    <a:pt x="345" y="3540"/>
                    <a:pt x="357" y="3563"/>
                    <a:pt x="369" y="3575"/>
                  </a:cubicBezTo>
                  <a:cubicBezTo>
                    <a:pt x="393" y="3599"/>
                    <a:pt x="405" y="3611"/>
                    <a:pt x="417" y="3635"/>
                  </a:cubicBezTo>
                  <a:cubicBezTo>
                    <a:pt x="429" y="3659"/>
                    <a:pt x="452" y="3683"/>
                    <a:pt x="464" y="3694"/>
                  </a:cubicBezTo>
                  <a:cubicBezTo>
                    <a:pt x="476" y="3718"/>
                    <a:pt x="488" y="3730"/>
                    <a:pt x="512" y="3754"/>
                  </a:cubicBezTo>
                  <a:lnTo>
                    <a:pt x="572" y="3814"/>
                  </a:lnTo>
                  <a:lnTo>
                    <a:pt x="607" y="3861"/>
                  </a:lnTo>
                  <a:lnTo>
                    <a:pt x="667" y="3921"/>
                  </a:lnTo>
                  <a:lnTo>
                    <a:pt x="714" y="3968"/>
                  </a:lnTo>
                  <a:cubicBezTo>
                    <a:pt x="750" y="3980"/>
                    <a:pt x="762" y="4016"/>
                    <a:pt x="786" y="4028"/>
                  </a:cubicBezTo>
                  <a:cubicBezTo>
                    <a:pt x="810" y="4040"/>
                    <a:pt x="822" y="4052"/>
                    <a:pt x="845" y="4075"/>
                  </a:cubicBezTo>
                  <a:cubicBezTo>
                    <a:pt x="881" y="4087"/>
                    <a:pt x="905" y="4111"/>
                    <a:pt x="929" y="4135"/>
                  </a:cubicBezTo>
                  <a:cubicBezTo>
                    <a:pt x="941" y="4147"/>
                    <a:pt x="953" y="4159"/>
                    <a:pt x="988" y="4171"/>
                  </a:cubicBezTo>
                  <a:cubicBezTo>
                    <a:pt x="1012" y="4206"/>
                    <a:pt x="1048" y="4218"/>
                    <a:pt x="1083" y="4230"/>
                  </a:cubicBezTo>
                  <a:cubicBezTo>
                    <a:pt x="1107" y="4254"/>
                    <a:pt x="1119" y="4254"/>
                    <a:pt x="1131" y="4266"/>
                  </a:cubicBezTo>
                  <a:cubicBezTo>
                    <a:pt x="1179" y="4290"/>
                    <a:pt x="1238" y="4325"/>
                    <a:pt x="1286" y="4349"/>
                  </a:cubicBezTo>
                  <a:cubicBezTo>
                    <a:pt x="1322" y="4385"/>
                    <a:pt x="1381" y="4409"/>
                    <a:pt x="1441" y="4445"/>
                  </a:cubicBezTo>
                  <a:cubicBezTo>
                    <a:pt x="1464" y="4456"/>
                    <a:pt x="1476" y="4456"/>
                    <a:pt x="1500" y="4468"/>
                  </a:cubicBezTo>
                  <a:cubicBezTo>
                    <a:pt x="1536" y="4492"/>
                    <a:pt x="1584" y="4504"/>
                    <a:pt x="1607" y="4528"/>
                  </a:cubicBezTo>
                  <a:cubicBezTo>
                    <a:pt x="1619" y="4552"/>
                    <a:pt x="1655" y="4552"/>
                    <a:pt x="1667" y="4564"/>
                  </a:cubicBezTo>
                  <a:cubicBezTo>
                    <a:pt x="1703" y="4576"/>
                    <a:pt x="1738" y="4587"/>
                    <a:pt x="1774" y="4611"/>
                  </a:cubicBezTo>
                  <a:cubicBezTo>
                    <a:pt x="1798" y="4623"/>
                    <a:pt x="1822" y="4623"/>
                    <a:pt x="1845" y="4635"/>
                  </a:cubicBezTo>
                  <a:cubicBezTo>
                    <a:pt x="1881" y="4647"/>
                    <a:pt x="1905" y="4671"/>
                    <a:pt x="1941" y="4671"/>
                  </a:cubicBezTo>
                  <a:cubicBezTo>
                    <a:pt x="2012" y="4695"/>
                    <a:pt x="2084" y="4730"/>
                    <a:pt x="2179" y="4754"/>
                  </a:cubicBezTo>
                  <a:cubicBezTo>
                    <a:pt x="2191" y="4754"/>
                    <a:pt x="2203" y="4766"/>
                    <a:pt x="2203" y="4766"/>
                  </a:cubicBezTo>
                  <a:cubicBezTo>
                    <a:pt x="2274" y="4802"/>
                    <a:pt x="2334" y="4814"/>
                    <a:pt x="2417" y="4826"/>
                  </a:cubicBezTo>
                  <a:cubicBezTo>
                    <a:pt x="2441" y="4826"/>
                    <a:pt x="2453" y="4849"/>
                    <a:pt x="2488" y="4849"/>
                  </a:cubicBezTo>
                  <a:cubicBezTo>
                    <a:pt x="2536" y="4861"/>
                    <a:pt x="2572" y="4873"/>
                    <a:pt x="2619" y="4873"/>
                  </a:cubicBezTo>
                  <a:cubicBezTo>
                    <a:pt x="2655" y="4873"/>
                    <a:pt x="2679" y="4885"/>
                    <a:pt x="2691" y="4885"/>
                  </a:cubicBezTo>
                  <a:cubicBezTo>
                    <a:pt x="2738" y="4909"/>
                    <a:pt x="2798" y="4921"/>
                    <a:pt x="2846" y="4921"/>
                  </a:cubicBezTo>
                  <a:cubicBezTo>
                    <a:pt x="2869" y="4921"/>
                    <a:pt x="2893" y="4933"/>
                    <a:pt x="2917" y="4933"/>
                  </a:cubicBezTo>
                  <a:cubicBezTo>
                    <a:pt x="2965" y="4945"/>
                    <a:pt x="3012" y="4945"/>
                    <a:pt x="3048" y="4968"/>
                  </a:cubicBezTo>
                  <a:cubicBezTo>
                    <a:pt x="3084" y="4968"/>
                    <a:pt x="3096" y="4980"/>
                    <a:pt x="3131" y="4980"/>
                  </a:cubicBezTo>
                  <a:cubicBezTo>
                    <a:pt x="3191" y="4992"/>
                    <a:pt x="3250" y="4992"/>
                    <a:pt x="3310" y="5004"/>
                  </a:cubicBezTo>
                  <a:lnTo>
                    <a:pt x="3334" y="5004"/>
                  </a:lnTo>
                  <a:cubicBezTo>
                    <a:pt x="3405" y="5028"/>
                    <a:pt x="3465" y="5028"/>
                    <a:pt x="3548" y="5040"/>
                  </a:cubicBezTo>
                  <a:lnTo>
                    <a:pt x="3584" y="5040"/>
                  </a:lnTo>
                  <a:cubicBezTo>
                    <a:pt x="3643" y="5040"/>
                    <a:pt x="3691" y="5052"/>
                    <a:pt x="3750" y="5052"/>
                  </a:cubicBezTo>
                  <a:lnTo>
                    <a:pt x="3822" y="5052"/>
                  </a:lnTo>
                  <a:cubicBezTo>
                    <a:pt x="3870" y="5052"/>
                    <a:pt x="3917" y="5052"/>
                    <a:pt x="3965" y="5064"/>
                  </a:cubicBezTo>
                  <a:lnTo>
                    <a:pt x="4929" y="5064"/>
                  </a:lnTo>
                  <a:cubicBezTo>
                    <a:pt x="4977" y="5064"/>
                    <a:pt x="5013" y="5064"/>
                    <a:pt x="5060" y="5052"/>
                  </a:cubicBezTo>
                  <a:cubicBezTo>
                    <a:pt x="5096" y="5052"/>
                    <a:pt x="5120" y="5052"/>
                    <a:pt x="5155" y="5040"/>
                  </a:cubicBezTo>
                  <a:cubicBezTo>
                    <a:pt x="5227" y="5028"/>
                    <a:pt x="5298" y="5028"/>
                    <a:pt x="5370" y="5004"/>
                  </a:cubicBezTo>
                  <a:lnTo>
                    <a:pt x="5405" y="5004"/>
                  </a:lnTo>
                  <a:cubicBezTo>
                    <a:pt x="5489" y="4992"/>
                    <a:pt x="5572" y="4980"/>
                    <a:pt x="5655" y="4968"/>
                  </a:cubicBezTo>
                  <a:cubicBezTo>
                    <a:pt x="5691" y="4968"/>
                    <a:pt x="5715" y="4945"/>
                    <a:pt x="5751" y="4945"/>
                  </a:cubicBezTo>
                  <a:cubicBezTo>
                    <a:pt x="5786" y="4945"/>
                    <a:pt x="5822" y="4933"/>
                    <a:pt x="5870" y="4921"/>
                  </a:cubicBezTo>
                  <a:cubicBezTo>
                    <a:pt x="5894" y="4921"/>
                    <a:pt x="5929" y="4909"/>
                    <a:pt x="5953" y="4909"/>
                  </a:cubicBezTo>
                  <a:cubicBezTo>
                    <a:pt x="6001" y="4885"/>
                    <a:pt x="6025" y="4885"/>
                    <a:pt x="6072" y="4873"/>
                  </a:cubicBezTo>
                  <a:cubicBezTo>
                    <a:pt x="6108" y="4873"/>
                    <a:pt x="6132" y="4861"/>
                    <a:pt x="6167" y="4849"/>
                  </a:cubicBezTo>
                  <a:cubicBezTo>
                    <a:pt x="6191" y="4826"/>
                    <a:pt x="6239" y="4826"/>
                    <a:pt x="6263" y="4814"/>
                  </a:cubicBezTo>
                  <a:cubicBezTo>
                    <a:pt x="6298" y="4802"/>
                    <a:pt x="6322" y="4802"/>
                    <a:pt x="6358" y="4790"/>
                  </a:cubicBezTo>
                  <a:cubicBezTo>
                    <a:pt x="6382" y="4766"/>
                    <a:pt x="6429" y="4766"/>
                    <a:pt x="6465" y="4754"/>
                  </a:cubicBezTo>
                  <a:cubicBezTo>
                    <a:pt x="6489" y="4742"/>
                    <a:pt x="6525" y="4742"/>
                    <a:pt x="6537" y="4730"/>
                  </a:cubicBezTo>
                  <a:cubicBezTo>
                    <a:pt x="6596" y="4706"/>
                    <a:pt x="6668" y="4683"/>
                    <a:pt x="6727" y="4671"/>
                  </a:cubicBezTo>
                  <a:cubicBezTo>
                    <a:pt x="6739" y="4671"/>
                    <a:pt x="6763" y="4647"/>
                    <a:pt x="6775" y="4647"/>
                  </a:cubicBezTo>
                  <a:lnTo>
                    <a:pt x="7001" y="4564"/>
                  </a:lnTo>
                  <a:cubicBezTo>
                    <a:pt x="7013" y="4552"/>
                    <a:pt x="7025" y="4552"/>
                    <a:pt x="7060" y="4528"/>
                  </a:cubicBezTo>
                  <a:cubicBezTo>
                    <a:pt x="7120" y="4504"/>
                    <a:pt x="7156" y="4492"/>
                    <a:pt x="7215" y="4456"/>
                  </a:cubicBezTo>
                  <a:cubicBezTo>
                    <a:pt x="7239" y="4445"/>
                    <a:pt x="7263" y="4445"/>
                    <a:pt x="7275" y="4433"/>
                  </a:cubicBezTo>
                  <a:cubicBezTo>
                    <a:pt x="7358" y="4397"/>
                    <a:pt x="7418" y="4349"/>
                    <a:pt x="7489" y="4325"/>
                  </a:cubicBezTo>
                  <a:cubicBezTo>
                    <a:pt x="7549" y="4290"/>
                    <a:pt x="7596" y="4266"/>
                    <a:pt x="7632" y="4230"/>
                  </a:cubicBezTo>
                  <a:cubicBezTo>
                    <a:pt x="7656" y="4230"/>
                    <a:pt x="7656" y="4218"/>
                    <a:pt x="7668" y="4218"/>
                  </a:cubicBezTo>
                  <a:lnTo>
                    <a:pt x="7680" y="4206"/>
                  </a:lnTo>
                  <a:cubicBezTo>
                    <a:pt x="7715" y="4195"/>
                    <a:pt x="7739" y="4159"/>
                    <a:pt x="7787" y="4147"/>
                  </a:cubicBezTo>
                  <a:cubicBezTo>
                    <a:pt x="7799" y="4147"/>
                    <a:pt x="7799" y="4135"/>
                    <a:pt x="7811" y="4135"/>
                  </a:cubicBezTo>
                  <a:cubicBezTo>
                    <a:pt x="7834" y="4135"/>
                    <a:pt x="7834" y="4111"/>
                    <a:pt x="7846" y="4111"/>
                  </a:cubicBezTo>
                  <a:cubicBezTo>
                    <a:pt x="7870" y="4099"/>
                    <a:pt x="7906" y="4075"/>
                    <a:pt x="7918" y="4052"/>
                  </a:cubicBezTo>
                  <a:cubicBezTo>
                    <a:pt x="7930" y="4052"/>
                    <a:pt x="7930" y="4040"/>
                    <a:pt x="7953" y="4040"/>
                  </a:cubicBezTo>
                  <a:lnTo>
                    <a:pt x="7977" y="4016"/>
                  </a:lnTo>
                  <a:cubicBezTo>
                    <a:pt x="8013" y="3992"/>
                    <a:pt x="8025" y="3968"/>
                    <a:pt x="8049" y="3956"/>
                  </a:cubicBezTo>
                  <a:lnTo>
                    <a:pt x="8084" y="3921"/>
                  </a:lnTo>
                  <a:lnTo>
                    <a:pt x="8108" y="3897"/>
                  </a:lnTo>
                  <a:lnTo>
                    <a:pt x="8168" y="3837"/>
                  </a:lnTo>
                  <a:lnTo>
                    <a:pt x="8215" y="3790"/>
                  </a:lnTo>
                  <a:lnTo>
                    <a:pt x="8275" y="3730"/>
                  </a:lnTo>
                  <a:cubicBezTo>
                    <a:pt x="8275" y="3730"/>
                    <a:pt x="8275" y="3718"/>
                    <a:pt x="8287" y="3718"/>
                  </a:cubicBezTo>
                  <a:cubicBezTo>
                    <a:pt x="8311" y="3694"/>
                    <a:pt x="8311" y="3683"/>
                    <a:pt x="8322" y="3671"/>
                  </a:cubicBezTo>
                  <a:cubicBezTo>
                    <a:pt x="8334" y="3659"/>
                    <a:pt x="8346" y="3623"/>
                    <a:pt x="8370" y="3611"/>
                  </a:cubicBezTo>
                  <a:cubicBezTo>
                    <a:pt x="8382" y="3599"/>
                    <a:pt x="8382" y="3575"/>
                    <a:pt x="8394" y="3563"/>
                  </a:cubicBezTo>
                  <a:lnTo>
                    <a:pt x="8406" y="3552"/>
                  </a:lnTo>
                  <a:cubicBezTo>
                    <a:pt x="8430" y="3540"/>
                    <a:pt x="8442" y="3504"/>
                    <a:pt x="8453" y="3492"/>
                  </a:cubicBezTo>
                  <a:cubicBezTo>
                    <a:pt x="8453" y="3492"/>
                    <a:pt x="8453" y="3480"/>
                    <a:pt x="8465" y="3480"/>
                  </a:cubicBezTo>
                  <a:cubicBezTo>
                    <a:pt x="8489" y="3456"/>
                    <a:pt x="8489" y="3444"/>
                    <a:pt x="8501" y="3433"/>
                  </a:cubicBezTo>
                  <a:cubicBezTo>
                    <a:pt x="8513" y="3421"/>
                    <a:pt x="8525" y="3385"/>
                    <a:pt x="8549" y="3373"/>
                  </a:cubicBezTo>
                  <a:cubicBezTo>
                    <a:pt x="8549" y="3361"/>
                    <a:pt x="8561" y="3361"/>
                    <a:pt x="8561" y="3337"/>
                  </a:cubicBezTo>
                  <a:cubicBezTo>
                    <a:pt x="8561" y="3325"/>
                    <a:pt x="8573" y="3325"/>
                    <a:pt x="8573" y="3313"/>
                  </a:cubicBezTo>
                  <a:cubicBezTo>
                    <a:pt x="8584" y="3302"/>
                    <a:pt x="8608" y="3266"/>
                    <a:pt x="8608" y="3254"/>
                  </a:cubicBezTo>
                  <a:cubicBezTo>
                    <a:pt x="8608" y="3242"/>
                    <a:pt x="8620" y="3242"/>
                    <a:pt x="8620" y="3218"/>
                  </a:cubicBezTo>
                  <a:cubicBezTo>
                    <a:pt x="8620" y="3206"/>
                    <a:pt x="8632" y="3206"/>
                    <a:pt x="8632" y="3194"/>
                  </a:cubicBezTo>
                  <a:cubicBezTo>
                    <a:pt x="8644" y="3182"/>
                    <a:pt x="8644" y="3147"/>
                    <a:pt x="8668" y="3135"/>
                  </a:cubicBezTo>
                  <a:cubicBezTo>
                    <a:pt x="8668" y="3123"/>
                    <a:pt x="8668" y="3123"/>
                    <a:pt x="8680" y="3099"/>
                  </a:cubicBezTo>
                  <a:cubicBezTo>
                    <a:pt x="8680" y="3087"/>
                    <a:pt x="8680" y="3087"/>
                    <a:pt x="8692" y="3075"/>
                  </a:cubicBezTo>
                  <a:cubicBezTo>
                    <a:pt x="8703" y="3063"/>
                    <a:pt x="8703" y="3028"/>
                    <a:pt x="8727" y="3016"/>
                  </a:cubicBezTo>
                  <a:cubicBezTo>
                    <a:pt x="8727" y="3004"/>
                    <a:pt x="8727" y="3004"/>
                    <a:pt x="8739" y="2980"/>
                  </a:cubicBezTo>
                  <a:cubicBezTo>
                    <a:pt x="8739" y="2968"/>
                    <a:pt x="8739" y="2968"/>
                    <a:pt x="8751" y="2956"/>
                  </a:cubicBezTo>
                  <a:cubicBezTo>
                    <a:pt x="8751" y="2944"/>
                    <a:pt x="8763" y="2909"/>
                    <a:pt x="8763" y="2897"/>
                  </a:cubicBezTo>
                  <a:lnTo>
                    <a:pt x="8763" y="2861"/>
                  </a:lnTo>
                  <a:lnTo>
                    <a:pt x="8763" y="2837"/>
                  </a:lnTo>
                  <a:cubicBezTo>
                    <a:pt x="8763" y="2825"/>
                    <a:pt x="8787" y="2790"/>
                    <a:pt x="8787" y="2778"/>
                  </a:cubicBezTo>
                  <a:lnTo>
                    <a:pt x="8787" y="2742"/>
                  </a:lnTo>
                  <a:lnTo>
                    <a:pt x="8787" y="2718"/>
                  </a:lnTo>
                  <a:lnTo>
                    <a:pt x="8787" y="2659"/>
                  </a:lnTo>
                  <a:lnTo>
                    <a:pt x="8787" y="2611"/>
                  </a:lnTo>
                  <a:lnTo>
                    <a:pt x="8787" y="2599"/>
                  </a:lnTo>
                  <a:cubicBezTo>
                    <a:pt x="8811" y="1932"/>
                    <a:pt x="8382" y="1254"/>
                    <a:pt x="7501" y="742"/>
                  </a:cubicBezTo>
                  <a:cubicBezTo>
                    <a:pt x="6644" y="248"/>
                    <a:pt x="5525" y="1"/>
                    <a:pt x="44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a:off x="4938614" y="3169842"/>
              <a:ext cx="311486" cy="120590"/>
            </a:xfrm>
            <a:custGeom>
              <a:rect b="b" l="l" r="r" t="t"/>
              <a:pathLst>
                <a:path extrusionOk="0" h="4084" w="10549">
                  <a:moveTo>
                    <a:pt x="0" y="0"/>
                  </a:moveTo>
                  <a:lnTo>
                    <a:pt x="0" y="1048"/>
                  </a:lnTo>
                  <a:cubicBezTo>
                    <a:pt x="0" y="1834"/>
                    <a:pt x="524" y="2619"/>
                    <a:pt x="1560" y="3239"/>
                  </a:cubicBezTo>
                  <a:cubicBezTo>
                    <a:pt x="1619" y="3262"/>
                    <a:pt x="1679" y="3310"/>
                    <a:pt x="1750" y="3334"/>
                  </a:cubicBezTo>
                  <a:cubicBezTo>
                    <a:pt x="1774" y="3358"/>
                    <a:pt x="1798" y="3358"/>
                    <a:pt x="1810" y="3370"/>
                  </a:cubicBezTo>
                  <a:cubicBezTo>
                    <a:pt x="1857" y="3381"/>
                    <a:pt x="1905" y="3417"/>
                    <a:pt x="1953" y="3429"/>
                  </a:cubicBezTo>
                  <a:cubicBezTo>
                    <a:pt x="1976" y="3441"/>
                    <a:pt x="2012" y="3453"/>
                    <a:pt x="2024" y="3453"/>
                  </a:cubicBezTo>
                  <a:cubicBezTo>
                    <a:pt x="2072" y="3477"/>
                    <a:pt x="2096" y="3489"/>
                    <a:pt x="2143" y="3512"/>
                  </a:cubicBezTo>
                  <a:cubicBezTo>
                    <a:pt x="2167" y="3536"/>
                    <a:pt x="2203" y="3548"/>
                    <a:pt x="2227" y="3548"/>
                  </a:cubicBezTo>
                  <a:cubicBezTo>
                    <a:pt x="2262" y="3560"/>
                    <a:pt x="2286" y="3572"/>
                    <a:pt x="2322" y="3572"/>
                  </a:cubicBezTo>
                  <a:cubicBezTo>
                    <a:pt x="2334" y="3572"/>
                    <a:pt x="2334" y="3572"/>
                    <a:pt x="2346" y="3596"/>
                  </a:cubicBezTo>
                  <a:cubicBezTo>
                    <a:pt x="2441" y="3620"/>
                    <a:pt x="2524" y="3667"/>
                    <a:pt x="2631" y="3691"/>
                  </a:cubicBezTo>
                  <a:cubicBezTo>
                    <a:pt x="2643" y="3691"/>
                    <a:pt x="2667" y="3715"/>
                    <a:pt x="2679" y="3715"/>
                  </a:cubicBezTo>
                  <a:cubicBezTo>
                    <a:pt x="2762" y="3739"/>
                    <a:pt x="2846" y="3774"/>
                    <a:pt x="2929" y="3786"/>
                  </a:cubicBezTo>
                  <a:cubicBezTo>
                    <a:pt x="2941" y="3786"/>
                    <a:pt x="2965" y="3798"/>
                    <a:pt x="2977" y="3798"/>
                  </a:cubicBezTo>
                  <a:cubicBezTo>
                    <a:pt x="2989" y="3798"/>
                    <a:pt x="3000" y="3810"/>
                    <a:pt x="3024" y="3810"/>
                  </a:cubicBezTo>
                  <a:cubicBezTo>
                    <a:pt x="3084" y="3834"/>
                    <a:pt x="3119" y="3846"/>
                    <a:pt x="3179" y="3858"/>
                  </a:cubicBezTo>
                  <a:cubicBezTo>
                    <a:pt x="3215" y="3870"/>
                    <a:pt x="3239" y="3870"/>
                    <a:pt x="3286" y="3893"/>
                  </a:cubicBezTo>
                  <a:lnTo>
                    <a:pt x="3465" y="3929"/>
                  </a:lnTo>
                  <a:cubicBezTo>
                    <a:pt x="3477" y="3929"/>
                    <a:pt x="3512" y="3953"/>
                    <a:pt x="3524" y="3953"/>
                  </a:cubicBezTo>
                  <a:lnTo>
                    <a:pt x="3536" y="3953"/>
                  </a:lnTo>
                  <a:cubicBezTo>
                    <a:pt x="3596" y="3965"/>
                    <a:pt x="3643" y="3965"/>
                    <a:pt x="3703" y="3977"/>
                  </a:cubicBezTo>
                  <a:cubicBezTo>
                    <a:pt x="3739" y="3977"/>
                    <a:pt x="3762" y="3989"/>
                    <a:pt x="3798" y="3989"/>
                  </a:cubicBezTo>
                  <a:cubicBezTo>
                    <a:pt x="3870" y="4012"/>
                    <a:pt x="3941" y="4024"/>
                    <a:pt x="4012" y="4024"/>
                  </a:cubicBezTo>
                  <a:lnTo>
                    <a:pt x="4048" y="4024"/>
                  </a:lnTo>
                  <a:cubicBezTo>
                    <a:pt x="4132" y="4036"/>
                    <a:pt x="4215" y="4048"/>
                    <a:pt x="4298" y="4048"/>
                  </a:cubicBezTo>
                  <a:lnTo>
                    <a:pt x="4358" y="4048"/>
                  </a:lnTo>
                  <a:cubicBezTo>
                    <a:pt x="4417" y="4048"/>
                    <a:pt x="4489" y="4072"/>
                    <a:pt x="4548" y="4072"/>
                  </a:cubicBezTo>
                  <a:lnTo>
                    <a:pt x="4643" y="4072"/>
                  </a:lnTo>
                  <a:cubicBezTo>
                    <a:pt x="4703" y="4072"/>
                    <a:pt x="4751" y="4084"/>
                    <a:pt x="4810" y="4084"/>
                  </a:cubicBezTo>
                  <a:lnTo>
                    <a:pt x="5679" y="4084"/>
                  </a:lnTo>
                  <a:cubicBezTo>
                    <a:pt x="5739" y="4084"/>
                    <a:pt x="5798" y="4084"/>
                    <a:pt x="5858" y="4072"/>
                  </a:cubicBezTo>
                  <a:lnTo>
                    <a:pt x="5965" y="4072"/>
                  </a:lnTo>
                  <a:cubicBezTo>
                    <a:pt x="6025" y="4072"/>
                    <a:pt x="6084" y="4048"/>
                    <a:pt x="6132" y="4048"/>
                  </a:cubicBezTo>
                  <a:lnTo>
                    <a:pt x="6239" y="4048"/>
                  </a:lnTo>
                  <a:cubicBezTo>
                    <a:pt x="6322" y="4036"/>
                    <a:pt x="6418" y="4036"/>
                    <a:pt x="6501" y="4024"/>
                  </a:cubicBezTo>
                  <a:lnTo>
                    <a:pt x="6548" y="4024"/>
                  </a:lnTo>
                  <a:cubicBezTo>
                    <a:pt x="6656" y="4012"/>
                    <a:pt x="6739" y="3989"/>
                    <a:pt x="6846" y="3977"/>
                  </a:cubicBezTo>
                  <a:lnTo>
                    <a:pt x="6870" y="3977"/>
                  </a:lnTo>
                  <a:cubicBezTo>
                    <a:pt x="6906" y="3977"/>
                    <a:pt x="6929" y="3965"/>
                    <a:pt x="6953" y="3965"/>
                  </a:cubicBezTo>
                  <a:cubicBezTo>
                    <a:pt x="6989" y="3953"/>
                    <a:pt x="7037" y="3953"/>
                    <a:pt x="7084" y="3929"/>
                  </a:cubicBezTo>
                  <a:cubicBezTo>
                    <a:pt x="7132" y="3917"/>
                    <a:pt x="7156" y="3917"/>
                    <a:pt x="7203" y="3905"/>
                  </a:cubicBezTo>
                  <a:cubicBezTo>
                    <a:pt x="7251" y="3893"/>
                    <a:pt x="7287" y="3893"/>
                    <a:pt x="7334" y="3870"/>
                  </a:cubicBezTo>
                  <a:cubicBezTo>
                    <a:pt x="7382" y="3858"/>
                    <a:pt x="7406" y="3858"/>
                    <a:pt x="7441" y="3846"/>
                  </a:cubicBezTo>
                  <a:cubicBezTo>
                    <a:pt x="7489" y="3834"/>
                    <a:pt x="7525" y="3810"/>
                    <a:pt x="7572" y="3810"/>
                  </a:cubicBezTo>
                  <a:cubicBezTo>
                    <a:pt x="7608" y="3798"/>
                    <a:pt x="7644" y="3798"/>
                    <a:pt x="7680" y="3786"/>
                  </a:cubicBezTo>
                  <a:lnTo>
                    <a:pt x="7811" y="3739"/>
                  </a:lnTo>
                  <a:cubicBezTo>
                    <a:pt x="7822" y="3739"/>
                    <a:pt x="7858" y="3727"/>
                    <a:pt x="7870" y="3727"/>
                  </a:cubicBezTo>
                  <a:cubicBezTo>
                    <a:pt x="7882" y="3727"/>
                    <a:pt x="7906" y="3715"/>
                    <a:pt x="7918" y="3715"/>
                  </a:cubicBezTo>
                  <a:cubicBezTo>
                    <a:pt x="7989" y="3679"/>
                    <a:pt x="8061" y="3655"/>
                    <a:pt x="8144" y="3631"/>
                  </a:cubicBezTo>
                  <a:cubicBezTo>
                    <a:pt x="8156" y="3631"/>
                    <a:pt x="8168" y="3620"/>
                    <a:pt x="8180" y="3620"/>
                  </a:cubicBezTo>
                  <a:cubicBezTo>
                    <a:pt x="8275" y="3596"/>
                    <a:pt x="8358" y="3548"/>
                    <a:pt x="8453" y="3512"/>
                  </a:cubicBezTo>
                  <a:cubicBezTo>
                    <a:pt x="8477" y="3500"/>
                    <a:pt x="8501" y="3500"/>
                    <a:pt x="8525" y="3489"/>
                  </a:cubicBezTo>
                  <a:cubicBezTo>
                    <a:pt x="8584" y="3453"/>
                    <a:pt x="8656" y="3429"/>
                    <a:pt x="8715" y="3393"/>
                  </a:cubicBezTo>
                  <a:cubicBezTo>
                    <a:pt x="8751" y="3381"/>
                    <a:pt x="8763" y="3370"/>
                    <a:pt x="8799" y="3370"/>
                  </a:cubicBezTo>
                  <a:cubicBezTo>
                    <a:pt x="8882" y="3322"/>
                    <a:pt x="8954" y="3274"/>
                    <a:pt x="9037" y="3239"/>
                  </a:cubicBezTo>
                  <a:cubicBezTo>
                    <a:pt x="9049" y="3215"/>
                    <a:pt x="9073" y="3203"/>
                    <a:pt x="9096" y="3191"/>
                  </a:cubicBezTo>
                  <a:cubicBezTo>
                    <a:pt x="9108" y="3179"/>
                    <a:pt x="9132" y="3155"/>
                    <a:pt x="9156" y="3155"/>
                  </a:cubicBezTo>
                  <a:cubicBezTo>
                    <a:pt x="9180" y="3143"/>
                    <a:pt x="9215" y="3119"/>
                    <a:pt x="9239" y="3096"/>
                  </a:cubicBezTo>
                  <a:cubicBezTo>
                    <a:pt x="9275" y="3084"/>
                    <a:pt x="9299" y="3060"/>
                    <a:pt x="9335" y="3036"/>
                  </a:cubicBezTo>
                  <a:cubicBezTo>
                    <a:pt x="9358" y="3024"/>
                    <a:pt x="9394" y="3000"/>
                    <a:pt x="9418" y="2977"/>
                  </a:cubicBezTo>
                  <a:cubicBezTo>
                    <a:pt x="9454" y="2965"/>
                    <a:pt x="9477" y="2941"/>
                    <a:pt x="9489" y="2917"/>
                  </a:cubicBezTo>
                  <a:cubicBezTo>
                    <a:pt x="9525" y="2905"/>
                    <a:pt x="9549" y="2881"/>
                    <a:pt x="9585" y="2858"/>
                  </a:cubicBezTo>
                  <a:cubicBezTo>
                    <a:pt x="9608" y="2846"/>
                    <a:pt x="9632" y="2822"/>
                    <a:pt x="9656" y="2798"/>
                  </a:cubicBezTo>
                  <a:cubicBezTo>
                    <a:pt x="9692" y="2786"/>
                    <a:pt x="9704" y="2762"/>
                    <a:pt x="9727" y="2738"/>
                  </a:cubicBezTo>
                  <a:lnTo>
                    <a:pt x="9763" y="2715"/>
                  </a:lnTo>
                  <a:cubicBezTo>
                    <a:pt x="9775" y="2703"/>
                    <a:pt x="9811" y="2679"/>
                    <a:pt x="9823" y="2655"/>
                  </a:cubicBezTo>
                  <a:lnTo>
                    <a:pt x="9835" y="2643"/>
                  </a:lnTo>
                  <a:cubicBezTo>
                    <a:pt x="9882" y="2596"/>
                    <a:pt x="9906" y="2560"/>
                    <a:pt x="9942" y="2524"/>
                  </a:cubicBezTo>
                  <a:lnTo>
                    <a:pt x="9966" y="2488"/>
                  </a:lnTo>
                  <a:cubicBezTo>
                    <a:pt x="10001" y="2465"/>
                    <a:pt x="10025" y="2417"/>
                    <a:pt x="10061" y="2381"/>
                  </a:cubicBezTo>
                  <a:lnTo>
                    <a:pt x="10073" y="2369"/>
                  </a:lnTo>
                  <a:cubicBezTo>
                    <a:pt x="10073" y="2369"/>
                    <a:pt x="10073" y="2357"/>
                    <a:pt x="10085" y="2357"/>
                  </a:cubicBezTo>
                  <a:cubicBezTo>
                    <a:pt x="10108" y="2346"/>
                    <a:pt x="10108" y="2322"/>
                    <a:pt x="10120" y="2322"/>
                  </a:cubicBezTo>
                  <a:cubicBezTo>
                    <a:pt x="10144" y="2298"/>
                    <a:pt x="10168" y="2250"/>
                    <a:pt x="10192" y="2227"/>
                  </a:cubicBezTo>
                  <a:cubicBezTo>
                    <a:pt x="10204" y="2203"/>
                    <a:pt x="10228" y="2179"/>
                    <a:pt x="10228" y="2167"/>
                  </a:cubicBezTo>
                  <a:cubicBezTo>
                    <a:pt x="10239" y="2131"/>
                    <a:pt x="10263" y="2107"/>
                    <a:pt x="10287" y="2072"/>
                  </a:cubicBezTo>
                  <a:cubicBezTo>
                    <a:pt x="10287" y="2060"/>
                    <a:pt x="10299" y="2060"/>
                    <a:pt x="10299" y="2048"/>
                  </a:cubicBezTo>
                  <a:cubicBezTo>
                    <a:pt x="10299" y="2024"/>
                    <a:pt x="10311" y="2012"/>
                    <a:pt x="10311" y="2012"/>
                  </a:cubicBezTo>
                  <a:cubicBezTo>
                    <a:pt x="10323" y="1988"/>
                    <a:pt x="10347" y="1953"/>
                    <a:pt x="10358" y="1941"/>
                  </a:cubicBezTo>
                  <a:cubicBezTo>
                    <a:pt x="10370" y="1929"/>
                    <a:pt x="10370" y="1893"/>
                    <a:pt x="10382" y="1869"/>
                  </a:cubicBezTo>
                  <a:cubicBezTo>
                    <a:pt x="10406" y="1834"/>
                    <a:pt x="10418" y="1810"/>
                    <a:pt x="10418" y="1786"/>
                  </a:cubicBezTo>
                  <a:cubicBezTo>
                    <a:pt x="10418" y="1774"/>
                    <a:pt x="10430" y="1762"/>
                    <a:pt x="10430" y="1750"/>
                  </a:cubicBezTo>
                  <a:cubicBezTo>
                    <a:pt x="10430" y="1726"/>
                    <a:pt x="10430" y="1726"/>
                    <a:pt x="10442" y="1715"/>
                  </a:cubicBezTo>
                  <a:cubicBezTo>
                    <a:pt x="10466" y="1691"/>
                    <a:pt x="10466" y="1667"/>
                    <a:pt x="10478" y="1643"/>
                  </a:cubicBezTo>
                  <a:cubicBezTo>
                    <a:pt x="10478" y="1607"/>
                    <a:pt x="10489" y="1595"/>
                    <a:pt x="10489" y="1572"/>
                  </a:cubicBezTo>
                  <a:cubicBezTo>
                    <a:pt x="10489" y="1536"/>
                    <a:pt x="10501" y="1524"/>
                    <a:pt x="10501" y="1488"/>
                  </a:cubicBezTo>
                  <a:cubicBezTo>
                    <a:pt x="10501" y="1476"/>
                    <a:pt x="10501" y="1465"/>
                    <a:pt x="10525" y="1453"/>
                  </a:cubicBezTo>
                  <a:lnTo>
                    <a:pt x="10525" y="1429"/>
                  </a:lnTo>
                  <a:cubicBezTo>
                    <a:pt x="10525" y="1405"/>
                    <a:pt x="10537" y="1369"/>
                    <a:pt x="10537" y="1357"/>
                  </a:cubicBezTo>
                  <a:cubicBezTo>
                    <a:pt x="10537" y="1334"/>
                    <a:pt x="10537" y="1310"/>
                    <a:pt x="10549" y="1286"/>
                  </a:cubicBezTo>
                  <a:lnTo>
                    <a:pt x="10549" y="1214"/>
                  </a:lnTo>
                  <a:lnTo>
                    <a:pt x="10549" y="1131"/>
                  </a:lnTo>
                  <a:lnTo>
                    <a:pt x="10549" y="1119"/>
                  </a:lnTo>
                  <a:lnTo>
                    <a:pt x="10549" y="0"/>
                  </a:lnTo>
                  <a:cubicBezTo>
                    <a:pt x="10549" y="36"/>
                    <a:pt x="10549" y="48"/>
                    <a:pt x="10537" y="83"/>
                  </a:cubicBezTo>
                  <a:lnTo>
                    <a:pt x="10537" y="107"/>
                  </a:lnTo>
                  <a:lnTo>
                    <a:pt x="10537" y="155"/>
                  </a:lnTo>
                  <a:cubicBezTo>
                    <a:pt x="10537" y="179"/>
                    <a:pt x="10525" y="202"/>
                    <a:pt x="10525" y="226"/>
                  </a:cubicBezTo>
                  <a:lnTo>
                    <a:pt x="10525" y="262"/>
                  </a:lnTo>
                  <a:cubicBezTo>
                    <a:pt x="10525" y="274"/>
                    <a:pt x="10525" y="286"/>
                    <a:pt x="10513" y="298"/>
                  </a:cubicBezTo>
                  <a:cubicBezTo>
                    <a:pt x="10513" y="333"/>
                    <a:pt x="10489" y="345"/>
                    <a:pt x="10489" y="381"/>
                  </a:cubicBezTo>
                  <a:cubicBezTo>
                    <a:pt x="10489" y="393"/>
                    <a:pt x="10489" y="393"/>
                    <a:pt x="10478" y="405"/>
                  </a:cubicBezTo>
                  <a:cubicBezTo>
                    <a:pt x="10478" y="417"/>
                    <a:pt x="10478" y="441"/>
                    <a:pt x="10466" y="441"/>
                  </a:cubicBezTo>
                  <a:cubicBezTo>
                    <a:pt x="10442" y="464"/>
                    <a:pt x="10442" y="476"/>
                    <a:pt x="10430" y="512"/>
                  </a:cubicBezTo>
                  <a:cubicBezTo>
                    <a:pt x="10430" y="524"/>
                    <a:pt x="10418" y="536"/>
                    <a:pt x="10418" y="536"/>
                  </a:cubicBezTo>
                  <a:cubicBezTo>
                    <a:pt x="10418" y="560"/>
                    <a:pt x="10406" y="572"/>
                    <a:pt x="10406" y="572"/>
                  </a:cubicBezTo>
                  <a:cubicBezTo>
                    <a:pt x="10382" y="595"/>
                    <a:pt x="10370" y="619"/>
                    <a:pt x="10370" y="643"/>
                  </a:cubicBezTo>
                  <a:cubicBezTo>
                    <a:pt x="10370" y="655"/>
                    <a:pt x="10358" y="679"/>
                    <a:pt x="10358" y="691"/>
                  </a:cubicBezTo>
                  <a:cubicBezTo>
                    <a:pt x="10358" y="703"/>
                    <a:pt x="10347" y="703"/>
                    <a:pt x="10347" y="714"/>
                  </a:cubicBezTo>
                  <a:cubicBezTo>
                    <a:pt x="10323" y="750"/>
                    <a:pt x="10311" y="762"/>
                    <a:pt x="10299" y="798"/>
                  </a:cubicBezTo>
                  <a:cubicBezTo>
                    <a:pt x="10299" y="810"/>
                    <a:pt x="10287" y="822"/>
                    <a:pt x="10287" y="833"/>
                  </a:cubicBezTo>
                  <a:cubicBezTo>
                    <a:pt x="10287" y="857"/>
                    <a:pt x="10263" y="857"/>
                    <a:pt x="10263" y="869"/>
                  </a:cubicBezTo>
                  <a:cubicBezTo>
                    <a:pt x="10251" y="893"/>
                    <a:pt x="10239" y="917"/>
                    <a:pt x="10228" y="941"/>
                  </a:cubicBezTo>
                  <a:cubicBezTo>
                    <a:pt x="10204" y="953"/>
                    <a:pt x="10204" y="976"/>
                    <a:pt x="10192" y="988"/>
                  </a:cubicBezTo>
                  <a:cubicBezTo>
                    <a:pt x="10192" y="988"/>
                    <a:pt x="10192" y="1000"/>
                    <a:pt x="10180" y="1000"/>
                  </a:cubicBezTo>
                  <a:cubicBezTo>
                    <a:pt x="10168" y="1036"/>
                    <a:pt x="10144" y="1048"/>
                    <a:pt x="10120" y="1072"/>
                  </a:cubicBezTo>
                  <a:cubicBezTo>
                    <a:pt x="10120" y="1072"/>
                    <a:pt x="10120" y="1095"/>
                    <a:pt x="10108" y="1095"/>
                  </a:cubicBezTo>
                  <a:cubicBezTo>
                    <a:pt x="10085" y="1107"/>
                    <a:pt x="10073" y="1119"/>
                    <a:pt x="10073" y="1131"/>
                  </a:cubicBezTo>
                  <a:cubicBezTo>
                    <a:pt x="10061" y="1167"/>
                    <a:pt x="10025" y="1179"/>
                    <a:pt x="10013" y="1214"/>
                  </a:cubicBezTo>
                  <a:lnTo>
                    <a:pt x="9966" y="1250"/>
                  </a:lnTo>
                  <a:lnTo>
                    <a:pt x="9954" y="1274"/>
                  </a:lnTo>
                  <a:cubicBezTo>
                    <a:pt x="9942" y="1298"/>
                    <a:pt x="9906" y="1310"/>
                    <a:pt x="9882" y="1345"/>
                  </a:cubicBezTo>
                  <a:cubicBezTo>
                    <a:pt x="9870" y="1357"/>
                    <a:pt x="9847" y="1393"/>
                    <a:pt x="9823" y="1405"/>
                  </a:cubicBezTo>
                  <a:lnTo>
                    <a:pt x="9751" y="1476"/>
                  </a:lnTo>
                  <a:lnTo>
                    <a:pt x="9716" y="1512"/>
                  </a:lnTo>
                  <a:lnTo>
                    <a:pt x="9692" y="1536"/>
                  </a:lnTo>
                  <a:cubicBezTo>
                    <a:pt x="9656" y="1572"/>
                    <a:pt x="9632" y="1584"/>
                    <a:pt x="9596" y="1607"/>
                  </a:cubicBezTo>
                  <a:lnTo>
                    <a:pt x="9573" y="1643"/>
                  </a:lnTo>
                  <a:lnTo>
                    <a:pt x="9537" y="1667"/>
                  </a:lnTo>
                  <a:cubicBezTo>
                    <a:pt x="9513" y="1703"/>
                    <a:pt x="9477" y="1715"/>
                    <a:pt x="9430" y="1750"/>
                  </a:cubicBezTo>
                  <a:lnTo>
                    <a:pt x="9406" y="1774"/>
                  </a:lnTo>
                  <a:lnTo>
                    <a:pt x="9370" y="1810"/>
                  </a:lnTo>
                  <a:cubicBezTo>
                    <a:pt x="9335" y="1834"/>
                    <a:pt x="9299" y="1869"/>
                    <a:pt x="9251" y="1881"/>
                  </a:cubicBezTo>
                  <a:cubicBezTo>
                    <a:pt x="9239" y="1881"/>
                    <a:pt x="9239" y="1893"/>
                    <a:pt x="9227" y="1893"/>
                  </a:cubicBezTo>
                  <a:cubicBezTo>
                    <a:pt x="9215" y="1893"/>
                    <a:pt x="9215" y="1905"/>
                    <a:pt x="9192" y="1905"/>
                  </a:cubicBezTo>
                  <a:cubicBezTo>
                    <a:pt x="9132" y="1953"/>
                    <a:pt x="9073" y="1988"/>
                    <a:pt x="9001" y="2024"/>
                  </a:cubicBezTo>
                  <a:cubicBezTo>
                    <a:pt x="8930" y="2072"/>
                    <a:pt x="8834" y="2119"/>
                    <a:pt x="8763" y="2167"/>
                  </a:cubicBezTo>
                  <a:cubicBezTo>
                    <a:pt x="8739" y="2179"/>
                    <a:pt x="8715" y="2191"/>
                    <a:pt x="8692" y="2191"/>
                  </a:cubicBezTo>
                  <a:cubicBezTo>
                    <a:pt x="8632" y="2227"/>
                    <a:pt x="8561" y="2250"/>
                    <a:pt x="8501" y="2286"/>
                  </a:cubicBezTo>
                  <a:cubicBezTo>
                    <a:pt x="8477" y="2298"/>
                    <a:pt x="8453" y="2298"/>
                    <a:pt x="8442" y="2310"/>
                  </a:cubicBezTo>
                  <a:cubicBezTo>
                    <a:pt x="8346" y="2357"/>
                    <a:pt x="8263" y="2381"/>
                    <a:pt x="8168" y="2417"/>
                  </a:cubicBezTo>
                  <a:cubicBezTo>
                    <a:pt x="8156" y="2417"/>
                    <a:pt x="8144" y="2429"/>
                    <a:pt x="8120" y="2429"/>
                  </a:cubicBezTo>
                  <a:cubicBezTo>
                    <a:pt x="8049" y="2465"/>
                    <a:pt x="7977" y="2488"/>
                    <a:pt x="7906" y="2500"/>
                  </a:cubicBezTo>
                  <a:cubicBezTo>
                    <a:pt x="7870" y="2524"/>
                    <a:pt x="7846" y="2524"/>
                    <a:pt x="7811" y="2536"/>
                  </a:cubicBezTo>
                  <a:lnTo>
                    <a:pt x="7680" y="2584"/>
                  </a:lnTo>
                  <a:cubicBezTo>
                    <a:pt x="7644" y="2596"/>
                    <a:pt x="7608" y="2596"/>
                    <a:pt x="7572" y="2608"/>
                  </a:cubicBezTo>
                  <a:cubicBezTo>
                    <a:pt x="7525" y="2619"/>
                    <a:pt x="7489" y="2643"/>
                    <a:pt x="7441" y="2643"/>
                  </a:cubicBezTo>
                  <a:cubicBezTo>
                    <a:pt x="7406" y="2655"/>
                    <a:pt x="7370" y="2655"/>
                    <a:pt x="7334" y="2667"/>
                  </a:cubicBezTo>
                  <a:cubicBezTo>
                    <a:pt x="7287" y="2679"/>
                    <a:pt x="7251" y="2679"/>
                    <a:pt x="7203" y="2703"/>
                  </a:cubicBezTo>
                  <a:cubicBezTo>
                    <a:pt x="7168" y="2715"/>
                    <a:pt x="7132" y="2715"/>
                    <a:pt x="7096" y="2727"/>
                  </a:cubicBezTo>
                  <a:cubicBezTo>
                    <a:pt x="7049" y="2738"/>
                    <a:pt x="7013" y="2738"/>
                    <a:pt x="6965" y="2762"/>
                  </a:cubicBezTo>
                  <a:cubicBezTo>
                    <a:pt x="6929" y="2762"/>
                    <a:pt x="6894" y="2774"/>
                    <a:pt x="6858" y="2774"/>
                  </a:cubicBezTo>
                  <a:cubicBezTo>
                    <a:pt x="6751" y="2786"/>
                    <a:pt x="6668" y="2798"/>
                    <a:pt x="6560" y="2822"/>
                  </a:cubicBezTo>
                  <a:lnTo>
                    <a:pt x="6513" y="2822"/>
                  </a:lnTo>
                  <a:cubicBezTo>
                    <a:pt x="6429" y="2834"/>
                    <a:pt x="6334" y="2834"/>
                    <a:pt x="6251" y="2846"/>
                  </a:cubicBezTo>
                  <a:cubicBezTo>
                    <a:pt x="6215" y="2846"/>
                    <a:pt x="6179" y="2846"/>
                    <a:pt x="6144" y="2858"/>
                  </a:cubicBezTo>
                  <a:cubicBezTo>
                    <a:pt x="6084" y="2858"/>
                    <a:pt x="6025" y="2881"/>
                    <a:pt x="5977" y="2881"/>
                  </a:cubicBezTo>
                  <a:cubicBezTo>
                    <a:pt x="5953" y="2881"/>
                    <a:pt x="5906" y="2881"/>
                    <a:pt x="5882" y="2893"/>
                  </a:cubicBezTo>
                  <a:cubicBezTo>
                    <a:pt x="5822" y="2893"/>
                    <a:pt x="5763" y="2893"/>
                    <a:pt x="5703" y="2905"/>
                  </a:cubicBezTo>
                  <a:lnTo>
                    <a:pt x="4822" y="2905"/>
                  </a:lnTo>
                  <a:cubicBezTo>
                    <a:pt x="4763" y="2905"/>
                    <a:pt x="4715" y="2905"/>
                    <a:pt x="4655" y="2893"/>
                  </a:cubicBezTo>
                  <a:lnTo>
                    <a:pt x="4572" y="2893"/>
                  </a:lnTo>
                  <a:cubicBezTo>
                    <a:pt x="4513" y="2893"/>
                    <a:pt x="4429" y="2881"/>
                    <a:pt x="4370" y="2881"/>
                  </a:cubicBezTo>
                  <a:lnTo>
                    <a:pt x="4310" y="2881"/>
                  </a:lnTo>
                  <a:cubicBezTo>
                    <a:pt x="4227" y="2858"/>
                    <a:pt x="4155" y="2858"/>
                    <a:pt x="4060" y="2846"/>
                  </a:cubicBezTo>
                  <a:lnTo>
                    <a:pt x="4012" y="2846"/>
                  </a:lnTo>
                  <a:cubicBezTo>
                    <a:pt x="3941" y="2834"/>
                    <a:pt x="3870" y="2834"/>
                    <a:pt x="3798" y="2822"/>
                  </a:cubicBezTo>
                  <a:cubicBezTo>
                    <a:pt x="3762" y="2822"/>
                    <a:pt x="3739" y="2798"/>
                    <a:pt x="3703" y="2798"/>
                  </a:cubicBezTo>
                  <a:cubicBezTo>
                    <a:pt x="3643" y="2786"/>
                    <a:pt x="3596" y="2786"/>
                    <a:pt x="3536" y="2774"/>
                  </a:cubicBezTo>
                  <a:cubicBezTo>
                    <a:pt x="3512" y="2774"/>
                    <a:pt x="3477" y="2762"/>
                    <a:pt x="3453" y="2762"/>
                  </a:cubicBezTo>
                  <a:lnTo>
                    <a:pt x="3274" y="2715"/>
                  </a:lnTo>
                  <a:cubicBezTo>
                    <a:pt x="3239" y="2703"/>
                    <a:pt x="3215" y="2703"/>
                    <a:pt x="3167" y="2679"/>
                  </a:cubicBezTo>
                  <a:cubicBezTo>
                    <a:pt x="3108" y="2667"/>
                    <a:pt x="3060" y="2655"/>
                    <a:pt x="3000" y="2643"/>
                  </a:cubicBezTo>
                  <a:cubicBezTo>
                    <a:pt x="2977" y="2619"/>
                    <a:pt x="2941" y="2619"/>
                    <a:pt x="2917" y="2608"/>
                  </a:cubicBezTo>
                  <a:cubicBezTo>
                    <a:pt x="2822" y="2584"/>
                    <a:pt x="2750" y="2560"/>
                    <a:pt x="2667" y="2536"/>
                  </a:cubicBezTo>
                  <a:cubicBezTo>
                    <a:pt x="2643" y="2536"/>
                    <a:pt x="2631" y="2524"/>
                    <a:pt x="2619" y="2524"/>
                  </a:cubicBezTo>
                  <a:cubicBezTo>
                    <a:pt x="2524" y="2488"/>
                    <a:pt x="2429" y="2465"/>
                    <a:pt x="2334" y="2417"/>
                  </a:cubicBezTo>
                  <a:cubicBezTo>
                    <a:pt x="2286" y="2405"/>
                    <a:pt x="2262" y="2381"/>
                    <a:pt x="2227" y="2369"/>
                  </a:cubicBezTo>
                  <a:cubicBezTo>
                    <a:pt x="2203" y="2357"/>
                    <a:pt x="2167" y="2346"/>
                    <a:pt x="2143" y="2346"/>
                  </a:cubicBezTo>
                  <a:cubicBezTo>
                    <a:pt x="2096" y="2322"/>
                    <a:pt x="2048" y="2310"/>
                    <a:pt x="2024" y="2286"/>
                  </a:cubicBezTo>
                  <a:cubicBezTo>
                    <a:pt x="1988" y="2262"/>
                    <a:pt x="1965" y="2250"/>
                    <a:pt x="1953" y="2250"/>
                  </a:cubicBezTo>
                  <a:cubicBezTo>
                    <a:pt x="1905" y="2238"/>
                    <a:pt x="1857" y="2203"/>
                    <a:pt x="1810" y="2191"/>
                  </a:cubicBezTo>
                  <a:cubicBezTo>
                    <a:pt x="1798" y="2179"/>
                    <a:pt x="1774" y="2179"/>
                    <a:pt x="1750" y="2167"/>
                  </a:cubicBezTo>
                  <a:cubicBezTo>
                    <a:pt x="1691" y="2131"/>
                    <a:pt x="1619" y="2084"/>
                    <a:pt x="1560" y="2060"/>
                  </a:cubicBezTo>
                  <a:cubicBezTo>
                    <a:pt x="1500" y="2012"/>
                    <a:pt x="1429" y="1988"/>
                    <a:pt x="1369" y="1941"/>
                  </a:cubicBezTo>
                  <a:cubicBezTo>
                    <a:pt x="1357" y="1929"/>
                    <a:pt x="1322" y="1905"/>
                    <a:pt x="1310" y="1893"/>
                  </a:cubicBezTo>
                  <a:cubicBezTo>
                    <a:pt x="1262" y="1869"/>
                    <a:pt x="1238" y="1834"/>
                    <a:pt x="1191" y="1822"/>
                  </a:cubicBezTo>
                  <a:cubicBezTo>
                    <a:pt x="1155" y="1810"/>
                    <a:pt x="1143" y="1786"/>
                    <a:pt x="1119" y="1774"/>
                  </a:cubicBezTo>
                  <a:cubicBezTo>
                    <a:pt x="1084" y="1750"/>
                    <a:pt x="1060" y="1726"/>
                    <a:pt x="1024" y="1703"/>
                  </a:cubicBezTo>
                  <a:cubicBezTo>
                    <a:pt x="1000" y="1691"/>
                    <a:pt x="976" y="1667"/>
                    <a:pt x="964" y="1643"/>
                  </a:cubicBezTo>
                  <a:cubicBezTo>
                    <a:pt x="941" y="1607"/>
                    <a:pt x="905" y="1595"/>
                    <a:pt x="881" y="1572"/>
                  </a:cubicBezTo>
                  <a:lnTo>
                    <a:pt x="822" y="1512"/>
                  </a:lnTo>
                  <a:cubicBezTo>
                    <a:pt x="786" y="1476"/>
                    <a:pt x="762" y="1465"/>
                    <a:pt x="738" y="1429"/>
                  </a:cubicBezTo>
                  <a:lnTo>
                    <a:pt x="679" y="1369"/>
                  </a:lnTo>
                  <a:lnTo>
                    <a:pt x="607" y="1298"/>
                  </a:lnTo>
                  <a:cubicBezTo>
                    <a:pt x="595" y="1286"/>
                    <a:pt x="583" y="1250"/>
                    <a:pt x="548" y="1238"/>
                  </a:cubicBezTo>
                  <a:cubicBezTo>
                    <a:pt x="536" y="1214"/>
                    <a:pt x="500" y="1191"/>
                    <a:pt x="488" y="1167"/>
                  </a:cubicBezTo>
                  <a:cubicBezTo>
                    <a:pt x="476" y="1155"/>
                    <a:pt x="464" y="1119"/>
                    <a:pt x="441" y="1107"/>
                  </a:cubicBezTo>
                  <a:cubicBezTo>
                    <a:pt x="429" y="1072"/>
                    <a:pt x="405" y="1060"/>
                    <a:pt x="381" y="1036"/>
                  </a:cubicBezTo>
                  <a:cubicBezTo>
                    <a:pt x="369" y="1012"/>
                    <a:pt x="357" y="988"/>
                    <a:pt x="345" y="976"/>
                  </a:cubicBezTo>
                  <a:cubicBezTo>
                    <a:pt x="322" y="941"/>
                    <a:pt x="310" y="929"/>
                    <a:pt x="298" y="893"/>
                  </a:cubicBezTo>
                  <a:cubicBezTo>
                    <a:pt x="286" y="869"/>
                    <a:pt x="262" y="857"/>
                    <a:pt x="250" y="822"/>
                  </a:cubicBezTo>
                  <a:cubicBezTo>
                    <a:pt x="238" y="798"/>
                    <a:pt x="226" y="774"/>
                    <a:pt x="202" y="750"/>
                  </a:cubicBezTo>
                  <a:cubicBezTo>
                    <a:pt x="191" y="714"/>
                    <a:pt x="191" y="703"/>
                    <a:pt x="179" y="679"/>
                  </a:cubicBezTo>
                  <a:cubicBezTo>
                    <a:pt x="167" y="643"/>
                    <a:pt x="143" y="631"/>
                    <a:pt x="143" y="595"/>
                  </a:cubicBezTo>
                  <a:cubicBezTo>
                    <a:pt x="131" y="572"/>
                    <a:pt x="131" y="560"/>
                    <a:pt x="119" y="524"/>
                  </a:cubicBezTo>
                  <a:cubicBezTo>
                    <a:pt x="107" y="500"/>
                    <a:pt x="107" y="476"/>
                    <a:pt x="83" y="452"/>
                  </a:cubicBezTo>
                  <a:cubicBezTo>
                    <a:pt x="71" y="417"/>
                    <a:pt x="71" y="405"/>
                    <a:pt x="71" y="381"/>
                  </a:cubicBezTo>
                  <a:cubicBezTo>
                    <a:pt x="60" y="345"/>
                    <a:pt x="60" y="333"/>
                    <a:pt x="60" y="298"/>
                  </a:cubicBezTo>
                  <a:cubicBezTo>
                    <a:pt x="60" y="274"/>
                    <a:pt x="48" y="262"/>
                    <a:pt x="48" y="226"/>
                  </a:cubicBezTo>
                  <a:cubicBezTo>
                    <a:pt x="48" y="202"/>
                    <a:pt x="24" y="179"/>
                    <a:pt x="24" y="155"/>
                  </a:cubicBezTo>
                  <a:cubicBezTo>
                    <a:pt x="24" y="119"/>
                    <a:pt x="24" y="107"/>
                    <a:pt x="12" y="83"/>
                  </a:cubicBezTo>
                  <a:cubicBezTo>
                    <a:pt x="12" y="48"/>
                    <a:pt x="12" y="3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5025779" y="3123779"/>
              <a:ext cx="137510" cy="73848"/>
            </a:xfrm>
            <a:custGeom>
              <a:rect b="b" l="l" r="r" t="t"/>
              <a:pathLst>
                <a:path extrusionOk="0" h="2501" w="4657">
                  <a:moveTo>
                    <a:pt x="2768" y="516"/>
                  </a:moveTo>
                  <a:cubicBezTo>
                    <a:pt x="2864" y="516"/>
                    <a:pt x="2973" y="535"/>
                    <a:pt x="3096" y="584"/>
                  </a:cubicBezTo>
                  <a:lnTo>
                    <a:pt x="2513" y="929"/>
                  </a:lnTo>
                  <a:cubicBezTo>
                    <a:pt x="2382" y="774"/>
                    <a:pt x="2334" y="655"/>
                    <a:pt x="2477" y="584"/>
                  </a:cubicBezTo>
                  <a:cubicBezTo>
                    <a:pt x="2556" y="545"/>
                    <a:pt x="2652" y="516"/>
                    <a:pt x="2768" y="516"/>
                  </a:cubicBezTo>
                  <a:close/>
                  <a:moveTo>
                    <a:pt x="2215" y="1560"/>
                  </a:moveTo>
                  <a:cubicBezTo>
                    <a:pt x="2334" y="1703"/>
                    <a:pt x="2382" y="1822"/>
                    <a:pt x="2227" y="1905"/>
                  </a:cubicBezTo>
                  <a:cubicBezTo>
                    <a:pt x="2157" y="1944"/>
                    <a:pt x="2070" y="1968"/>
                    <a:pt x="1964" y="1968"/>
                  </a:cubicBezTo>
                  <a:cubicBezTo>
                    <a:pt x="1872" y="1968"/>
                    <a:pt x="1766" y="1950"/>
                    <a:pt x="1644" y="1905"/>
                  </a:cubicBezTo>
                  <a:lnTo>
                    <a:pt x="2215" y="1560"/>
                  </a:lnTo>
                  <a:close/>
                  <a:moveTo>
                    <a:pt x="4108" y="0"/>
                  </a:moveTo>
                  <a:lnTo>
                    <a:pt x="3644" y="262"/>
                  </a:lnTo>
                  <a:cubicBezTo>
                    <a:pt x="3277" y="100"/>
                    <a:pt x="2920" y="26"/>
                    <a:pt x="2600" y="26"/>
                  </a:cubicBezTo>
                  <a:cubicBezTo>
                    <a:pt x="2287" y="26"/>
                    <a:pt x="2011" y="97"/>
                    <a:pt x="1799" y="227"/>
                  </a:cubicBezTo>
                  <a:cubicBezTo>
                    <a:pt x="1215" y="560"/>
                    <a:pt x="1572" y="953"/>
                    <a:pt x="1918" y="1274"/>
                  </a:cubicBezTo>
                  <a:lnTo>
                    <a:pt x="1227" y="1679"/>
                  </a:lnTo>
                  <a:cubicBezTo>
                    <a:pt x="965" y="1489"/>
                    <a:pt x="787" y="1262"/>
                    <a:pt x="727" y="1060"/>
                  </a:cubicBezTo>
                  <a:lnTo>
                    <a:pt x="1" y="1215"/>
                  </a:lnTo>
                  <a:cubicBezTo>
                    <a:pt x="37" y="1453"/>
                    <a:pt x="310" y="1751"/>
                    <a:pt x="691" y="2012"/>
                  </a:cubicBezTo>
                  <a:lnTo>
                    <a:pt x="251" y="2263"/>
                  </a:lnTo>
                  <a:lnTo>
                    <a:pt x="334" y="2310"/>
                  </a:lnTo>
                  <a:lnTo>
                    <a:pt x="668" y="2501"/>
                  </a:lnTo>
                  <a:lnTo>
                    <a:pt x="1132" y="2227"/>
                  </a:lnTo>
                  <a:cubicBezTo>
                    <a:pt x="1473" y="2380"/>
                    <a:pt x="1815" y="2449"/>
                    <a:pt x="2125" y="2449"/>
                  </a:cubicBezTo>
                  <a:cubicBezTo>
                    <a:pt x="2442" y="2449"/>
                    <a:pt x="2725" y="2377"/>
                    <a:pt x="2942" y="2251"/>
                  </a:cubicBezTo>
                  <a:cubicBezTo>
                    <a:pt x="3525" y="1905"/>
                    <a:pt x="3168" y="1536"/>
                    <a:pt x="2823" y="1203"/>
                  </a:cubicBezTo>
                  <a:lnTo>
                    <a:pt x="3525" y="798"/>
                  </a:lnTo>
                  <a:cubicBezTo>
                    <a:pt x="3704" y="941"/>
                    <a:pt x="3847" y="1096"/>
                    <a:pt x="3942" y="1298"/>
                  </a:cubicBezTo>
                  <a:lnTo>
                    <a:pt x="4656" y="1120"/>
                  </a:lnTo>
                  <a:cubicBezTo>
                    <a:pt x="4561" y="905"/>
                    <a:pt x="4358" y="679"/>
                    <a:pt x="4073" y="488"/>
                  </a:cubicBezTo>
                  <a:lnTo>
                    <a:pt x="4525" y="238"/>
                  </a:lnTo>
                  <a:lnTo>
                    <a:pt x="4108" y="0"/>
                  </a:ln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4936843" y="3015147"/>
              <a:ext cx="313257" cy="180738"/>
            </a:xfrm>
            <a:custGeom>
              <a:rect b="b" l="l" r="r" t="t"/>
              <a:pathLst>
                <a:path extrusionOk="0" h="6121" w="10609">
                  <a:moveTo>
                    <a:pt x="5281" y="0"/>
                  </a:moveTo>
                  <a:cubicBezTo>
                    <a:pt x="3927" y="0"/>
                    <a:pt x="2572" y="298"/>
                    <a:pt x="1536" y="893"/>
                  </a:cubicBezTo>
                  <a:cubicBezTo>
                    <a:pt x="512" y="1489"/>
                    <a:pt x="1" y="2274"/>
                    <a:pt x="1" y="3048"/>
                  </a:cubicBezTo>
                  <a:lnTo>
                    <a:pt x="1" y="3132"/>
                  </a:lnTo>
                  <a:cubicBezTo>
                    <a:pt x="36" y="3179"/>
                    <a:pt x="36" y="3191"/>
                    <a:pt x="36" y="3215"/>
                  </a:cubicBezTo>
                  <a:cubicBezTo>
                    <a:pt x="36" y="3251"/>
                    <a:pt x="36" y="3263"/>
                    <a:pt x="48" y="3298"/>
                  </a:cubicBezTo>
                  <a:cubicBezTo>
                    <a:pt x="48" y="3322"/>
                    <a:pt x="48" y="3334"/>
                    <a:pt x="60" y="3370"/>
                  </a:cubicBezTo>
                  <a:cubicBezTo>
                    <a:pt x="60" y="3394"/>
                    <a:pt x="72" y="3417"/>
                    <a:pt x="72" y="3441"/>
                  </a:cubicBezTo>
                  <a:cubicBezTo>
                    <a:pt x="72" y="3477"/>
                    <a:pt x="96" y="3489"/>
                    <a:pt x="96" y="3513"/>
                  </a:cubicBezTo>
                  <a:cubicBezTo>
                    <a:pt x="96" y="3548"/>
                    <a:pt x="108" y="3560"/>
                    <a:pt x="108" y="3596"/>
                  </a:cubicBezTo>
                  <a:cubicBezTo>
                    <a:pt x="108" y="3620"/>
                    <a:pt x="120" y="3632"/>
                    <a:pt x="120" y="3667"/>
                  </a:cubicBezTo>
                  <a:cubicBezTo>
                    <a:pt x="131" y="3691"/>
                    <a:pt x="131" y="3715"/>
                    <a:pt x="155" y="3739"/>
                  </a:cubicBezTo>
                  <a:cubicBezTo>
                    <a:pt x="167" y="3775"/>
                    <a:pt x="167" y="3787"/>
                    <a:pt x="179" y="3810"/>
                  </a:cubicBezTo>
                  <a:cubicBezTo>
                    <a:pt x="191" y="3846"/>
                    <a:pt x="215" y="3858"/>
                    <a:pt x="215" y="3894"/>
                  </a:cubicBezTo>
                  <a:cubicBezTo>
                    <a:pt x="227" y="3917"/>
                    <a:pt x="227" y="3929"/>
                    <a:pt x="239" y="3965"/>
                  </a:cubicBezTo>
                  <a:cubicBezTo>
                    <a:pt x="251" y="3989"/>
                    <a:pt x="274" y="4013"/>
                    <a:pt x="286" y="4037"/>
                  </a:cubicBezTo>
                  <a:cubicBezTo>
                    <a:pt x="298" y="4072"/>
                    <a:pt x="310" y="4084"/>
                    <a:pt x="334" y="4108"/>
                  </a:cubicBezTo>
                  <a:cubicBezTo>
                    <a:pt x="346" y="4144"/>
                    <a:pt x="358" y="4156"/>
                    <a:pt x="370" y="4191"/>
                  </a:cubicBezTo>
                  <a:cubicBezTo>
                    <a:pt x="393" y="4203"/>
                    <a:pt x="405" y="4227"/>
                    <a:pt x="417" y="4251"/>
                  </a:cubicBezTo>
                  <a:cubicBezTo>
                    <a:pt x="429" y="4275"/>
                    <a:pt x="453" y="4287"/>
                    <a:pt x="477" y="4322"/>
                  </a:cubicBezTo>
                  <a:cubicBezTo>
                    <a:pt x="489" y="4334"/>
                    <a:pt x="512" y="4370"/>
                    <a:pt x="524" y="4382"/>
                  </a:cubicBezTo>
                  <a:cubicBezTo>
                    <a:pt x="536" y="4406"/>
                    <a:pt x="572" y="4429"/>
                    <a:pt x="584" y="4453"/>
                  </a:cubicBezTo>
                  <a:cubicBezTo>
                    <a:pt x="596" y="4465"/>
                    <a:pt x="608" y="4501"/>
                    <a:pt x="643" y="4513"/>
                  </a:cubicBezTo>
                  <a:cubicBezTo>
                    <a:pt x="655" y="4548"/>
                    <a:pt x="691" y="4560"/>
                    <a:pt x="715" y="4584"/>
                  </a:cubicBezTo>
                  <a:lnTo>
                    <a:pt x="774" y="4644"/>
                  </a:lnTo>
                  <a:lnTo>
                    <a:pt x="846" y="4727"/>
                  </a:lnTo>
                  <a:lnTo>
                    <a:pt x="905" y="4775"/>
                  </a:lnTo>
                  <a:cubicBezTo>
                    <a:pt x="941" y="4810"/>
                    <a:pt x="965" y="4822"/>
                    <a:pt x="1001" y="4858"/>
                  </a:cubicBezTo>
                  <a:cubicBezTo>
                    <a:pt x="1013" y="4870"/>
                    <a:pt x="1048" y="4882"/>
                    <a:pt x="1060" y="4918"/>
                  </a:cubicBezTo>
                  <a:cubicBezTo>
                    <a:pt x="1084" y="4941"/>
                    <a:pt x="1120" y="4953"/>
                    <a:pt x="1144" y="4989"/>
                  </a:cubicBezTo>
                  <a:cubicBezTo>
                    <a:pt x="1179" y="5001"/>
                    <a:pt x="1191" y="5025"/>
                    <a:pt x="1227" y="5037"/>
                  </a:cubicBezTo>
                  <a:cubicBezTo>
                    <a:pt x="1263" y="5060"/>
                    <a:pt x="1298" y="5096"/>
                    <a:pt x="1346" y="5108"/>
                  </a:cubicBezTo>
                  <a:cubicBezTo>
                    <a:pt x="1358" y="5120"/>
                    <a:pt x="1370" y="5132"/>
                    <a:pt x="1405" y="5156"/>
                  </a:cubicBezTo>
                  <a:cubicBezTo>
                    <a:pt x="1453" y="5191"/>
                    <a:pt x="1513" y="5227"/>
                    <a:pt x="1596" y="5275"/>
                  </a:cubicBezTo>
                  <a:cubicBezTo>
                    <a:pt x="1655" y="5299"/>
                    <a:pt x="1715" y="5346"/>
                    <a:pt x="1786" y="5370"/>
                  </a:cubicBezTo>
                  <a:cubicBezTo>
                    <a:pt x="1798" y="5394"/>
                    <a:pt x="1834" y="5394"/>
                    <a:pt x="1846" y="5406"/>
                  </a:cubicBezTo>
                  <a:cubicBezTo>
                    <a:pt x="1894" y="5418"/>
                    <a:pt x="1929" y="5453"/>
                    <a:pt x="1977" y="5465"/>
                  </a:cubicBezTo>
                  <a:cubicBezTo>
                    <a:pt x="2013" y="5477"/>
                    <a:pt x="2036" y="5489"/>
                    <a:pt x="2048" y="5489"/>
                  </a:cubicBezTo>
                  <a:cubicBezTo>
                    <a:pt x="2096" y="5513"/>
                    <a:pt x="2132" y="5537"/>
                    <a:pt x="2167" y="5549"/>
                  </a:cubicBezTo>
                  <a:cubicBezTo>
                    <a:pt x="2203" y="5572"/>
                    <a:pt x="2227" y="5584"/>
                    <a:pt x="2263" y="5584"/>
                  </a:cubicBezTo>
                  <a:cubicBezTo>
                    <a:pt x="2287" y="5596"/>
                    <a:pt x="2334" y="5620"/>
                    <a:pt x="2370" y="5632"/>
                  </a:cubicBezTo>
                  <a:cubicBezTo>
                    <a:pt x="2453" y="5656"/>
                    <a:pt x="2548" y="5703"/>
                    <a:pt x="2644" y="5727"/>
                  </a:cubicBezTo>
                  <a:cubicBezTo>
                    <a:pt x="2668" y="5727"/>
                    <a:pt x="2679" y="5751"/>
                    <a:pt x="2691" y="5751"/>
                  </a:cubicBezTo>
                  <a:cubicBezTo>
                    <a:pt x="2787" y="5775"/>
                    <a:pt x="2858" y="5811"/>
                    <a:pt x="2941" y="5822"/>
                  </a:cubicBezTo>
                  <a:cubicBezTo>
                    <a:pt x="2977" y="5834"/>
                    <a:pt x="3001" y="5834"/>
                    <a:pt x="3037" y="5858"/>
                  </a:cubicBezTo>
                  <a:cubicBezTo>
                    <a:pt x="3096" y="5870"/>
                    <a:pt x="3144" y="5882"/>
                    <a:pt x="3203" y="5894"/>
                  </a:cubicBezTo>
                  <a:cubicBezTo>
                    <a:pt x="3227" y="5918"/>
                    <a:pt x="3263" y="5918"/>
                    <a:pt x="3299" y="5930"/>
                  </a:cubicBezTo>
                  <a:lnTo>
                    <a:pt x="3489" y="5965"/>
                  </a:lnTo>
                  <a:cubicBezTo>
                    <a:pt x="3513" y="5965"/>
                    <a:pt x="3537" y="5989"/>
                    <a:pt x="3572" y="5989"/>
                  </a:cubicBezTo>
                  <a:cubicBezTo>
                    <a:pt x="3632" y="6001"/>
                    <a:pt x="3680" y="6001"/>
                    <a:pt x="3739" y="6013"/>
                  </a:cubicBezTo>
                  <a:cubicBezTo>
                    <a:pt x="3763" y="6013"/>
                    <a:pt x="3799" y="6037"/>
                    <a:pt x="3822" y="6037"/>
                  </a:cubicBezTo>
                  <a:cubicBezTo>
                    <a:pt x="3906" y="6049"/>
                    <a:pt x="3977" y="6061"/>
                    <a:pt x="4049" y="6061"/>
                  </a:cubicBezTo>
                  <a:lnTo>
                    <a:pt x="4096" y="6061"/>
                  </a:lnTo>
                  <a:cubicBezTo>
                    <a:pt x="4180" y="6072"/>
                    <a:pt x="4263" y="6096"/>
                    <a:pt x="4346" y="6096"/>
                  </a:cubicBezTo>
                  <a:lnTo>
                    <a:pt x="4406" y="6096"/>
                  </a:lnTo>
                  <a:cubicBezTo>
                    <a:pt x="4465" y="6096"/>
                    <a:pt x="4537" y="6108"/>
                    <a:pt x="4596" y="6108"/>
                  </a:cubicBezTo>
                  <a:lnTo>
                    <a:pt x="4692" y="6108"/>
                  </a:lnTo>
                  <a:cubicBezTo>
                    <a:pt x="4751" y="6108"/>
                    <a:pt x="4799" y="6120"/>
                    <a:pt x="4858" y="6120"/>
                  </a:cubicBezTo>
                  <a:lnTo>
                    <a:pt x="5727" y="6120"/>
                  </a:lnTo>
                  <a:cubicBezTo>
                    <a:pt x="5787" y="6120"/>
                    <a:pt x="5846" y="6120"/>
                    <a:pt x="5906" y="6108"/>
                  </a:cubicBezTo>
                  <a:cubicBezTo>
                    <a:pt x="5942" y="6108"/>
                    <a:pt x="5989" y="6108"/>
                    <a:pt x="6013" y="6096"/>
                  </a:cubicBezTo>
                  <a:cubicBezTo>
                    <a:pt x="6073" y="6096"/>
                    <a:pt x="6132" y="6072"/>
                    <a:pt x="6180" y="6072"/>
                  </a:cubicBezTo>
                  <a:cubicBezTo>
                    <a:pt x="6204" y="6072"/>
                    <a:pt x="6251" y="6072"/>
                    <a:pt x="6287" y="6061"/>
                  </a:cubicBezTo>
                  <a:cubicBezTo>
                    <a:pt x="6370" y="6049"/>
                    <a:pt x="6466" y="6049"/>
                    <a:pt x="6549" y="6037"/>
                  </a:cubicBezTo>
                  <a:lnTo>
                    <a:pt x="6597" y="6037"/>
                  </a:lnTo>
                  <a:cubicBezTo>
                    <a:pt x="6704" y="6013"/>
                    <a:pt x="6787" y="6001"/>
                    <a:pt x="6894" y="5989"/>
                  </a:cubicBezTo>
                  <a:cubicBezTo>
                    <a:pt x="6918" y="5989"/>
                    <a:pt x="6966" y="5977"/>
                    <a:pt x="7001" y="5977"/>
                  </a:cubicBezTo>
                  <a:cubicBezTo>
                    <a:pt x="7037" y="5953"/>
                    <a:pt x="7085" y="5953"/>
                    <a:pt x="7132" y="5942"/>
                  </a:cubicBezTo>
                  <a:cubicBezTo>
                    <a:pt x="7180" y="5930"/>
                    <a:pt x="7204" y="5930"/>
                    <a:pt x="7240" y="5918"/>
                  </a:cubicBezTo>
                  <a:cubicBezTo>
                    <a:pt x="7275" y="5894"/>
                    <a:pt x="7323" y="5894"/>
                    <a:pt x="7370" y="5882"/>
                  </a:cubicBezTo>
                  <a:cubicBezTo>
                    <a:pt x="7394" y="5870"/>
                    <a:pt x="7442" y="5870"/>
                    <a:pt x="7478" y="5846"/>
                  </a:cubicBezTo>
                  <a:cubicBezTo>
                    <a:pt x="7513" y="5834"/>
                    <a:pt x="7561" y="5822"/>
                    <a:pt x="7609" y="5822"/>
                  </a:cubicBezTo>
                  <a:cubicBezTo>
                    <a:pt x="7632" y="5811"/>
                    <a:pt x="7680" y="5811"/>
                    <a:pt x="7716" y="5787"/>
                  </a:cubicBezTo>
                  <a:lnTo>
                    <a:pt x="7847" y="5751"/>
                  </a:lnTo>
                  <a:cubicBezTo>
                    <a:pt x="7871" y="5727"/>
                    <a:pt x="7906" y="5727"/>
                    <a:pt x="7930" y="5715"/>
                  </a:cubicBezTo>
                  <a:cubicBezTo>
                    <a:pt x="8013" y="5691"/>
                    <a:pt x="8085" y="5656"/>
                    <a:pt x="8156" y="5644"/>
                  </a:cubicBezTo>
                  <a:cubicBezTo>
                    <a:pt x="8168" y="5644"/>
                    <a:pt x="8192" y="5632"/>
                    <a:pt x="8204" y="5632"/>
                  </a:cubicBezTo>
                  <a:cubicBezTo>
                    <a:pt x="8287" y="5596"/>
                    <a:pt x="8383" y="5549"/>
                    <a:pt x="8466" y="5525"/>
                  </a:cubicBezTo>
                  <a:cubicBezTo>
                    <a:pt x="8502" y="5513"/>
                    <a:pt x="8513" y="5513"/>
                    <a:pt x="8525" y="5489"/>
                  </a:cubicBezTo>
                  <a:cubicBezTo>
                    <a:pt x="8585" y="5465"/>
                    <a:pt x="8668" y="5430"/>
                    <a:pt x="8728" y="5406"/>
                  </a:cubicBezTo>
                  <a:cubicBezTo>
                    <a:pt x="8752" y="5394"/>
                    <a:pt x="8764" y="5370"/>
                    <a:pt x="8799" y="5370"/>
                  </a:cubicBezTo>
                  <a:cubicBezTo>
                    <a:pt x="8883" y="5334"/>
                    <a:pt x="8966" y="5287"/>
                    <a:pt x="9037" y="5239"/>
                  </a:cubicBezTo>
                  <a:cubicBezTo>
                    <a:pt x="9097" y="5191"/>
                    <a:pt x="9156" y="5168"/>
                    <a:pt x="9228" y="5120"/>
                  </a:cubicBezTo>
                  <a:cubicBezTo>
                    <a:pt x="9240" y="5120"/>
                    <a:pt x="9240" y="5108"/>
                    <a:pt x="9264" y="5108"/>
                  </a:cubicBezTo>
                  <a:cubicBezTo>
                    <a:pt x="9275" y="5108"/>
                    <a:pt x="9275" y="5096"/>
                    <a:pt x="9287" y="5096"/>
                  </a:cubicBezTo>
                  <a:cubicBezTo>
                    <a:pt x="9335" y="5060"/>
                    <a:pt x="9359" y="5037"/>
                    <a:pt x="9406" y="5013"/>
                  </a:cubicBezTo>
                  <a:lnTo>
                    <a:pt x="9442" y="4989"/>
                  </a:lnTo>
                  <a:lnTo>
                    <a:pt x="9466" y="4953"/>
                  </a:lnTo>
                  <a:cubicBezTo>
                    <a:pt x="9502" y="4929"/>
                    <a:pt x="9526" y="4918"/>
                    <a:pt x="9573" y="4882"/>
                  </a:cubicBezTo>
                  <a:lnTo>
                    <a:pt x="9597" y="4858"/>
                  </a:lnTo>
                  <a:lnTo>
                    <a:pt x="9633" y="4822"/>
                  </a:lnTo>
                  <a:cubicBezTo>
                    <a:pt x="9656" y="4799"/>
                    <a:pt x="9692" y="4775"/>
                    <a:pt x="9716" y="4751"/>
                  </a:cubicBezTo>
                  <a:lnTo>
                    <a:pt x="9752" y="4715"/>
                  </a:lnTo>
                  <a:lnTo>
                    <a:pt x="9776" y="4691"/>
                  </a:lnTo>
                  <a:cubicBezTo>
                    <a:pt x="9811" y="4656"/>
                    <a:pt x="9835" y="4644"/>
                    <a:pt x="9859" y="4620"/>
                  </a:cubicBezTo>
                  <a:cubicBezTo>
                    <a:pt x="9871" y="4596"/>
                    <a:pt x="9883" y="4572"/>
                    <a:pt x="9918" y="4560"/>
                  </a:cubicBezTo>
                  <a:lnTo>
                    <a:pt x="9990" y="4477"/>
                  </a:lnTo>
                  <a:lnTo>
                    <a:pt x="10002" y="4465"/>
                  </a:lnTo>
                  <a:lnTo>
                    <a:pt x="10049" y="4418"/>
                  </a:lnTo>
                  <a:cubicBezTo>
                    <a:pt x="10061" y="4394"/>
                    <a:pt x="10097" y="4382"/>
                    <a:pt x="10109" y="4346"/>
                  </a:cubicBezTo>
                  <a:cubicBezTo>
                    <a:pt x="10121" y="4334"/>
                    <a:pt x="10133" y="4322"/>
                    <a:pt x="10133" y="4298"/>
                  </a:cubicBezTo>
                  <a:cubicBezTo>
                    <a:pt x="10133" y="4298"/>
                    <a:pt x="10133" y="4287"/>
                    <a:pt x="10157" y="4287"/>
                  </a:cubicBezTo>
                  <a:cubicBezTo>
                    <a:pt x="10168" y="4263"/>
                    <a:pt x="10180" y="4239"/>
                    <a:pt x="10216" y="4215"/>
                  </a:cubicBezTo>
                  <a:cubicBezTo>
                    <a:pt x="10216" y="4215"/>
                    <a:pt x="10216" y="4203"/>
                    <a:pt x="10228" y="4203"/>
                  </a:cubicBezTo>
                  <a:cubicBezTo>
                    <a:pt x="10240" y="4179"/>
                    <a:pt x="10240" y="4167"/>
                    <a:pt x="10252" y="4156"/>
                  </a:cubicBezTo>
                  <a:cubicBezTo>
                    <a:pt x="10276" y="4120"/>
                    <a:pt x="10288" y="4108"/>
                    <a:pt x="10299" y="4084"/>
                  </a:cubicBezTo>
                  <a:cubicBezTo>
                    <a:pt x="10299" y="4060"/>
                    <a:pt x="10311" y="4060"/>
                    <a:pt x="10311" y="4048"/>
                  </a:cubicBezTo>
                  <a:cubicBezTo>
                    <a:pt x="10335" y="4037"/>
                    <a:pt x="10335" y="4025"/>
                    <a:pt x="10335" y="4001"/>
                  </a:cubicBezTo>
                  <a:cubicBezTo>
                    <a:pt x="10347" y="3977"/>
                    <a:pt x="10359" y="3965"/>
                    <a:pt x="10371" y="3929"/>
                  </a:cubicBezTo>
                  <a:cubicBezTo>
                    <a:pt x="10371" y="3917"/>
                    <a:pt x="10395" y="3917"/>
                    <a:pt x="10395" y="3906"/>
                  </a:cubicBezTo>
                  <a:cubicBezTo>
                    <a:pt x="10395" y="3882"/>
                    <a:pt x="10407" y="3870"/>
                    <a:pt x="10407" y="3858"/>
                  </a:cubicBezTo>
                  <a:cubicBezTo>
                    <a:pt x="10418" y="3822"/>
                    <a:pt x="10430" y="3810"/>
                    <a:pt x="10430" y="3787"/>
                  </a:cubicBezTo>
                  <a:cubicBezTo>
                    <a:pt x="10430" y="3763"/>
                    <a:pt x="10454" y="3751"/>
                    <a:pt x="10454" y="3751"/>
                  </a:cubicBezTo>
                  <a:cubicBezTo>
                    <a:pt x="10454" y="3739"/>
                    <a:pt x="10466" y="3727"/>
                    <a:pt x="10466" y="3727"/>
                  </a:cubicBezTo>
                  <a:cubicBezTo>
                    <a:pt x="10478" y="3691"/>
                    <a:pt x="10478" y="3679"/>
                    <a:pt x="10490" y="3644"/>
                  </a:cubicBezTo>
                  <a:cubicBezTo>
                    <a:pt x="10490" y="3632"/>
                    <a:pt x="10490" y="3620"/>
                    <a:pt x="10514" y="3620"/>
                  </a:cubicBezTo>
                  <a:cubicBezTo>
                    <a:pt x="10514" y="3608"/>
                    <a:pt x="10514" y="3608"/>
                    <a:pt x="10526" y="3584"/>
                  </a:cubicBezTo>
                  <a:cubicBezTo>
                    <a:pt x="10526" y="3560"/>
                    <a:pt x="10538" y="3548"/>
                    <a:pt x="10538" y="3513"/>
                  </a:cubicBezTo>
                  <a:cubicBezTo>
                    <a:pt x="10538" y="3501"/>
                    <a:pt x="10538" y="3489"/>
                    <a:pt x="10549" y="3465"/>
                  </a:cubicBezTo>
                  <a:lnTo>
                    <a:pt x="10549" y="3441"/>
                  </a:lnTo>
                  <a:cubicBezTo>
                    <a:pt x="10549" y="3406"/>
                    <a:pt x="10573" y="3394"/>
                    <a:pt x="10573" y="3370"/>
                  </a:cubicBezTo>
                  <a:lnTo>
                    <a:pt x="10573" y="3322"/>
                  </a:lnTo>
                  <a:lnTo>
                    <a:pt x="10573" y="3286"/>
                  </a:lnTo>
                  <a:cubicBezTo>
                    <a:pt x="10573" y="3263"/>
                    <a:pt x="10573" y="3251"/>
                    <a:pt x="10585" y="3215"/>
                  </a:cubicBezTo>
                  <a:lnTo>
                    <a:pt x="10585" y="3167"/>
                  </a:lnTo>
                  <a:lnTo>
                    <a:pt x="10585" y="3144"/>
                  </a:lnTo>
                  <a:cubicBezTo>
                    <a:pt x="10609" y="2322"/>
                    <a:pt x="10097" y="1501"/>
                    <a:pt x="9025" y="893"/>
                  </a:cubicBezTo>
                  <a:cubicBezTo>
                    <a:pt x="7990" y="298"/>
                    <a:pt x="6635" y="0"/>
                    <a:pt x="5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4964982" y="3029822"/>
              <a:ext cx="260167" cy="149882"/>
            </a:xfrm>
            <a:custGeom>
              <a:rect b="b" l="l" r="r" t="t"/>
              <a:pathLst>
                <a:path extrusionOk="0" h="5076" w="8811">
                  <a:moveTo>
                    <a:pt x="4407" y="0"/>
                  </a:moveTo>
                  <a:cubicBezTo>
                    <a:pt x="3289" y="0"/>
                    <a:pt x="2173" y="247"/>
                    <a:pt x="1322" y="742"/>
                  </a:cubicBezTo>
                  <a:cubicBezTo>
                    <a:pt x="476" y="1230"/>
                    <a:pt x="60" y="1873"/>
                    <a:pt x="60" y="2528"/>
                  </a:cubicBezTo>
                  <a:lnTo>
                    <a:pt x="60" y="2587"/>
                  </a:lnTo>
                  <a:cubicBezTo>
                    <a:pt x="0" y="2658"/>
                    <a:pt x="0" y="2682"/>
                    <a:pt x="0" y="2694"/>
                  </a:cubicBezTo>
                  <a:cubicBezTo>
                    <a:pt x="0" y="2706"/>
                    <a:pt x="0" y="2742"/>
                    <a:pt x="12" y="2754"/>
                  </a:cubicBezTo>
                  <a:cubicBezTo>
                    <a:pt x="12" y="2766"/>
                    <a:pt x="12" y="2789"/>
                    <a:pt x="36" y="2813"/>
                  </a:cubicBezTo>
                  <a:cubicBezTo>
                    <a:pt x="36" y="2825"/>
                    <a:pt x="48" y="2849"/>
                    <a:pt x="48" y="2873"/>
                  </a:cubicBezTo>
                  <a:cubicBezTo>
                    <a:pt x="48" y="2885"/>
                    <a:pt x="60" y="2909"/>
                    <a:pt x="60" y="2932"/>
                  </a:cubicBezTo>
                  <a:cubicBezTo>
                    <a:pt x="60" y="2944"/>
                    <a:pt x="71" y="2968"/>
                    <a:pt x="71" y="2992"/>
                  </a:cubicBezTo>
                  <a:cubicBezTo>
                    <a:pt x="71" y="3004"/>
                    <a:pt x="95" y="3028"/>
                    <a:pt x="95" y="3051"/>
                  </a:cubicBezTo>
                  <a:cubicBezTo>
                    <a:pt x="95" y="3063"/>
                    <a:pt x="107" y="3087"/>
                    <a:pt x="119" y="3111"/>
                  </a:cubicBezTo>
                  <a:cubicBezTo>
                    <a:pt x="119" y="3123"/>
                    <a:pt x="131" y="3147"/>
                    <a:pt x="131" y="3170"/>
                  </a:cubicBezTo>
                  <a:cubicBezTo>
                    <a:pt x="155" y="3182"/>
                    <a:pt x="155" y="3206"/>
                    <a:pt x="167" y="3230"/>
                  </a:cubicBezTo>
                  <a:cubicBezTo>
                    <a:pt x="179" y="3242"/>
                    <a:pt x="179" y="3266"/>
                    <a:pt x="191" y="3290"/>
                  </a:cubicBezTo>
                  <a:cubicBezTo>
                    <a:pt x="214" y="3301"/>
                    <a:pt x="226" y="3325"/>
                    <a:pt x="226" y="3349"/>
                  </a:cubicBezTo>
                  <a:cubicBezTo>
                    <a:pt x="238" y="3361"/>
                    <a:pt x="238" y="3385"/>
                    <a:pt x="250" y="3409"/>
                  </a:cubicBezTo>
                  <a:cubicBezTo>
                    <a:pt x="274" y="3420"/>
                    <a:pt x="286" y="3444"/>
                    <a:pt x="298" y="3468"/>
                  </a:cubicBezTo>
                  <a:cubicBezTo>
                    <a:pt x="310" y="3480"/>
                    <a:pt x="333" y="3492"/>
                    <a:pt x="333" y="3528"/>
                  </a:cubicBezTo>
                  <a:cubicBezTo>
                    <a:pt x="345" y="3540"/>
                    <a:pt x="357" y="3563"/>
                    <a:pt x="369" y="3587"/>
                  </a:cubicBezTo>
                  <a:cubicBezTo>
                    <a:pt x="393" y="3599"/>
                    <a:pt x="405" y="3611"/>
                    <a:pt x="417" y="3647"/>
                  </a:cubicBezTo>
                  <a:cubicBezTo>
                    <a:pt x="429" y="3659"/>
                    <a:pt x="452" y="3682"/>
                    <a:pt x="464" y="3706"/>
                  </a:cubicBezTo>
                  <a:cubicBezTo>
                    <a:pt x="476" y="3718"/>
                    <a:pt x="488" y="3730"/>
                    <a:pt x="512" y="3766"/>
                  </a:cubicBezTo>
                  <a:lnTo>
                    <a:pt x="572" y="3825"/>
                  </a:lnTo>
                  <a:lnTo>
                    <a:pt x="607" y="3861"/>
                  </a:lnTo>
                  <a:lnTo>
                    <a:pt x="667" y="3921"/>
                  </a:lnTo>
                  <a:lnTo>
                    <a:pt x="714" y="3968"/>
                  </a:lnTo>
                  <a:cubicBezTo>
                    <a:pt x="750" y="3980"/>
                    <a:pt x="762" y="4016"/>
                    <a:pt x="786" y="4028"/>
                  </a:cubicBezTo>
                  <a:cubicBezTo>
                    <a:pt x="810" y="4040"/>
                    <a:pt x="822" y="4063"/>
                    <a:pt x="845" y="4075"/>
                  </a:cubicBezTo>
                  <a:cubicBezTo>
                    <a:pt x="881" y="4087"/>
                    <a:pt x="905" y="4123"/>
                    <a:pt x="929" y="4135"/>
                  </a:cubicBezTo>
                  <a:cubicBezTo>
                    <a:pt x="941" y="4147"/>
                    <a:pt x="953" y="4159"/>
                    <a:pt x="988" y="4182"/>
                  </a:cubicBezTo>
                  <a:cubicBezTo>
                    <a:pt x="1012" y="4206"/>
                    <a:pt x="1048" y="4218"/>
                    <a:pt x="1083" y="4242"/>
                  </a:cubicBezTo>
                  <a:cubicBezTo>
                    <a:pt x="1107" y="4254"/>
                    <a:pt x="1119" y="4254"/>
                    <a:pt x="1131" y="4266"/>
                  </a:cubicBezTo>
                  <a:cubicBezTo>
                    <a:pt x="1179" y="4302"/>
                    <a:pt x="1238" y="4325"/>
                    <a:pt x="1286" y="4361"/>
                  </a:cubicBezTo>
                  <a:cubicBezTo>
                    <a:pt x="1322" y="4385"/>
                    <a:pt x="1381" y="4421"/>
                    <a:pt x="1441" y="4444"/>
                  </a:cubicBezTo>
                  <a:cubicBezTo>
                    <a:pt x="1464" y="4456"/>
                    <a:pt x="1476" y="4456"/>
                    <a:pt x="1500" y="4480"/>
                  </a:cubicBezTo>
                  <a:cubicBezTo>
                    <a:pt x="1536" y="4492"/>
                    <a:pt x="1584" y="4504"/>
                    <a:pt x="1607" y="4540"/>
                  </a:cubicBezTo>
                  <a:cubicBezTo>
                    <a:pt x="1619" y="4552"/>
                    <a:pt x="1655" y="4552"/>
                    <a:pt x="1667" y="4563"/>
                  </a:cubicBezTo>
                  <a:cubicBezTo>
                    <a:pt x="1703" y="4575"/>
                    <a:pt x="1738" y="4599"/>
                    <a:pt x="1774" y="4611"/>
                  </a:cubicBezTo>
                  <a:cubicBezTo>
                    <a:pt x="1798" y="4623"/>
                    <a:pt x="1822" y="4623"/>
                    <a:pt x="1845" y="4635"/>
                  </a:cubicBezTo>
                  <a:cubicBezTo>
                    <a:pt x="1881" y="4659"/>
                    <a:pt x="1905" y="4671"/>
                    <a:pt x="1941" y="4671"/>
                  </a:cubicBezTo>
                  <a:cubicBezTo>
                    <a:pt x="2012" y="4694"/>
                    <a:pt x="2084" y="4730"/>
                    <a:pt x="2179" y="4754"/>
                  </a:cubicBezTo>
                  <a:cubicBezTo>
                    <a:pt x="2191" y="4754"/>
                    <a:pt x="2203" y="4778"/>
                    <a:pt x="2203" y="4778"/>
                  </a:cubicBezTo>
                  <a:cubicBezTo>
                    <a:pt x="2274" y="4802"/>
                    <a:pt x="2334" y="4813"/>
                    <a:pt x="2417" y="4837"/>
                  </a:cubicBezTo>
                  <a:cubicBezTo>
                    <a:pt x="2441" y="4837"/>
                    <a:pt x="2453" y="4849"/>
                    <a:pt x="2488" y="4849"/>
                  </a:cubicBezTo>
                  <a:cubicBezTo>
                    <a:pt x="2536" y="4861"/>
                    <a:pt x="2572" y="4873"/>
                    <a:pt x="2619" y="4873"/>
                  </a:cubicBezTo>
                  <a:cubicBezTo>
                    <a:pt x="2655" y="4873"/>
                    <a:pt x="2679" y="4897"/>
                    <a:pt x="2691" y="4897"/>
                  </a:cubicBezTo>
                  <a:cubicBezTo>
                    <a:pt x="2738" y="4909"/>
                    <a:pt x="2798" y="4921"/>
                    <a:pt x="2846" y="4921"/>
                  </a:cubicBezTo>
                  <a:cubicBezTo>
                    <a:pt x="2869" y="4921"/>
                    <a:pt x="2893" y="4933"/>
                    <a:pt x="2917" y="4933"/>
                  </a:cubicBezTo>
                  <a:cubicBezTo>
                    <a:pt x="2965" y="4956"/>
                    <a:pt x="3012" y="4956"/>
                    <a:pt x="3048" y="4968"/>
                  </a:cubicBezTo>
                  <a:cubicBezTo>
                    <a:pt x="3084" y="4968"/>
                    <a:pt x="3096" y="4980"/>
                    <a:pt x="3131" y="4980"/>
                  </a:cubicBezTo>
                  <a:cubicBezTo>
                    <a:pt x="3191" y="4992"/>
                    <a:pt x="3250" y="4992"/>
                    <a:pt x="3310" y="5016"/>
                  </a:cubicBezTo>
                  <a:lnTo>
                    <a:pt x="3334" y="5016"/>
                  </a:lnTo>
                  <a:cubicBezTo>
                    <a:pt x="3405" y="5028"/>
                    <a:pt x="3465" y="5028"/>
                    <a:pt x="3548" y="5040"/>
                  </a:cubicBezTo>
                  <a:lnTo>
                    <a:pt x="3584" y="5040"/>
                  </a:lnTo>
                  <a:cubicBezTo>
                    <a:pt x="3643" y="5040"/>
                    <a:pt x="3691" y="5052"/>
                    <a:pt x="3750" y="5052"/>
                  </a:cubicBezTo>
                  <a:lnTo>
                    <a:pt x="3822" y="5052"/>
                  </a:lnTo>
                  <a:cubicBezTo>
                    <a:pt x="3870" y="5052"/>
                    <a:pt x="3917" y="5052"/>
                    <a:pt x="3965" y="5075"/>
                  </a:cubicBezTo>
                  <a:lnTo>
                    <a:pt x="4929" y="5075"/>
                  </a:lnTo>
                  <a:cubicBezTo>
                    <a:pt x="4977" y="5075"/>
                    <a:pt x="5013" y="5075"/>
                    <a:pt x="5060" y="5052"/>
                  </a:cubicBezTo>
                  <a:cubicBezTo>
                    <a:pt x="5096" y="5052"/>
                    <a:pt x="5120" y="5052"/>
                    <a:pt x="5155" y="5040"/>
                  </a:cubicBezTo>
                  <a:cubicBezTo>
                    <a:pt x="5227" y="5028"/>
                    <a:pt x="5298" y="5028"/>
                    <a:pt x="5370" y="5016"/>
                  </a:cubicBezTo>
                  <a:lnTo>
                    <a:pt x="5405" y="5016"/>
                  </a:lnTo>
                  <a:cubicBezTo>
                    <a:pt x="5489" y="4992"/>
                    <a:pt x="5572" y="4980"/>
                    <a:pt x="5655" y="4968"/>
                  </a:cubicBezTo>
                  <a:cubicBezTo>
                    <a:pt x="5691" y="4968"/>
                    <a:pt x="5715" y="4956"/>
                    <a:pt x="5751" y="4956"/>
                  </a:cubicBezTo>
                  <a:cubicBezTo>
                    <a:pt x="5786" y="4956"/>
                    <a:pt x="5822" y="4933"/>
                    <a:pt x="5870" y="4921"/>
                  </a:cubicBezTo>
                  <a:cubicBezTo>
                    <a:pt x="5894" y="4921"/>
                    <a:pt x="5929" y="4909"/>
                    <a:pt x="5953" y="4909"/>
                  </a:cubicBezTo>
                  <a:cubicBezTo>
                    <a:pt x="6001" y="4897"/>
                    <a:pt x="6025" y="4897"/>
                    <a:pt x="6072" y="4873"/>
                  </a:cubicBezTo>
                  <a:cubicBezTo>
                    <a:pt x="6108" y="4873"/>
                    <a:pt x="6132" y="4861"/>
                    <a:pt x="6167" y="4849"/>
                  </a:cubicBezTo>
                  <a:cubicBezTo>
                    <a:pt x="6191" y="4837"/>
                    <a:pt x="6239" y="4837"/>
                    <a:pt x="6263" y="4813"/>
                  </a:cubicBezTo>
                  <a:cubicBezTo>
                    <a:pt x="6298" y="4802"/>
                    <a:pt x="6322" y="4802"/>
                    <a:pt x="6358" y="4790"/>
                  </a:cubicBezTo>
                  <a:cubicBezTo>
                    <a:pt x="6382" y="4778"/>
                    <a:pt x="6429" y="4778"/>
                    <a:pt x="6465" y="4754"/>
                  </a:cubicBezTo>
                  <a:cubicBezTo>
                    <a:pt x="6489" y="4742"/>
                    <a:pt x="6525" y="4742"/>
                    <a:pt x="6537" y="4730"/>
                  </a:cubicBezTo>
                  <a:cubicBezTo>
                    <a:pt x="6596" y="4718"/>
                    <a:pt x="6668" y="4683"/>
                    <a:pt x="6727" y="4671"/>
                  </a:cubicBezTo>
                  <a:cubicBezTo>
                    <a:pt x="6739" y="4671"/>
                    <a:pt x="6763" y="4659"/>
                    <a:pt x="6775" y="4659"/>
                  </a:cubicBezTo>
                  <a:lnTo>
                    <a:pt x="7001" y="4563"/>
                  </a:lnTo>
                  <a:cubicBezTo>
                    <a:pt x="7013" y="4552"/>
                    <a:pt x="7025" y="4552"/>
                    <a:pt x="7060" y="4540"/>
                  </a:cubicBezTo>
                  <a:cubicBezTo>
                    <a:pt x="7120" y="4504"/>
                    <a:pt x="7156" y="4492"/>
                    <a:pt x="7215" y="4456"/>
                  </a:cubicBezTo>
                  <a:cubicBezTo>
                    <a:pt x="7239" y="4444"/>
                    <a:pt x="7263" y="4444"/>
                    <a:pt x="7275" y="4432"/>
                  </a:cubicBezTo>
                  <a:cubicBezTo>
                    <a:pt x="7358" y="4397"/>
                    <a:pt x="7418" y="4361"/>
                    <a:pt x="7489" y="4325"/>
                  </a:cubicBezTo>
                  <a:cubicBezTo>
                    <a:pt x="7549" y="4302"/>
                    <a:pt x="7596" y="4266"/>
                    <a:pt x="7632" y="4242"/>
                  </a:cubicBezTo>
                  <a:cubicBezTo>
                    <a:pt x="7656" y="4242"/>
                    <a:pt x="7656" y="4218"/>
                    <a:pt x="7668" y="4218"/>
                  </a:cubicBezTo>
                  <a:lnTo>
                    <a:pt x="7680" y="4206"/>
                  </a:lnTo>
                  <a:cubicBezTo>
                    <a:pt x="7715" y="4194"/>
                    <a:pt x="7739" y="4159"/>
                    <a:pt x="7787" y="4147"/>
                  </a:cubicBezTo>
                  <a:cubicBezTo>
                    <a:pt x="7799" y="4147"/>
                    <a:pt x="7799" y="4135"/>
                    <a:pt x="7811" y="4135"/>
                  </a:cubicBezTo>
                  <a:cubicBezTo>
                    <a:pt x="7834" y="4135"/>
                    <a:pt x="7834" y="4123"/>
                    <a:pt x="7846" y="4123"/>
                  </a:cubicBezTo>
                  <a:cubicBezTo>
                    <a:pt x="7870" y="4099"/>
                    <a:pt x="7906" y="4075"/>
                    <a:pt x="7918" y="4063"/>
                  </a:cubicBezTo>
                  <a:cubicBezTo>
                    <a:pt x="7930" y="4063"/>
                    <a:pt x="7930" y="4040"/>
                    <a:pt x="7953" y="4040"/>
                  </a:cubicBezTo>
                  <a:lnTo>
                    <a:pt x="7977" y="4016"/>
                  </a:lnTo>
                  <a:cubicBezTo>
                    <a:pt x="8013" y="4004"/>
                    <a:pt x="8025" y="3968"/>
                    <a:pt x="8049" y="3956"/>
                  </a:cubicBezTo>
                  <a:lnTo>
                    <a:pt x="8084" y="3921"/>
                  </a:lnTo>
                  <a:lnTo>
                    <a:pt x="8108" y="3897"/>
                  </a:lnTo>
                  <a:lnTo>
                    <a:pt x="8168" y="3837"/>
                  </a:lnTo>
                  <a:lnTo>
                    <a:pt x="8215" y="3790"/>
                  </a:lnTo>
                  <a:lnTo>
                    <a:pt x="8275" y="3730"/>
                  </a:lnTo>
                  <a:cubicBezTo>
                    <a:pt x="8275" y="3730"/>
                    <a:pt x="8275" y="3718"/>
                    <a:pt x="8287" y="3718"/>
                  </a:cubicBezTo>
                  <a:cubicBezTo>
                    <a:pt x="8311" y="3706"/>
                    <a:pt x="8311" y="3682"/>
                    <a:pt x="8322" y="3670"/>
                  </a:cubicBezTo>
                  <a:cubicBezTo>
                    <a:pt x="8334" y="3659"/>
                    <a:pt x="8346" y="3623"/>
                    <a:pt x="8370" y="3611"/>
                  </a:cubicBezTo>
                  <a:cubicBezTo>
                    <a:pt x="8382" y="3599"/>
                    <a:pt x="8382" y="3587"/>
                    <a:pt x="8394" y="3563"/>
                  </a:cubicBezTo>
                  <a:lnTo>
                    <a:pt x="8406" y="3551"/>
                  </a:lnTo>
                  <a:cubicBezTo>
                    <a:pt x="8430" y="3540"/>
                    <a:pt x="8442" y="3504"/>
                    <a:pt x="8453" y="3492"/>
                  </a:cubicBezTo>
                  <a:cubicBezTo>
                    <a:pt x="8453" y="3492"/>
                    <a:pt x="8453" y="3480"/>
                    <a:pt x="8465" y="3480"/>
                  </a:cubicBezTo>
                  <a:cubicBezTo>
                    <a:pt x="8489" y="3468"/>
                    <a:pt x="8489" y="3444"/>
                    <a:pt x="8501" y="3432"/>
                  </a:cubicBezTo>
                  <a:cubicBezTo>
                    <a:pt x="8513" y="3420"/>
                    <a:pt x="8525" y="3385"/>
                    <a:pt x="8549" y="3373"/>
                  </a:cubicBezTo>
                  <a:cubicBezTo>
                    <a:pt x="8549" y="3361"/>
                    <a:pt x="8561" y="3361"/>
                    <a:pt x="8561" y="3349"/>
                  </a:cubicBezTo>
                  <a:cubicBezTo>
                    <a:pt x="8561" y="3325"/>
                    <a:pt x="8573" y="3325"/>
                    <a:pt x="8573" y="3313"/>
                  </a:cubicBezTo>
                  <a:cubicBezTo>
                    <a:pt x="8584" y="3301"/>
                    <a:pt x="8608" y="3266"/>
                    <a:pt x="8608" y="3254"/>
                  </a:cubicBezTo>
                  <a:cubicBezTo>
                    <a:pt x="8608" y="3242"/>
                    <a:pt x="8620" y="3242"/>
                    <a:pt x="8620" y="3230"/>
                  </a:cubicBezTo>
                  <a:cubicBezTo>
                    <a:pt x="8620" y="3206"/>
                    <a:pt x="8632" y="3206"/>
                    <a:pt x="8632" y="3194"/>
                  </a:cubicBezTo>
                  <a:cubicBezTo>
                    <a:pt x="8644" y="3182"/>
                    <a:pt x="8644" y="3147"/>
                    <a:pt x="8668" y="3135"/>
                  </a:cubicBezTo>
                  <a:cubicBezTo>
                    <a:pt x="8668" y="3123"/>
                    <a:pt x="8668" y="3123"/>
                    <a:pt x="8680" y="3111"/>
                  </a:cubicBezTo>
                  <a:cubicBezTo>
                    <a:pt x="8680" y="3087"/>
                    <a:pt x="8680" y="3087"/>
                    <a:pt x="8692" y="3075"/>
                  </a:cubicBezTo>
                  <a:cubicBezTo>
                    <a:pt x="8703" y="3063"/>
                    <a:pt x="8703" y="3028"/>
                    <a:pt x="8727" y="3016"/>
                  </a:cubicBezTo>
                  <a:cubicBezTo>
                    <a:pt x="8727" y="3004"/>
                    <a:pt x="8727" y="3004"/>
                    <a:pt x="8739" y="2992"/>
                  </a:cubicBezTo>
                  <a:cubicBezTo>
                    <a:pt x="8739" y="2968"/>
                    <a:pt x="8739" y="2968"/>
                    <a:pt x="8751" y="2956"/>
                  </a:cubicBezTo>
                  <a:cubicBezTo>
                    <a:pt x="8751" y="2944"/>
                    <a:pt x="8763" y="2909"/>
                    <a:pt x="8763" y="2897"/>
                  </a:cubicBezTo>
                  <a:lnTo>
                    <a:pt x="8763" y="2873"/>
                  </a:lnTo>
                  <a:lnTo>
                    <a:pt x="8763" y="2837"/>
                  </a:lnTo>
                  <a:cubicBezTo>
                    <a:pt x="8763" y="2825"/>
                    <a:pt x="8787" y="2789"/>
                    <a:pt x="8787" y="2778"/>
                  </a:cubicBezTo>
                  <a:lnTo>
                    <a:pt x="8787" y="2754"/>
                  </a:lnTo>
                  <a:lnTo>
                    <a:pt x="8787" y="2718"/>
                  </a:lnTo>
                  <a:lnTo>
                    <a:pt x="8787" y="2658"/>
                  </a:lnTo>
                  <a:lnTo>
                    <a:pt x="8787" y="2611"/>
                  </a:lnTo>
                  <a:lnTo>
                    <a:pt x="8787" y="2599"/>
                  </a:lnTo>
                  <a:cubicBezTo>
                    <a:pt x="8811" y="1932"/>
                    <a:pt x="8382" y="1265"/>
                    <a:pt x="7501" y="742"/>
                  </a:cubicBezTo>
                  <a:cubicBezTo>
                    <a:pt x="6644" y="247"/>
                    <a:pt x="5525" y="0"/>
                    <a:pt x="44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4938614" y="3110757"/>
              <a:ext cx="311486" cy="120266"/>
            </a:xfrm>
            <a:custGeom>
              <a:rect b="b" l="l" r="r" t="t"/>
              <a:pathLst>
                <a:path extrusionOk="0" h="4073" w="10549">
                  <a:moveTo>
                    <a:pt x="0" y="1"/>
                  </a:moveTo>
                  <a:lnTo>
                    <a:pt x="0" y="1037"/>
                  </a:lnTo>
                  <a:cubicBezTo>
                    <a:pt x="0" y="1822"/>
                    <a:pt x="524" y="2620"/>
                    <a:pt x="1560" y="3227"/>
                  </a:cubicBezTo>
                  <a:cubicBezTo>
                    <a:pt x="1619" y="3251"/>
                    <a:pt x="1679" y="3299"/>
                    <a:pt x="1750" y="3335"/>
                  </a:cubicBezTo>
                  <a:cubicBezTo>
                    <a:pt x="1774" y="3346"/>
                    <a:pt x="1798" y="3346"/>
                    <a:pt x="1810" y="3358"/>
                  </a:cubicBezTo>
                  <a:cubicBezTo>
                    <a:pt x="1857" y="3370"/>
                    <a:pt x="1905" y="3406"/>
                    <a:pt x="1953" y="3418"/>
                  </a:cubicBezTo>
                  <a:cubicBezTo>
                    <a:pt x="1976" y="3430"/>
                    <a:pt x="2012" y="3454"/>
                    <a:pt x="2024" y="3454"/>
                  </a:cubicBezTo>
                  <a:cubicBezTo>
                    <a:pt x="2072" y="3466"/>
                    <a:pt x="2096" y="3477"/>
                    <a:pt x="2143" y="3513"/>
                  </a:cubicBezTo>
                  <a:cubicBezTo>
                    <a:pt x="2167" y="3525"/>
                    <a:pt x="2203" y="3537"/>
                    <a:pt x="2227" y="3537"/>
                  </a:cubicBezTo>
                  <a:cubicBezTo>
                    <a:pt x="2262" y="3549"/>
                    <a:pt x="2286" y="3573"/>
                    <a:pt x="2322" y="3573"/>
                  </a:cubicBezTo>
                  <a:cubicBezTo>
                    <a:pt x="2334" y="3573"/>
                    <a:pt x="2334" y="3573"/>
                    <a:pt x="2346" y="3585"/>
                  </a:cubicBezTo>
                  <a:cubicBezTo>
                    <a:pt x="2441" y="3608"/>
                    <a:pt x="2524" y="3656"/>
                    <a:pt x="2631" y="3692"/>
                  </a:cubicBezTo>
                  <a:cubicBezTo>
                    <a:pt x="2643" y="3692"/>
                    <a:pt x="2667" y="3704"/>
                    <a:pt x="2679" y="3704"/>
                  </a:cubicBezTo>
                  <a:cubicBezTo>
                    <a:pt x="2762" y="3727"/>
                    <a:pt x="2846" y="3763"/>
                    <a:pt x="2929" y="3775"/>
                  </a:cubicBezTo>
                  <a:cubicBezTo>
                    <a:pt x="2941" y="3775"/>
                    <a:pt x="2965" y="3787"/>
                    <a:pt x="2977" y="3787"/>
                  </a:cubicBezTo>
                  <a:cubicBezTo>
                    <a:pt x="2989" y="3787"/>
                    <a:pt x="3000" y="3811"/>
                    <a:pt x="3024" y="3811"/>
                  </a:cubicBezTo>
                  <a:cubicBezTo>
                    <a:pt x="3084" y="3823"/>
                    <a:pt x="3119" y="3835"/>
                    <a:pt x="3179" y="3847"/>
                  </a:cubicBezTo>
                  <a:cubicBezTo>
                    <a:pt x="3215" y="3870"/>
                    <a:pt x="3239" y="3870"/>
                    <a:pt x="3286" y="3882"/>
                  </a:cubicBezTo>
                  <a:lnTo>
                    <a:pt x="3465" y="3930"/>
                  </a:lnTo>
                  <a:cubicBezTo>
                    <a:pt x="3477" y="3930"/>
                    <a:pt x="3512" y="3942"/>
                    <a:pt x="3524" y="3942"/>
                  </a:cubicBezTo>
                  <a:lnTo>
                    <a:pt x="3536" y="3942"/>
                  </a:lnTo>
                  <a:cubicBezTo>
                    <a:pt x="3596" y="3954"/>
                    <a:pt x="3643" y="3954"/>
                    <a:pt x="3703" y="3966"/>
                  </a:cubicBezTo>
                  <a:cubicBezTo>
                    <a:pt x="3739" y="3966"/>
                    <a:pt x="3762" y="3989"/>
                    <a:pt x="3798" y="3989"/>
                  </a:cubicBezTo>
                  <a:cubicBezTo>
                    <a:pt x="3870" y="4001"/>
                    <a:pt x="3941" y="4013"/>
                    <a:pt x="4012" y="4013"/>
                  </a:cubicBezTo>
                  <a:lnTo>
                    <a:pt x="4048" y="4013"/>
                  </a:lnTo>
                  <a:cubicBezTo>
                    <a:pt x="4132" y="4025"/>
                    <a:pt x="4215" y="4049"/>
                    <a:pt x="4298" y="4049"/>
                  </a:cubicBezTo>
                  <a:lnTo>
                    <a:pt x="4358" y="4049"/>
                  </a:lnTo>
                  <a:cubicBezTo>
                    <a:pt x="4417" y="4049"/>
                    <a:pt x="4489" y="4061"/>
                    <a:pt x="4548" y="4061"/>
                  </a:cubicBezTo>
                  <a:lnTo>
                    <a:pt x="4643" y="4061"/>
                  </a:lnTo>
                  <a:cubicBezTo>
                    <a:pt x="4703" y="4061"/>
                    <a:pt x="4751" y="4073"/>
                    <a:pt x="4810" y="4073"/>
                  </a:cubicBezTo>
                  <a:lnTo>
                    <a:pt x="5679" y="4073"/>
                  </a:lnTo>
                  <a:cubicBezTo>
                    <a:pt x="5739" y="4073"/>
                    <a:pt x="5798" y="4073"/>
                    <a:pt x="5858" y="4061"/>
                  </a:cubicBezTo>
                  <a:cubicBezTo>
                    <a:pt x="5894" y="4061"/>
                    <a:pt x="5941" y="4061"/>
                    <a:pt x="5965" y="4049"/>
                  </a:cubicBezTo>
                  <a:cubicBezTo>
                    <a:pt x="6025" y="4049"/>
                    <a:pt x="6084" y="4025"/>
                    <a:pt x="6132" y="4025"/>
                  </a:cubicBezTo>
                  <a:lnTo>
                    <a:pt x="6239" y="4025"/>
                  </a:lnTo>
                  <a:cubicBezTo>
                    <a:pt x="6322" y="4013"/>
                    <a:pt x="6418" y="4013"/>
                    <a:pt x="6501" y="4001"/>
                  </a:cubicBezTo>
                  <a:lnTo>
                    <a:pt x="6548" y="4001"/>
                  </a:lnTo>
                  <a:cubicBezTo>
                    <a:pt x="6656" y="3989"/>
                    <a:pt x="6739" y="3966"/>
                    <a:pt x="6846" y="3954"/>
                  </a:cubicBezTo>
                  <a:lnTo>
                    <a:pt x="6870" y="3954"/>
                  </a:lnTo>
                  <a:cubicBezTo>
                    <a:pt x="6906" y="3954"/>
                    <a:pt x="6929" y="3942"/>
                    <a:pt x="6953" y="3942"/>
                  </a:cubicBezTo>
                  <a:cubicBezTo>
                    <a:pt x="6989" y="3930"/>
                    <a:pt x="7037" y="3930"/>
                    <a:pt x="7084" y="3906"/>
                  </a:cubicBezTo>
                  <a:cubicBezTo>
                    <a:pt x="7132" y="3894"/>
                    <a:pt x="7156" y="3894"/>
                    <a:pt x="7203" y="3882"/>
                  </a:cubicBezTo>
                  <a:cubicBezTo>
                    <a:pt x="7251" y="3870"/>
                    <a:pt x="7287" y="3870"/>
                    <a:pt x="7334" y="3847"/>
                  </a:cubicBezTo>
                  <a:cubicBezTo>
                    <a:pt x="7382" y="3835"/>
                    <a:pt x="7406" y="3835"/>
                    <a:pt x="7441" y="3823"/>
                  </a:cubicBezTo>
                  <a:cubicBezTo>
                    <a:pt x="7489" y="3811"/>
                    <a:pt x="7525" y="3787"/>
                    <a:pt x="7572" y="3787"/>
                  </a:cubicBezTo>
                  <a:cubicBezTo>
                    <a:pt x="7608" y="3775"/>
                    <a:pt x="7644" y="3775"/>
                    <a:pt x="7680" y="3763"/>
                  </a:cubicBezTo>
                  <a:lnTo>
                    <a:pt x="7811" y="3716"/>
                  </a:lnTo>
                  <a:cubicBezTo>
                    <a:pt x="7822" y="3716"/>
                    <a:pt x="7858" y="3704"/>
                    <a:pt x="7870" y="3704"/>
                  </a:cubicBezTo>
                  <a:cubicBezTo>
                    <a:pt x="7882" y="3704"/>
                    <a:pt x="7906" y="3692"/>
                    <a:pt x="7918" y="3692"/>
                  </a:cubicBezTo>
                  <a:cubicBezTo>
                    <a:pt x="7989" y="3656"/>
                    <a:pt x="8061" y="3632"/>
                    <a:pt x="8144" y="3608"/>
                  </a:cubicBezTo>
                  <a:cubicBezTo>
                    <a:pt x="8156" y="3608"/>
                    <a:pt x="8168" y="3596"/>
                    <a:pt x="8180" y="3596"/>
                  </a:cubicBezTo>
                  <a:cubicBezTo>
                    <a:pt x="8275" y="3573"/>
                    <a:pt x="8358" y="3525"/>
                    <a:pt x="8453" y="3489"/>
                  </a:cubicBezTo>
                  <a:cubicBezTo>
                    <a:pt x="8477" y="3477"/>
                    <a:pt x="8501" y="3477"/>
                    <a:pt x="8525" y="3466"/>
                  </a:cubicBezTo>
                  <a:cubicBezTo>
                    <a:pt x="8584" y="3430"/>
                    <a:pt x="8656" y="3406"/>
                    <a:pt x="8715" y="3370"/>
                  </a:cubicBezTo>
                  <a:cubicBezTo>
                    <a:pt x="8751" y="3358"/>
                    <a:pt x="8763" y="3346"/>
                    <a:pt x="8799" y="3346"/>
                  </a:cubicBezTo>
                  <a:cubicBezTo>
                    <a:pt x="8882" y="3299"/>
                    <a:pt x="8954" y="3251"/>
                    <a:pt x="9037" y="3215"/>
                  </a:cubicBezTo>
                  <a:cubicBezTo>
                    <a:pt x="9049" y="3192"/>
                    <a:pt x="9073" y="3180"/>
                    <a:pt x="9096" y="3168"/>
                  </a:cubicBezTo>
                  <a:cubicBezTo>
                    <a:pt x="9108" y="3156"/>
                    <a:pt x="9132" y="3132"/>
                    <a:pt x="9156" y="3132"/>
                  </a:cubicBezTo>
                  <a:cubicBezTo>
                    <a:pt x="9180" y="3120"/>
                    <a:pt x="9215" y="3096"/>
                    <a:pt x="9239" y="3073"/>
                  </a:cubicBezTo>
                  <a:cubicBezTo>
                    <a:pt x="9275" y="3061"/>
                    <a:pt x="9299" y="3037"/>
                    <a:pt x="9335" y="3013"/>
                  </a:cubicBezTo>
                  <a:cubicBezTo>
                    <a:pt x="9358" y="3001"/>
                    <a:pt x="9394" y="2977"/>
                    <a:pt x="9418" y="2954"/>
                  </a:cubicBezTo>
                  <a:cubicBezTo>
                    <a:pt x="9454" y="2942"/>
                    <a:pt x="9477" y="2918"/>
                    <a:pt x="9489" y="2894"/>
                  </a:cubicBezTo>
                  <a:cubicBezTo>
                    <a:pt x="9525" y="2882"/>
                    <a:pt x="9549" y="2858"/>
                    <a:pt x="9585" y="2834"/>
                  </a:cubicBezTo>
                  <a:cubicBezTo>
                    <a:pt x="9608" y="2823"/>
                    <a:pt x="9632" y="2799"/>
                    <a:pt x="9656" y="2775"/>
                  </a:cubicBezTo>
                  <a:cubicBezTo>
                    <a:pt x="9692" y="2763"/>
                    <a:pt x="9704" y="2739"/>
                    <a:pt x="9727" y="2715"/>
                  </a:cubicBezTo>
                  <a:lnTo>
                    <a:pt x="9763" y="2692"/>
                  </a:lnTo>
                  <a:cubicBezTo>
                    <a:pt x="9775" y="2680"/>
                    <a:pt x="9811" y="2656"/>
                    <a:pt x="9823" y="2632"/>
                  </a:cubicBezTo>
                  <a:lnTo>
                    <a:pt x="9835" y="2620"/>
                  </a:lnTo>
                  <a:cubicBezTo>
                    <a:pt x="9882" y="2573"/>
                    <a:pt x="9906" y="2537"/>
                    <a:pt x="9942" y="2501"/>
                  </a:cubicBezTo>
                  <a:lnTo>
                    <a:pt x="9966" y="2465"/>
                  </a:lnTo>
                  <a:cubicBezTo>
                    <a:pt x="10001" y="2442"/>
                    <a:pt x="10025" y="2394"/>
                    <a:pt x="10061" y="2358"/>
                  </a:cubicBezTo>
                  <a:lnTo>
                    <a:pt x="10073" y="2346"/>
                  </a:lnTo>
                  <a:lnTo>
                    <a:pt x="10085" y="2334"/>
                  </a:lnTo>
                  <a:cubicBezTo>
                    <a:pt x="10108" y="2323"/>
                    <a:pt x="10108" y="2299"/>
                    <a:pt x="10120" y="2299"/>
                  </a:cubicBezTo>
                  <a:cubicBezTo>
                    <a:pt x="10144" y="2275"/>
                    <a:pt x="10168" y="2227"/>
                    <a:pt x="10192" y="2203"/>
                  </a:cubicBezTo>
                  <a:cubicBezTo>
                    <a:pt x="10204" y="2180"/>
                    <a:pt x="10228" y="2156"/>
                    <a:pt x="10228" y="2144"/>
                  </a:cubicBezTo>
                  <a:cubicBezTo>
                    <a:pt x="10239" y="2108"/>
                    <a:pt x="10263" y="2084"/>
                    <a:pt x="10287" y="2049"/>
                  </a:cubicBezTo>
                  <a:cubicBezTo>
                    <a:pt x="10287" y="2037"/>
                    <a:pt x="10299" y="2037"/>
                    <a:pt x="10299" y="2025"/>
                  </a:cubicBezTo>
                  <a:cubicBezTo>
                    <a:pt x="10299" y="2001"/>
                    <a:pt x="10311" y="1989"/>
                    <a:pt x="10311" y="1989"/>
                  </a:cubicBezTo>
                  <a:cubicBezTo>
                    <a:pt x="10323" y="1965"/>
                    <a:pt x="10347" y="1930"/>
                    <a:pt x="10358" y="1918"/>
                  </a:cubicBezTo>
                  <a:cubicBezTo>
                    <a:pt x="10370" y="1906"/>
                    <a:pt x="10370" y="1870"/>
                    <a:pt x="10382" y="1846"/>
                  </a:cubicBezTo>
                  <a:cubicBezTo>
                    <a:pt x="10406" y="1811"/>
                    <a:pt x="10418" y="1787"/>
                    <a:pt x="10418" y="1763"/>
                  </a:cubicBezTo>
                  <a:cubicBezTo>
                    <a:pt x="10418" y="1751"/>
                    <a:pt x="10430" y="1739"/>
                    <a:pt x="10430" y="1727"/>
                  </a:cubicBezTo>
                  <a:cubicBezTo>
                    <a:pt x="10430" y="1703"/>
                    <a:pt x="10430" y="1703"/>
                    <a:pt x="10442" y="1691"/>
                  </a:cubicBezTo>
                  <a:cubicBezTo>
                    <a:pt x="10466" y="1668"/>
                    <a:pt x="10466" y="1644"/>
                    <a:pt x="10478" y="1620"/>
                  </a:cubicBezTo>
                  <a:cubicBezTo>
                    <a:pt x="10478" y="1584"/>
                    <a:pt x="10489" y="1572"/>
                    <a:pt x="10489" y="1549"/>
                  </a:cubicBezTo>
                  <a:cubicBezTo>
                    <a:pt x="10489" y="1513"/>
                    <a:pt x="10501" y="1501"/>
                    <a:pt x="10501" y="1465"/>
                  </a:cubicBezTo>
                  <a:cubicBezTo>
                    <a:pt x="10501" y="1453"/>
                    <a:pt x="10501" y="1441"/>
                    <a:pt x="10525" y="1430"/>
                  </a:cubicBezTo>
                  <a:lnTo>
                    <a:pt x="10525" y="1406"/>
                  </a:lnTo>
                  <a:cubicBezTo>
                    <a:pt x="10525" y="1382"/>
                    <a:pt x="10537" y="1346"/>
                    <a:pt x="10537" y="1334"/>
                  </a:cubicBezTo>
                  <a:cubicBezTo>
                    <a:pt x="10537" y="1310"/>
                    <a:pt x="10537" y="1287"/>
                    <a:pt x="10549" y="1263"/>
                  </a:cubicBezTo>
                  <a:lnTo>
                    <a:pt x="10549" y="1191"/>
                  </a:lnTo>
                  <a:lnTo>
                    <a:pt x="10549" y="1108"/>
                  </a:lnTo>
                  <a:lnTo>
                    <a:pt x="10549" y="1096"/>
                  </a:lnTo>
                  <a:lnTo>
                    <a:pt x="10549" y="1"/>
                  </a:lnTo>
                  <a:cubicBezTo>
                    <a:pt x="10549" y="25"/>
                    <a:pt x="10549" y="37"/>
                    <a:pt x="10537" y="72"/>
                  </a:cubicBezTo>
                  <a:lnTo>
                    <a:pt x="10537" y="96"/>
                  </a:lnTo>
                  <a:lnTo>
                    <a:pt x="10537" y="144"/>
                  </a:lnTo>
                  <a:cubicBezTo>
                    <a:pt x="10537" y="179"/>
                    <a:pt x="10525" y="191"/>
                    <a:pt x="10525" y="215"/>
                  </a:cubicBezTo>
                  <a:lnTo>
                    <a:pt x="10525" y="251"/>
                  </a:lnTo>
                  <a:cubicBezTo>
                    <a:pt x="10525" y="263"/>
                    <a:pt x="10525" y="275"/>
                    <a:pt x="10513" y="298"/>
                  </a:cubicBezTo>
                  <a:cubicBezTo>
                    <a:pt x="10513" y="322"/>
                    <a:pt x="10489" y="334"/>
                    <a:pt x="10489" y="370"/>
                  </a:cubicBezTo>
                  <a:cubicBezTo>
                    <a:pt x="10489" y="382"/>
                    <a:pt x="10489" y="382"/>
                    <a:pt x="10478" y="394"/>
                  </a:cubicBezTo>
                  <a:cubicBezTo>
                    <a:pt x="10478" y="418"/>
                    <a:pt x="10478" y="429"/>
                    <a:pt x="10466" y="429"/>
                  </a:cubicBezTo>
                  <a:cubicBezTo>
                    <a:pt x="10442" y="453"/>
                    <a:pt x="10442" y="477"/>
                    <a:pt x="10430" y="501"/>
                  </a:cubicBezTo>
                  <a:cubicBezTo>
                    <a:pt x="10430" y="513"/>
                    <a:pt x="10418" y="537"/>
                    <a:pt x="10418" y="537"/>
                  </a:cubicBezTo>
                  <a:cubicBezTo>
                    <a:pt x="10418" y="549"/>
                    <a:pt x="10406" y="560"/>
                    <a:pt x="10406" y="560"/>
                  </a:cubicBezTo>
                  <a:cubicBezTo>
                    <a:pt x="10382" y="596"/>
                    <a:pt x="10370" y="608"/>
                    <a:pt x="10370" y="632"/>
                  </a:cubicBezTo>
                  <a:cubicBezTo>
                    <a:pt x="10370" y="656"/>
                    <a:pt x="10358" y="668"/>
                    <a:pt x="10358" y="679"/>
                  </a:cubicBezTo>
                  <a:cubicBezTo>
                    <a:pt x="10358" y="691"/>
                    <a:pt x="10347" y="691"/>
                    <a:pt x="10347" y="715"/>
                  </a:cubicBezTo>
                  <a:cubicBezTo>
                    <a:pt x="10323" y="739"/>
                    <a:pt x="10311" y="751"/>
                    <a:pt x="10299" y="787"/>
                  </a:cubicBezTo>
                  <a:cubicBezTo>
                    <a:pt x="10299" y="799"/>
                    <a:pt x="10287" y="810"/>
                    <a:pt x="10287" y="834"/>
                  </a:cubicBezTo>
                  <a:cubicBezTo>
                    <a:pt x="10287" y="846"/>
                    <a:pt x="10263" y="846"/>
                    <a:pt x="10263" y="858"/>
                  </a:cubicBezTo>
                  <a:cubicBezTo>
                    <a:pt x="10251" y="894"/>
                    <a:pt x="10239" y="906"/>
                    <a:pt x="10228" y="929"/>
                  </a:cubicBezTo>
                  <a:cubicBezTo>
                    <a:pt x="10204" y="953"/>
                    <a:pt x="10204" y="965"/>
                    <a:pt x="10192" y="977"/>
                  </a:cubicBezTo>
                  <a:cubicBezTo>
                    <a:pt x="10192" y="977"/>
                    <a:pt x="10192" y="989"/>
                    <a:pt x="10180" y="989"/>
                  </a:cubicBezTo>
                  <a:cubicBezTo>
                    <a:pt x="10168" y="1025"/>
                    <a:pt x="10144" y="1037"/>
                    <a:pt x="10120" y="1072"/>
                  </a:cubicBezTo>
                  <a:cubicBezTo>
                    <a:pt x="10120" y="1072"/>
                    <a:pt x="10120" y="1084"/>
                    <a:pt x="10108" y="1084"/>
                  </a:cubicBezTo>
                  <a:cubicBezTo>
                    <a:pt x="10085" y="1096"/>
                    <a:pt x="10073" y="1108"/>
                    <a:pt x="10073" y="1132"/>
                  </a:cubicBezTo>
                  <a:cubicBezTo>
                    <a:pt x="10061" y="1156"/>
                    <a:pt x="10025" y="1168"/>
                    <a:pt x="10013" y="1203"/>
                  </a:cubicBezTo>
                  <a:lnTo>
                    <a:pt x="9966" y="1251"/>
                  </a:lnTo>
                  <a:lnTo>
                    <a:pt x="9954" y="1263"/>
                  </a:lnTo>
                  <a:cubicBezTo>
                    <a:pt x="9942" y="1287"/>
                    <a:pt x="9906" y="1310"/>
                    <a:pt x="9882" y="1334"/>
                  </a:cubicBezTo>
                  <a:cubicBezTo>
                    <a:pt x="9870" y="1346"/>
                    <a:pt x="9847" y="1382"/>
                    <a:pt x="9823" y="1394"/>
                  </a:cubicBezTo>
                  <a:lnTo>
                    <a:pt x="9751" y="1465"/>
                  </a:lnTo>
                  <a:lnTo>
                    <a:pt x="9716" y="1501"/>
                  </a:lnTo>
                  <a:lnTo>
                    <a:pt x="9692" y="1525"/>
                  </a:lnTo>
                  <a:cubicBezTo>
                    <a:pt x="9656" y="1561"/>
                    <a:pt x="9632" y="1572"/>
                    <a:pt x="9596" y="1608"/>
                  </a:cubicBezTo>
                  <a:lnTo>
                    <a:pt x="9573" y="1632"/>
                  </a:lnTo>
                  <a:lnTo>
                    <a:pt x="9537" y="1668"/>
                  </a:lnTo>
                  <a:cubicBezTo>
                    <a:pt x="9513" y="1691"/>
                    <a:pt x="9477" y="1703"/>
                    <a:pt x="9430" y="1739"/>
                  </a:cubicBezTo>
                  <a:lnTo>
                    <a:pt x="9406" y="1763"/>
                  </a:lnTo>
                  <a:lnTo>
                    <a:pt x="9370" y="1799"/>
                  </a:lnTo>
                  <a:cubicBezTo>
                    <a:pt x="9335" y="1822"/>
                    <a:pt x="9299" y="1858"/>
                    <a:pt x="9251" y="1870"/>
                  </a:cubicBezTo>
                  <a:cubicBezTo>
                    <a:pt x="9239" y="1870"/>
                    <a:pt x="9239" y="1882"/>
                    <a:pt x="9227" y="1882"/>
                  </a:cubicBezTo>
                  <a:cubicBezTo>
                    <a:pt x="9215" y="1882"/>
                    <a:pt x="9215" y="1906"/>
                    <a:pt x="9192" y="1906"/>
                  </a:cubicBezTo>
                  <a:cubicBezTo>
                    <a:pt x="9132" y="1942"/>
                    <a:pt x="9073" y="1977"/>
                    <a:pt x="9001" y="2025"/>
                  </a:cubicBezTo>
                  <a:cubicBezTo>
                    <a:pt x="8930" y="2061"/>
                    <a:pt x="8834" y="2108"/>
                    <a:pt x="8763" y="2156"/>
                  </a:cubicBezTo>
                  <a:cubicBezTo>
                    <a:pt x="8739" y="2168"/>
                    <a:pt x="8715" y="2180"/>
                    <a:pt x="8692" y="2180"/>
                  </a:cubicBezTo>
                  <a:cubicBezTo>
                    <a:pt x="8632" y="2215"/>
                    <a:pt x="8561" y="2239"/>
                    <a:pt x="8501" y="2275"/>
                  </a:cubicBezTo>
                  <a:cubicBezTo>
                    <a:pt x="8477" y="2287"/>
                    <a:pt x="8453" y="2287"/>
                    <a:pt x="8442" y="2299"/>
                  </a:cubicBezTo>
                  <a:cubicBezTo>
                    <a:pt x="8346" y="2346"/>
                    <a:pt x="8263" y="2382"/>
                    <a:pt x="8168" y="2406"/>
                  </a:cubicBezTo>
                  <a:cubicBezTo>
                    <a:pt x="8156" y="2406"/>
                    <a:pt x="8144" y="2418"/>
                    <a:pt x="8120" y="2418"/>
                  </a:cubicBezTo>
                  <a:cubicBezTo>
                    <a:pt x="8049" y="2453"/>
                    <a:pt x="7977" y="2477"/>
                    <a:pt x="7906" y="2501"/>
                  </a:cubicBezTo>
                  <a:cubicBezTo>
                    <a:pt x="7870" y="2513"/>
                    <a:pt x="7846" y="2513"/>
                    <a:pt x="7811" y="2525"/>
                  </a:cubicBezTo>
                  <a:lnTo>
                    <a:pt x="7680" y="2573"/>
                  </a:lnTo>
                  <a:cubicBezTo>
                    <a:pt x="7644" y="2584"/>
                    <a:pt x="7608" y="2584"/>
                    <a:pt x="7572" y="2596"/>
                  </a:cubicBezTo>
                  <a:cubicBezTo>
                    <a:pt x="7525" y="2620"/>
                    <a:pt x="7489" y="2632"/>
                    <a:pt x="7441" y="2632"/>
                  </a:cubicBezTo>
                  <a:cubicBezTo>
                    <a:pt x="7406" y="2644"/>
                    <a:pt x="7370" y="2644"/>
                    <a:pt x="7334" y="2656"/>
                  </a:cubicBezTo>
                  <a:cubicBezTo>
                    <a:pt x="7287" y="2680"/>
                    <a:pt x="7251" y="2680"/>
                    <a:pt x="7203" y="2692"/>
                  </a:cubicBezTo>
                  <a:cubicBezTo>
                    <a:pt x="7168" y="2704"/>
                    <a:pt x="7132" y="2704"/>
                    <a:pt x="7096" y="2715"/>
                  </a:cubicBezTo>
                  <a:cubicBezTo>
                    <a:pt x="7049" y="2739"/>
                    <a:pt x="7013" y="2739"/>
                    <a:pt x="6965" y="2751"/>
                  </a:cubicBezTo>
                  <a:cubicBezTo>
                    <a:pt x="6929" y="2751"/>
                    <a:pt x="6894" y="2763"/>
                    <a:pt x="6858" y="2763"/>
                  </a:cubicBezTo>
                  <a:cubicBezTo>
                    <a:pt x="6751" y="2775"/>
                    <a:pt x="6668" y="2799"/>
                    <a:pt x="6560" y="2811"/>
                  </a:cubicBezTo>
                  <a:lnTo>
                    <a:pt x="6513" y="2811"/>
                  </a:lnTo>
                  <a:cubicBezTo>
                    <a:pt x="6429" y="2823"/>
                    <a:pt x="6334" y="2823"/>
                    <a:pt x="6251" y="2834"/>
                  </a:cubicBezTo>
                  <a:cubicBezTo>
                    <a:pt x="6215" y="2834"/>
                    <a:pt x="6179" y="2834"/>
                    <a:pt x="6144" y="2858"/>
                  </a:cubicBezTo>
                  <a:cubicBezTo>
                    <a:pt x="6084" y="2858"/>
                    <a:pt x="6025" y="2870"/>
                    <a:pt x="5977" y="2870"/>
                  </a:cubicBezTo>
                  <a:cubicBezTo>
                    <a:pt x="5953" y="2870"/>
                    <a:pt x="5906" y="2870"/>
                    <a:pt x="5882" y="2882"/>
                  </a:cubicBezTo>
                  <a:cubicBezTo>
                    <a:pt x="5822" y="2882"/>
                    <a:pt x="5763" y="2882"/>
                    <a:pt x="5703" y="2894"/>
                  </a:cubicBezTo>
                  <a:lnTo>
                    <a:pt x="4822" y="2894"/>
                  </a:lnTo>
                  <a:cubicBezTo>
                    <a:pt x="4763" y="2894"/>
                    <a:pt x="4715" y="2894"/>
                    <a:pt x="4655" y="2882"/>
                  </a:cubicBezTo>
                  <a:lnTo>
                    <a:pt x="4572" y="2882"/>
                  </a:lnTo>
                  <a:cubicBezTo>
                    <a:pt x="4513" y="2882"/>
                    <a:pt x="4429" y="2870"/>
                    <a:pt x="4370" y="2870"/>
                  </a:cubicBezTo>
                  <a:lnTo>
                    <a:pt x="4310" y="2870"/>
                  </a:lnTo>
                  <a:cubicBezTo>
                    <a:pt x="4227" y="2858"/>
                    <a:pt x="4155" y="2858"/>
                    <a:pt x="4060" y="2834"/>
                  </a:cubicBezTo>
                  <a:lnTo>
                    <a:pt x="4012" y="2834"/>
                  </a:lnTo>
                  <a:cubicBezTo>
                    <a:pt x="3941" y="2823"/>
                    <a:pt x="3870" y="2823"/>
                    <a:pt x="3798" y="2811"/>
                  </a:cubicBezTo>
                  <a:cubicBezTo>
                    <a:pt x="3762" y="2811"/>
                    <a:pt x="3739" y="2799"/>
                    <a:pt x="3703" y="2799"/>
                  </a:cubicBezTo>
                  <a:cubicBezTo>
                    <a:pt x="3643" y="2775"/>
                    <a:pt x="3596" y="2775"/>
                    <a:pt x="3536" y="2763"/>
                  </a:cubicBezTo>
                  <a:cubicBezTo>
                    <a:pt x="3512" y="2763"/>
                    <a:pt x="3477" y="2751"/>
                    <a:pt x="3453" y="2751"/>
                  </a:cubicBezTo>
                  <a:lnTo>
                    <a:pt x="3274" y="2704"/>
                  </a:lnTo>
                  <a:cubicBezTo>
                    <a:pt x="3239" y="2692"/>
                    <a:pt x="3215" y="2692"/>
                    <a:pt x="3167" y="2680"/>
                  </a:cubicBezTo>
                  <a:cubicBezTo>
                    <a:pt x="3108" y="2656"/>
                    <a:pt x="3060" y="2644"/>
                    <a:pt x="3000" y="2632"/>
                  </a:cubicBezTo>
                  <a:cubicBezTo>
                    <a:pt x="2977" y="2620"/>
                    <a:pt x="2941" y="2620"/>
                    <a:pt x="2917" y="2596"/>
                  </a:cubicBezTo>
                  <a:cubicBezTo>
                    <a:pt x="2822" y="2573"/>
                    <a:pt x="2750" y="2561"/>
                    <a:pt x="2667" y="2525"/>
                  </a:cubicBezTo>
                  <a:cubicBezTo>
                    <a:pt x="2643" y="2525"/>
                    <a:pt x="2631" y="2513"/>
                    <a:pt x="2619" y="2513"/>
                  </a:cubicBezTo>
                  <a:cubicBezTo>
                    <a:pt x="2524" y="2477"/>
                    <a:pt x="2429" y="2453"/>
                    <a:pt x="2334" y="2406"/>
                  </a:cubicBezTo>
                  <a:cubicBezTo>
                    <a:pt x="2286" y="2394"/>
                    <a:pt x="2262" y="2382"/>
                    <a:pt x="2227" y="2358"/>
                  </a:cubicBezTo>
                  <a:cubicBezTo>
                    <a:pt x="2203" y="2346"/>
                    <a:pt x="2167" y="2334"/>
                    <a:pt x="2143" y="2334"/>
                  </a:cubicBezTo>
                  <a:cubicBezTo>
                    <a:pt x="2096" y="2323"/>
                    <a:pt x="2048" y="2299"/>
                    <a:pt x="2024" y="2275"/>
                  </a:cubicBezTo>
                  <a:cubicBezTo>
                    <a:pt x="1988" y="2263"/>
                    <a:pt x="1965" y="2239"/>
                    <a:pt x="1953" y="2239"/>
                  </a:cubicBezTo>
                  <a:cubicBezTo>
                    <a:pt x="1905" y="2227"/>
                    <a:pt x="1857" y="2203"/>
                    <a:pt x="1810" y="2180"/>
                  </a:cubicBezTo>
                  <a:cubicBezTo>
                    <a:pt x="1798" y="2168"/>
                    <a:pt x="1774" y="2168"/>
                    <a:pt x="1750" y="2156"/>
                  </a:cubicBezTo>
                  <a:cubicBezTo>
                    <a:pt x="1691" y="2120"/>
                    <a:pt x="1619" y="2084"/>
                    <a:pt x="1560" y="2049"/>
                  </a:cubicBezTo>
                  <a:cubicBezTo>
                    <a:pt x="1500" y="2001"/>
                    <a:pt x="1429" y="1977"/>
                    <a:pt x="1369" y="1930"/>
                  </a:cubicBezTo>
                  <a:cubicBezTo>
                    <a:pt x="1357" y="1918"/>
                    <a:pt x="1322" y="1906"/>
                    <a:pt x="1310" y="1882"/>
                  </a:cubicBezTo>
                  <a:cubicBezTo>
                    <a:pt x="1262" y="1858"/>
                    <a:pt x="1238" y="1822"/>
                    <a:pt x="1191" y="1811"/>
                  </a:cubicBezTo>
                  <a:cubicBezTo>
                    <a:pt x="1155" y="1799"/>
                    <a:pt x="1143" y="1787"/>
                    <a:pt x="1119" y="1763"/>
                  </a:cubicBezTo>
                  <a:cubicBezTo>
                    <a:pt x="1084" y="1739"/>
                    <a:pt x="1060" y="1727"/>
                    <a:pt x="1024" y="1691"/>
                  </a:cubicBezTo>
                  <a:cubicBezTo>
                    <a:pt x="1000" y="1680"/>
                    <a:pt x="976" y="1668"/>
                    <a:pt x="964" y="1632"/>
                  </a:cubicBezTo>
                  <a:cubicBezTo>
                    <a:pt x="941" y="1608"/>
                    <a:pt x="905" y="1584"/>
                    <a:pt x="881" y="1561"/>
                  </a:cubicBezTo>
                  <a:lnTo>
                    <a:pt x="822" y="1501"/>
                  </a:lnTo>
                  <a:cubicBezTo>
                    <a:pt x="786" y="1465"/>
                    <a:pt x="762" y="1453"/>
                    <a:pt x="738" y="1430"/>
                  </a:cubicBezTo>
                  <a:lnTo>
                    <a:pt x="679" y="1370"/>
                  </a:lnTo>
                  <a:lnTo>
                    <a:pt x="607" y="1287"/>
                  </a:lnTo>
                  <a:cubicBezTo>
                    <a:pt x="595" y="1275"/>
                    <a:pt x="583" y="1251"/>
                    <a:pt x="548" y="1227"/>
                  </a:cubicBezTo>
                  <a:cubicBezTo>
                    <a:pt x="536" y="1203"/>
                    <a:pt x="500" y="1191"/>
                    <a:pt x="488" y="1156"/>
                  </a:cubicBezTo>
                  <a:cubicBezTo>
                    <a:pt x="476" y="1144"/>
                    <a:pt x="464" y="1108"/>
                    <a:pt x="441" y="1096"/>
                  </a:cubicBezTo>
                  <a:cubicBezTo>
                    <a:pt x="429" y="1072"/>
                    <a:pt x="405" y="1049"/>
                    <a:pt x="381" y="1025"/>
                  </a:cubicBezTo>
                  <a:cubicBezTo>
                    <a:pt x="369" y="1013"/>
                    <a:pt x="357" y="977"/>
                    <a:pt x="345" y="965"/>
                  </a:cubicBezTo>
                  <a:cubicBezTo>
                    <a:pt x="322" y="929"/>
                    <a:pt x="310" y="918"/>
                    <a:pt x="298" y="894"/>
                  </a:cubicBezTo>
                  <a:cubicBezTo>
                    <a:pt x="286" y="858"/>
                    <a:pt x="262" y="846"/>
                    <a:pt x="250" y="810"/>
                  </a:cubicBezTo>
                  <a:cubicBezTo>
                    <a:pt x="238" y="787"/>
                    <a:pt x="226" y="775"/>
                    <a:pt x="202" y="739"/>
                  </a:cubicBezTo>
                  <a:cubicBezTo>
                    <a:pt x="191" y="715"/>
                    <a:pt x="191" y="691"/>
                    <a:pt x="179" y="668"/>
                  </a:cubicBezTo>
                  <a:cubicBezTo>
                    <a:pt x="167" y="632"/>
                    <a:pt x="143" y="620"/>
                    <a:pt x="143" y="596"/>
                  </a:cubicBezTo>
                  <a:cubicBezTo>
                    <a:pt x="131" y="560"/>
                    <a:pt x="131" y="549"/>
                    <a:pt x="119" y="513"/>
                  </a:cubicBezTo>
                  <a:cubicBezTo>
                    <a:pt x="107" y="489"/>
                    <a:pt x="107" y="477"/>
                    <a:pt x="83" y="441"/>
                  </a:cubicBezTo>
                  <a:cubicBezTo>
                    <a:pt x="71" y="418"/>
                    <a:pt x="71" y="394"/>
                    <a:pt x="71" y="370"/>
                  </a:cubicBezTo>
                  <a:cubicBezTo>
                    <a:pt x="60" y="334"/>
                    <a:pt x="60" y="322"/>
                    <a:pt x="60" y="298"/>
                  </a:cubicBezTo>
                  <a:cubicBezTo>
                    <a:pt x="60" y="263"/>
                    <a:pt x="48" y="251"/>
                    <a:pt x="48" y="215"/>
                  </a:cubicBezTo>
                  <a:cubicBezTo>
                    <a:pt x="48" y="191"/>
                    <a:pt x="24" y="179"/>
                    <a:pt x="24" y="144"/>
                  </a:cubicBezTo>
                  <a:cubicBezTo>
                    <a:pt x="24" y="120"/>
                    <a:pt x="24" y="96"/>
                    <a:pt x="12" y="72"/>
                  </a:cubicBezTo>
                  <a:cubicBezTo>
                    <a:pt x="12" y="37"/>
                    <a:pt x="12" y="25"/>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5025779" y="3064724"/>
              <a:ext cx="137510" cy="73848"/>
            </a:xfrm>
            <a:custGeom>
              <a:rect b="b" l="l" r="r" t="t"/>
              <a:pathLst>
                <a:path extrusionOk="0" h="2501" w="4657">
                  <a:moveTo>
                    <a:pt x="2768" y="504"/>
                  </a:moveTo>
                  <a:cubicBezTo>
                    <a:pt x="2864" y="504"/>
                    <a:pt x="2973" y="523"/>
                    <a:pt x="3096" y="572"/>
                  </a:cubicBezTo>
                  <a:lnTo>
                    <a:pt x="2513" y="917"/>
                  </a:lnTo>
                  <a:cubicBezTo>
                    <a:pt x="2382" y="786"/>
                    <a:pt x="2334" y="667"/>
                    <a:pt x="2477" y="572"/>
                  </a:cubicBezTo>
                  <a:cubicBezTo>
                    <a:pt x="2556" y="532"/>
                    <a:pt x="2652" y="504"/>
                    <a:pt x="2768" y="504"/>
                  </a:cubicBezTo>
                  <a:close/>
                  <a:moveTo>
                    <a:pt x="2215" y="1560"/>
                  </a:moveTo>
                  <a:cubicBezTo>
                    <a:pt x="2334" y="1691"/>
                    <a:pt x="2382" y="1810"/>
                    <a:pt x="2227" y="1893"/>
                  </a:cubicBezTo>
                  <a:cubicBezTo>
                    <a:pt x="2160" y="1936"/>
                    <a:pt x="2076" y="1960"/>
                    <a:pt x="1975" y="1960"/>
                  </a:cubicBezTo>
                  <a:cubicBezTo>
                    <a:pt x="1880" y="1960"/>
                    <a:pt x="1770" y="1939"/>
                    <a:pt x="1644" y="1893"/>
                  </a:cubicBezTo>
                  <a:lnTo>
                    <a:pt x="2215" y="1560"/>
                  </a:lnTo>
                  <a:close/>
                  <a:moveTo>
                    <a:pt x="4108" y="0"/>
                  </a:moveTo>
                  <a:lnTo>
                    <a:pt x="3644" y="274"/>
                  </a:lnTo>
                  <a:cubicBezTo>
                    <a:pt x="3277" y="106"/>
                    <a:pt x="2920" y="31"/>
                    <a:pt x="2600" y="31"/>
                  </a:cubicBezTo>
                  <a:cubicBezTo>
                    <a:pt x="2287" y="31"/>
                    <a:pt x="2011" y="103"/>
                    <a:pt x="1799" y="226"/>
                  </a:cubicBezTo>
                  <a:cubicBezTo>
                    <a:pt x="1215" y="572"/>
                    <a:pt x="1572" y="953"/>
                    <a:pt x="1918" y="1286"/>
                  </a:cubicBezTo>
                  <a:lnTo>
                    <a:pt x="1227" y="1691"/>
                  </a:lnTo>
                  <a:cubicBezTo>
                    <a:pt x="965" y="1488"/>
                    <a:pt x="787" y="1274"/>
                    <a:pt x="727" y="1060"/>
                  </a:cubicBezTo>
                  <a:lnTo>
                    <a:pt x="1" y="1226"/>
                  </a:lnTo>
                  <a:cubicBezTo>
                    <a:pt x="37" y="1465"/>
                    <a:pt x="310" y="1762"/>
                    <a:pt x="691" y="2012"/>
                  </a:cubicBezTo>
                  <a:lnTo>
                    <a:pt x="251" y="2262"/>
                  </a:lnTo>
                  <a:lnTo>
                    <a:pt x="334" y="2310"/>
                  </a:lnTo>
                  <a:lnTo>
                    <a:pt x="668" y="2500"/>
                  </a:lnTo>
                  <a:lnTo>
                    <a:pt x="1132" y="2238"/>
                  </a:lnTo>
                  <a:cubicBezTo>
                    <a:pt x="1466" y="2382"/>
                    <a:pt x="1800" y="2446"/>
                    <a:pt x="2104" y="2446"/>
                  </a:cubicBezTo>
                  <a:cubicBezTo>
                    <a:pt x="2429" y="2446"/>
                    <a:pt x="2720" y="2373"/>
                    <a:pt x="2942" y="2250"/>
                  </a:cubicBezTo>
                  <a:cubicBezTo>
                    <a:pt x="3525" y="1917"/>
                    <a:pt x="3168" y="1536"/>
                    <a:pt x="2823" y="1215"/>
                  </a:cubicBezTo>
                  <a:lnTo>
                    <a:pt x="3525" y="810"/>
                  </a:lnTo>
                  <a:cubicBezTo>
                    <a:pt x="3704" y="941"/>
                    <a:pt x="3847" y="1107"/>
                    <a:pt x="3942" y="1298"/>
                  </a:cubicBezTo>
                  <a:lnTo>
                    <a:pt x="4656" y="1119"/>
                  </a:lnTo>
                  <a:cubicBezTo>
                    <a:pt x="4561" y="917"/>
                    <a:pt x="4358" y="691"/>
                    <a:pt x="4073" y="500"/>
                  </a:cubicBezTo>
                  <a:lnTo>
                    <a:pt x="4525" y="238"/>
                  </a:lnTo>
                  <a:lnTo>
                    <a:pt x="4108" y="0"/>
                  </a:lnTo>
                  <a:close/>
                </a:path>
              </a:pathLst>
            </a:custGeom>
            <a:solidFill>
              <a:srgbClr val="2C2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4936843" y="2955738"/>
              <a:ext cx="313257" cy="180708"/>
            </a:xfrm>
            <a:custGeom>
              <a:rect b="b" l="l" r="r" t="t"/>
              <a:pathLst>
                <a:path extrusionOk="0" h="6120" w="10609">
                  <a:moveTo>
                    <a:pt x="5281" y="0"/>
                  </a:moveTo>
                  <a:cubicBezTo>
                    <a:pt x="3927" y="0"/>
                    <a:pt x="2572" y="298"/>
                    <a:pt x="1536" y="893"/>
                  </a:cubicBezTo>
                  <a:cubicBezTo>
                    <a:pt x="512" y="1488"/>
                    <a:pt x="1" y="2286"/>
                    <a:pt x="1" y="3060"/>
                  </a:cubicBezTo>
                  <a:lnTo>
                    <a:pt x="1" y="3132"/>
                  </a:lnTo>
                  <a:cubicBezTo>
                    <a:pt x="36" y="3179"/>
                    <a:pt x="36" y="3203"/>
                    <a:pt x="36" y="3227"/>
                  </a:cubicBezTo>
                  <a:cubicBezTo>
                    <a:pt x="36" y="3251"/>
                    <a:pt x="36" y="3262"/>
                    <a:pt x="48" y="3298"/>
                  </a:cubicBezTo>
                  <a:cubicBezTo>
                    <a:pt x="48" y="3322"/>
                    <a:pt x="48" y="3346"/>
                    <a:pt x="60" y="3370"/>
                  </a:cubicBezTo>
                  <a:cubicBezTo>
                    <a:pt x="60" y="3405"/>
                    <a:pt x="72" y="3417"/>
                    <a:pt x="72" y="3441"/>
                  </a:cubicBezTo>
                  <a:cubicBezTo>
                    <a:pt x="72" y="3477"/>
                    <a:pt x="96" y="3489"/>
                    <a:pt x="96" y="3524"/>
                  </a:cubicBezTo>
                  <a:cubicBezTo>
                    <a:pt x="96" y="3548"/>
                    <a:pt x="108" y="3560"/>
                    <a:pt x="108" y="3596"/>
                  </a:cubicBezTo>
                  <a:cubicBezTo>
                    <a:pt x="108" y="3620"/>
                    <a:pt x="120" y="3643"/>
                    <a:pt x="120" y="3667"/>
                  </a:cubicBezTo>
                  <a:cubicBezTo>
                    <a:pt x="131" y="3703"/>
                    <a:pt x="131" y="3715"/>
                    <a:pt x="155" y="3739"/>
                  </a:cubicBezTo>
                  <a:cubicBezTo>
                    <a:pt x="167" y="3774"/>
                    <a:pt x="167" y="3786"/>
                    <a:pt x="179" y="3822"/>
                  </a:cubicBezTo>
                  <a:cubicBezTo>
                    <a:pt x="191" y="3846"/>
                    <a:pt x="215" y="3858"/>
                    <a:pt x="215" y="3894"/>
                  </a:cubicBezTo>
                  <a:cubicBezTo>
                    <a:pt x="227" y="3917"/>
                    <a:pt x="227" y="3941"/>
                    <a:pt x="239" y="3965"/>
                  </a:cubicBezTo>
                  <a:cubicBezTo>
                    <a:pt x="251" y="4001"/>
                    <a:pt x="274" y="4013"/>
                    <a:pt x="286" y="4036"/>
                  </a:cubicBezTo>
                  <a:cubicBezTo>
                    <a:pt x="298" y="4072"/>
                    <a:pt x="310" y="4084"/>
                    <a:pt x="334" y="4120"/>
                  </a:cubicBezTo>
                  <a:cubicBezTo>
                    <a:pt x="346" y="4144"/>
                    <a:pt x="358" y="4155"/>
                    <a:pt x="370" y="4191"/>
                  </a:cubicBezTo>
                  <a:cubicBezTo>
                    <a:pt x="393" y="4203"/>
                    <a:pt x="405" y="4239"/>
                    <a:pt x="417" y="4251"/>
                  </a:cubicBezTo>
                  <a:cubicBezTo>
                    <a:pt x="429" y="4275"/>
                    <a:pt x="453" y="4298"/>
                    <a:pt x="477" y="4322"/>
                  </a:cubicBezTo>
                  <a:cubicBezTo>
                    <a:pt x="489" y="4334"/>
                    <a:pt x="512" y="4370"/>
                    <a:pt x="524" y="4382"/>
                  </a:cubicBezTo>
                  <a:cubicBezTo>
                    <a:pt x="536" y="4417"/>
                    <a:pt x="572" y="4429"/>
                    <a:pt x="584" y="4453"/>
                  </a:cubicBezTo>
                  <a:cubicBezTo>
                    <a:pt x="596" y="4477"/>
                    <a:pt x="608" y="4501"/>
                    <a:pt x="643" y="4513"/>
                  </a:cubicBezTo>
                  <a:cubicBezTo>
                    <a:pt x="655" y="4548"/>
                    <a:pt x="691" y="4560"/>
                    <a:pt x="715" y="4596"/>
                  </a:cubicBezTo>
                  <a:lnTo>
                    <a:pt x="774" y="4656"/>
                  </a:lnTo>
                  <a:lnTo>
                    <a:pt x="846" y="4727"/>
                  </a:lnTo>
                  <a:lnTo>
                    <a:pt x="905" y="4786"/>
                  </a:lnTo>
                  <a:cubicBezTo>
                    <a:pt x="941" y="4810"/>
                    <a:pt x="965" y="4822"/>
                    <a:pt x="1001" y="4858"/>
                  </a:cubicBezTo>
                  <a:cubicBezTo>
                    <a:pt x="1013" y="4870"/>
                    <a:pt x="1048" y="4894"/>
                    <a:pt x="1060" y="4917"/>
                  </a:cubicBezTo>
                  <a:cubicBezTo>
                    <a:pt x="1084" y="4953"/>
                    <a:pt x="1120" y="4965"/>
                    <a:pt x="1144" y="4989"/>
                  </a:cubicBezTo>
                  <a:cubicBezTo>
                    <a:pt x="1179" y="5001"/>
                    <a:pt x="1191" y="5025"/>
                    <a:pt x="1227" y="5037"/>
                  </a:cubicBezTo>
                  <a:cubicBezTo>
                    <a:pt x="1263" y="5060"/>
                    <a:pt x="1298" y="5096"/>
                    <a:pt x="1346" y="5108"/>
                  </a:cubicBezTo>
                  <a:cubicBezTo>
                    <a:pt x="1358" y="5120"/>
                    <a:pt x="1370" y="5144"/>
                    <a:pt x="1405" y="5156"/>
                  </a:cubicBezTo>
                  <a:cubicBezTo>
                    <a:pt x="1453" y="5203"/>
                    <a:pt x="1513" y="5227"/>
                    <a:pt x="1596" y="5275"/>
                  </a:cubicBezTo>
                  <a:cubicBezTo>
                    <a:pt x="1655" y="5298"/>
                    <a:pt x="1715" y="5346"/>
                    <a:pt x="1786" y="5382"/>
                  </a:cubicBezTo>
                  <a:cubicBezTo>
                    <a:pt x="1798" y="5394"/>
                    <a:pt x="1834" y="5394"/>
                    <a:pt x="1846" y="5406"/>
                  </a:cubicBezTo>
                  <a:cubicBezTo>
                    <a:pt x="1894" y="5418"/>
                    <a:pt x="1929" y="5453"/>
                    <a:pt x="1977" y="5465"/>
                  </a:cubicBezTo>
                  <a:cubicBezTo>
                    <a:pt x="2013" y="5477"/>
                    <a:pt x="2036" y="5501"/>
                    <a:pt x="2048" y="5501"/>
                  </a:cubicBezTo>
                  <a:cubicBezTo>
                    <a:pt x="2096" y="5513"/>
                    <a:pt x="2132" y="5537"/>
                    <a:pt x="2167" y="5560"/>
                  </a:cubicBezTo>
                  <a:cubicBezTo>
                    <a:pt x="2203" y="5572"/>
                    <a:pt x="2227" y="5584"/>
                    <a:pt x="2263" y="5584"/>
                  </a:cubicBezTo>
                  <a:cubicBezTo>
                    <a:pt x="2287" y="5596"/>
                    <a:pt x="2334" y="5620"/>
                    <a:pt x="2370" y="5632"/>
                  </a:cubicBezTo>
                  <a:cubicBezTo>
                    <a:pt x="2453" y="5656"/>
                    <a:pt x="2548" y="5703"/>
                    <a:pt x="2644" y="5739"/>
                  </a:cubicBezTo>
                  <a:cubicBezTo>
                    <a:pt x="2668" y="5739"/>
                    <a:pt x="2679" y="5751"/>
                    <a:pt x="2691" y="5751"/>
                  </a:cubicBezTo>
                  <a:cubicBezTo>
                    <a:pt x="2787" y="5787"/>
                    <a:pt x="2858" y="5810"/>
                    <a:pt x="2941" y="5822"/>
                  </a:cubicBezTo>
                  <a:cubicBezTo>
                    <a:pt x="2977" y="5846"/>
                    <a:pt x="3001" y="5846"/>
                    <a:pt x="3037" y="5858"/>
                  </a:cubicBezTo>
                  <a:cubicBezTo>
                    <a:pt x="3096" y="5870"/>
                    <a:pt x="3144" y="5882"/>
                    <a:pt x="3203" y="5894"/>
                  </a:cubicBezTo>
                  <a:cubicBezTo>
                    <a:pt x="3227" y="5918"/>
                    <a:pt x="3263" y="5918"/>
                    <a:pt x="3299" y="5929"/>
                  </a:cubicBezTo>
                  <a:lnTo>
                    <a:pt x="3489" y="5977"/>
                  </a:lnTo>
                  <a:cubicBezTo>
                    <a:pt x="3513" y="5977"/>
                    <a:pt x="3537" y="5989"/>
                    <a:pt x="3572" y="5989"/>
                  </a:cubicBezTo>
                  <a:cubicBezTo>
                    <a:pt x="3632" y="6001"/>
                    <a:pt x="3680" y="6001"/>
                    <a:pt x="3739" y="6025"/>
                  </a:cubicBezTo>
                  <a:cubicBezTo>
                    <a:pt x="3763" y="6025"/>
                    <a:pt x="3799" y="6037"/>
                    <a:pt x="3822" y="6037"/>
                  </a:cubicBezTo>
                  <a:cubicBezTo>
                    <a:pt x="3906" y="6049"/>
                    <a:pt x="3977" y="6060"/>
                    <a:pt x="4049" y="6060"/>
                  </a:cubicBezTo>
                  <a:lnTo>
                    <a:pt x="4096" y="6060"/>
                  </a:lnTo>
                  <a:cubicBezTo>
                    <a:pt x="4180" y="6084"/>
                    <a:pt x="4263" y="6096"/>
                    <a:pt x="4346" y="6096"/>
                  </a:cubicBezTo>
                  <a:lnTo>
                    <a:pt x="4406" y="6096"/>
                  </a:lnTo>
                  <a:cubicBezTo>
                    <a:pt x="4465" y="6096"/>
                    <a:pt x="4537" y="6108"/>
                    <a:pt x="4596" y="6108"/>
                  </a:cubicBezTo>
                  <a:lnTo>
                    <a:pt x="4692" y="6108"/>
                  </a:lnTo>
                  <a:cubicBezTo>
                    <a:pt x="4751" y="6108"/>
                    <a:pt x="4799" y="6120"/>
                    <a:pt x="4858" y="6120"/>
                  </a:cubicBezTo>
                  <a:lnTo>
                    <a:pt x="5727" y="6120"/>
                  </a:lnTo>
                  <a:cubicBezTo>
                    <a:pt x="5787" y="6120"/>
                    <a:pt x="5846" y="6120"/>
                    <a:pt x="5906" y="6108"/>
                  </a:cubicBezTo>
                  <a:cubicBezTo>
                    <a:pt x="5942" y="6108"/>
                    <a:pt x="5989" y="6108"/>
                    <a:pt x="6013" y="6096"/>
                  </a:cubicBezTo>
                  <a:cubicBezTo>
                    <a:pt x="6073" y="6096"/>
                    <a:pt x="6132" y="6084"/>
                    <a:pt x="6180" y="6084"/>
                  </a:cubicBezTo>
                  <a:cubicBezTo>
                    <a:pt x="6204" y="6084"/>
                    <a:pt x="6251" y="6084"/>
                    <a:pt x="6287" y="6060"/>
                  </a:cubicBezTo>
                  <a:cubicBezTo>
                    <a:pt x="6370" y="6049"/>
                    <a:pt x="6466" y="6049"/>
                    <a:pt x="6549" y="6037"/>
                  </a:cubicBezTo>
                  <a:lnTo>
                    <a:pt x="6597" y="6037"/>
                  </a:lnTo>
                  <a:cubicBezTo>
                    <a:pt x="6704" y="6025"/>
                    <a:pt x="6787" y="6001"/>
                    <a:pt x="6894" y="5989"/>
                  </a:cubicBezTo>
                  <a:cubicBezTo>
                    <a:pt x="6918" y="5989"/>
                    <a:pt x="6966" y="5977"/>
                    <a:pt x="7001" y="5977"/>
                  </a:cubicBezTo>
                  <a:cubicBezTo>
                    <a:pt x="7037" y="5965"/>
                    <a:pt x="7085" y="5965"/>
                    <a:pt x="7132" y="5941"/>
                  </a:cubicBezTo>
                  <a:cubicBezTo>
                    <a:pt x="7180" y="5929"/>
                    <a:pt x="7204" y="5929"/>
                    <a:pt x="7240" y="5918"/>
                  </a:cubicBezTo>
                  <a:cubicBezTo>
                    <a:pt x="7275" y="5894"/>
                    <a:pt x="7323" y="5894"/>
                    <a:pt x="7370" y="5882"/>
                  </a:cubicBezTo>
                  <a:cubicBezTo>
                    <a:pt x="7394" y="5870"/>
                    <a:pt x="7442" y="5870"/>
                    <a:pt x="7478" y="5858"/>
                  </a:cubicBezTo>
                  <a:cubicBezTo>
                    <a:pt x="7513" y="5834"/>
                    <a:pt x="7561" y="5822"/>
                    <a:pt x="7609" y="5822"/>
                  </a:cubicBezTo>
                  <a:cubicBezTo>
                    <a:pt x="7632" y="5810"/>
                    <a:pt x="7680" y="5810"/>
                    <a:pt x="7716" y="5799"/>
                  </a:cubicBezTo>
                  <a:lnTo>
                    <a:pt x="7847" y="5751"/>
                  </a:lnTo>
                  <a:cubicBezTo>
                    <a:pt x="7871" y="5739"/>
                    <a:pt x="7906" y="5739"/>
                    <a:pt x="7930" y="5715"/>
                  </a:cubicBezTo>
                  <a:cubicBezTo>
                    <a:pt x="8013" y="5691"/>
                    <a:pt x="8085" y="5656"/>
                    <a:pt x="8156" y="5644"/>
                  </a:cubicBezTo>
                  <a:cubicBezTo>
                    <a:pt x="8168" y="5644"/>
                    <a:pt x="8192" y="5632"/>
                    <a:pt x="8204" y="5632"/>
                  </a:cubicBezTo>
                  <a:cubicBezTo>
                    <a:pt x="8287" y="5596"/>
                    <a:pt x="8383" y="5560"/>
                    <a:pt x="8466" y="5525"/>
                  </a:cubicBezTo>
                  <a:cubicBezTo>
                    <a:pt x="8502" y="5513"/>
                    <a:pt x="8513" y="5513"/>
                    <a:pt x="8525" y="5501"/>
                  </a:cubicBezTo>
                  <a:cubicBezTo>
                    <a:pt x="8585" y="5465"/>
                    <a:pt x="8668" y="5441"/>
                    <a:pt x="8728" y="5406"/>
                  </a:cubicBezTo>
                  <a:cubicBezTo>
                    <a:pt x="8752" y="5394"/>
                    <a:pt x="8764" y="5382"/>
                    <a:pt x="8799" y="5382"/>
                  </a:cubicBezTo>
                  <a:cubicBezTo>
                    <a:pt x="8883" y="5334"/>
                    <a:pt x="8966" y="5287"/>
                    <a:pt x="9037" y="5239"/>
                  </a:cubicBezTo>
                  <a:cubicBezTo>
                    <a:pt x="9097" y="5203"/>
                    <a:pt x="9156" y="5167"/>
                    <a:pt x="9228" y="5120"/>
                  </a:cubicBezTo>
                  <a:cubicBezTo>
                    <a:pt x="9240" y="5120"/>
                    <a:pt x="9240" y="5108"/>
                    <a:pt x="9264" y="5108"/>
                  </a:cubicBezTo>
                  <a:cubicBezTo>
                    <a:pt x="9275" y="5108"/>
                    <a:pt x="9275" y="5096"/>
                    <a:pt x="9287" y="5096"/>
                  </a:cubicBezTo>
                  <a:cubicBezTo>
                    <a:pt x="9335" y="5060"/>
                    <a:pt x="9359" y="5037"/>
                    <a:pt x="9406" y="5025"/>
                  </a:cubicBezTo>
                  <a:lnTo>
                    <a:pt x="9442" y="4989"/>
                  </a:lnTo>
                  <a:lnTo>
                    <a:pt x="9466" y="4965"/>
                  </a:lnTo>
                  <a:cubicBezTo>
                    <a:pt x="9502" y="4929"/>
                    <a:pt x="9526" y="4917"/>
                    <a:pt x="9573" y="4882"/>
                  </a:cubicBezTo>
                  <a:lnTo>
                    <a:pt x="9597" y="4858"/>
                  </a:lnTo>
                  <a:lnTo>
                    <a:pt x="9633" y="4822"/>
                  </a:lnTo>
                  <a:cubicBezTo>
                    <a:pt x="9656" y="4798"/>
                    <a:pt x="9692" y="4786"/>
                    <a:pt x="9716" y="4751"/>
                  </a:cubicBezTo>
                  <a:lnTo>
                    <a:pt x="9752" y="4727"/>
                  </a:lnTo>
                  <a:lnTo>
                    <a:pt x="9776" y="4691"/>
                  </a:lnTo>
                  <a:cubicBezTo>
                    <a:pt x="9811" y="4667"/>
                    <a:pt x="9835" y="4644"/>
                    <a:pt x="9859" y="4620"/>
                  </a:cubicBezTo>
                  <a:cubicBezTo>
                    <a:pt x="9871" y="4608"/>
                    <a:pt x="9883" y="4572"/>
                    <a:pt x="9918" y="4560"/>
                  </a:cubicBezTo>
                  <a:lnTo>
                    <a:pt x="9990" y="4489"/>
                  </a:lnTo>
                  <a:lnTo>
                    <a:pt x="10002" y="4465"/>
                  </a:lnTo>
                  <a:lnTo>
                    <a:pt x="10049" y="4429"/>
                  </a:lnTo>
                  <a:cubicBezTo>
                    <a:pt x="10061" y="4394"/>
                    <a:pt x="10097" y="4382"/>
                    <a:pt x="10109" y="4346"/>
                  </a:cubicBezTo>
                  <a:cubicBezTo>
                    <a:pt x="10121" y="4334"/>
                    <a:pt x="10133" y="4322"/>
                    <a:pt x="10133" y="4310"/>
                  </a:cubicBezTo>
                  <a:cubicBezTo>
                    <a:pt x="10133" y="4310"/>
                    <a:pt x="10133" y="4286"/>
                    <a:pt x="10157" y="4286"/>
                  </a:cubicBezTo>
                  <a:cubicBezTo>
                    <a:pt x="10168" y="4263"/>
                    <a:pt x="10180" y="4251"/>
                    <a:pt x="10216" y="4215"/>
                  </a:cubicBezTo>
                  <a:cubicBezTo>
                    <a:pt x="10216" y="4215"/>
                    <a:pt x="10216" y="4203"/>
                    <a:pt x="10228" y="4203"/>
                  </a:cubicBezTo>
                  <a:cubicBezTo>
                    <a:pt x="10240" y="4191"/>
                    <a:pt x="10240" y="4167"/>
                    <a:pt x="10252" y="4155"/>
                  </a:cubicBezTo>
                  <a:cubicBezTo>
                    <a:pt x="10276" y="4132"/>
                    <a:pt x="10288" y="4108"/>
                    <a:pt x="10299" y="4084"/>
                  </a:cubicBezTo>
                  <a:cubicBezTo>
                    <a:pt x="10299" y="4072"/>
                    <a:pt x="10311" y="4072"/>
                    <a:pt x="10311" y="4048"/>
                  </a:cubicBezTo>
                  <a:cubicBezTo>
                    <a:pt x="10335" y="4036"/>
                    <a:pt x="10335" y="4024"/>
                    <a:pt x="10335" y="4013"/>
                  </a:cubicBezTo>
                  <a:cubicBezTo>
                    <a:pt x="10347" y="3977"/>
                    <a:pt x="10359" y="3965"/>
                    <a:pt x="10371" y="3929"/>
                  </a:cubicBezTo>
                  <a:cubicBezTo>
                    <a:pt x="10371" y="3917"/>
                    <a:pt x="10395" y="3917"/>
                    <a:pt x="10395" y="3905"/>
                  </a:cubicBezTo>
                  <a:cubicBezTo>
                    <a:pt x="10395" y="3894"/>
                    <a:pt x="10407" y="3870"/>
                    <a:pt x="10407" y="3858"/>
                  </a:cubicBezTo>
                  <a:cubicBezTo>
                    <a:pt x="10418" y="3834"/>
                    <a:pt x="10430" y="3810"/>
                    <a:pt x="10430" y="3786"/>
                  </a:cubicBezTo>
                  <a:cubicBezTo>
                    <a:pt x="10430" y="3774"/>
                    <a:pt x="10454" y="3751"/>
                    <a:pt x="10454" y="3751"/>
                  </a:cubicBezTo>
                  <a:cubicBezTo>
                    <a:pt x="10454" y="3739"/>
                    <a:pt x="10466" y="3727"/>
                    <a:pt x="10466" y="3727"/>
                  </a:cubicBezTo>
                  <a:cubicBezTo>
                    <a:pt x="10478" y="3691"/>
                    <a:pt x="10478" y="3679"/>
                    <a:pt x="10490" y="3655"/>
                  </a:cubicBezTo>
                  <a:cubicBezTo>
                    <a:pt x="10490" y="3632"/>
                    <a:pt x="10490" y="3620"/>
                    <a:pt x="10514" y="3620"/>
                  </a:cubicBezTo>
                  <a:cubicBezTo>
                    <a:pt x="10514" y="3608"/>
                    <a:pt x="10514" y="3608"/>
                    <a:pt x="10526" y="3596"/>
                  </a:cubicBezTo>
                  <a:cubicBezTo>
                    <a:pt x="10526" y="3560"/>
                    <a:pt x="10538" y="3548"/>
                    <a:pt x="10538" y="3513"/>
                  </a:cubicBezTo>
                  <a:cubicBezTo>
                    <a:pt x="10538" y="3501"/>
                    <a:pt x="10538" y="3489"/>
                    <a:pt x="10549" y="3477"/>
                  </a:cubicBezTo>
                  <a:lnTo>
                    <a:pt x="10549" y="3441"/>
                  </a:lnTo>
                  <a:cubicBezTo>
                    <a:pt x="10549" y="3417"/>
                    <a:pt x="10573" y="3393"/>
                    <a:pt x="10573" y="3370"/>
                  </a:cubicBezTo>
                  <a:lnTo>
                    <a:pt x="10573" y="3322"/>
                  </a:lnTo>
                  <a:lnTo>
                    <a:pt x="10573" y="3298"/>
                  </a:lnTo>
                  <a:cubicBezTo>
                    <a:pt x="10573" y="3262"/>
                    <a:pt x="10573" y="3251"/>
                    <a:pt x="10585" y="3215"/>
                  </a:cubicBezTo>
                  <a:lnTo>
                    <a:pt x="10585" y="3179"/>
                  </a:lnTo>
                  <a:lnTo>
                    <a:pt x="10585" y="3143"/>
                  </a:lnTo>
                  <a:cubicBezTo>
                    <a:pt x="10609" y="2322"/>
                    <a:pt x="10097" y="1512"/>
                    <a:pt x="9025" y="893"/>
                  </a:cubicBezTo>
                  <a:cubicBezTo>
                    <a:pt x="7990" y="298"/>
                    <a:pt x="6635" y="0"/>
                    <a:pt x="5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4964982" y="2971033"/>
              <a:ext cx="260167" cy="149616"/>
            </a:xfrm>
            <a:custGeom>
              <a:rect b="b" l="l" r="r" t="t"/>
              <a:pathLst>
                <a:path extrusionOk="0" h="5067" w="8811">
                  <a:moveTo>
                    <a:pt x="4407" y="0"/>
                  </a:moveTo>
                  <a:cubicBezTo>
                    <a:pt x="3289" y="0"/>
                    <a:pt x="2173" y="244"/>
                    <a:pt x="1322" y="732"/>
                  </a:cubicBezTo>
                  <a:cubicBezTo>
                    <a:pt x="476" y="1232"/>
                    <a:pt x="60" y="1863"/>
                    <a:pt x="60" y="2518"/>
                  </a:cubicBezTo>
                  <a:lnTo>
                    <a:pt x="60" y="2578"/>
                  </a:lnTo>
                  <a:cubicBezTo>
                    <a:pt x="0" y="2649"/>
                    <a:pt x="0" y="2661"/>
                    <a:pt x="0" y="2685"/>
                  </a:cubicBezTo>
                  <a:cubicBezTo>
                    <a:pt x="0" y="2709"/>
                    <a:pt x="0" y="2733"/>
                    <a:pt x="12" y="2744"/>
                  </a:cubicBezTo>
                  <a:cubicBezTo>
                    <a:pt x="12" y="2768"/>
                    <a:pt x="12" y="2792"/>
                    <a:pt x="36" y="2804"/>
                  </a:cubicBezTo>
                  <a:cubicBezTo>
                    <a:pt x="36" y="2828"/>
                    <a:pt x="48" y="2852"/>
                    <a:pt x="48" y="2864"/>
                  </a:cubicBezTo>
                  <a:cubicBezTo>
                    <a:pt x="48" y="2887"/>
                    <a:pt x="60" y="2911"/>
                    <a:pt x="60" y="2923"/>
                  </a:cubicBezTo>
                  <a:cubicBezTo>
                    <a:pt x="60" y="2947"/>
                    <a:pt x="71" y="2971"/>
                    <a:pt x="71" y="2983"/>
                  </a:cubicBezTo>
                  <a:cubicBezTo>
                    <a:pt x="71" y="2995"/>
                    <a:pt x="95" y="3030"/>
                    <a:pt x="95" y="3042"/>
                  </a:cubicBezTo>
                  <a:cubicBezTo>
                    <a:pt x="95" y="3054"/>
                    <a:pt x="107" y="3090"/>
                    <a:pt x="119" y="3102"/>
                  </a:cubicBezTo>
                  <a:cubicBezTo>
                    <a:pt x="119" y="3114"/>
                    <a:pt x="131" y="3149"/>
                    <a:pt x="131" y="3161"/>
                  </a:cubicBezTo>
                  <a:cubicBezTo>
                    <a:pt x="155" y="3173"/>
                    <a:pt x="155" y="3209"/>
                    <a:pt x="167" y="3221"/>
                  </a:cubicBezTo>
                  <a:cubicBezTo>
                    <a:pt x="179" y="3233"/>
                    <a:pt x="179" y="3268"/>
                    <a:pt x="191" y="3280"/>
                  </a:cubicBezTo>
                  <a:cubicBezTo>
                    <a:pt x="214" y="3292"/>
                    <a:pt x="226" y="3328"/>
                    <a:pt x="226" y="3340"/>
                  </a:cubicBezTo>
                  <a:cubicBezTo>
                    <a:pt x="238" y="3352"/>
                    <a:pt x="238" y="3387"/>
                    <a:pt x="250" y="3399"/>
                  </a:cubicBezTo>
                  <a:cubicBezTo>
                    <a:pt x="274" y="3411"/>
                    <a:pt x="286" y="3447"/>
                    <a:pt x="298" y="3459"/>
                  </a:cubicBezTo>
                  <a:cubicBezTo>
                    <a:pt x="310" y="3471"/>
                    <a:pt x="333" y="3495"/>
                    <a:pt x="333" y="3518"/>
                  </a:cubicBezTo>
                  <a:cubicBezTo>
                    <a:pt x="345" y="3530"/>
                    <a:pt x="357" y="3566"/>
                    <a:pt x="369" y="3578"/>
                  </a:cubicBezTo>
                  <a:cubicBezTo>
                    <a:pt x="393" y="3590"/>
                    <a:pt x="405" y="3614"/>
                    <a:pt x="417" y="3637"/>
                  </a:cubicBezTo>
                  <a:cubicBezTo>
                    <a:pt x="429" y="3649"/>
                    <a:pt x="452" y="3685"/>
                    <a:pt x="464" y="3697"/>
                  </a:cubicBezTo>
                  <a:cubicBezTo>
                    <a:pt x="476" y="3709"/>
                    <a:pt x="488" y="3733"/>
                    <a:pt x="512" y="3757"/>
                  </a:cubicBezTo>
                  <a:lnTo>
                    <a:pt x="572" y="3816"/>
                  </a:lnTo>
                  <a:lnTo>
                    <a:pt x="607" y="3864"/>
                  </a:lnTo>
                  <a:lnTo>
                    <a:pt x="667" y="3923"/>
                  </a:lnTo>
                  <a:lnTo>
                    <a:pt x="714" y="3971"/>
                  </a:lnTo>
                  <a:cubicBezTo>
                    <a:pt x="750" y="3983"/>
                    <a:pt x="762" y="4007"/>
                    <a:pt x="786" y="4030"/>
                  </a:cubicBezTo>
                  <a:cubicBezTo>
                    <a:pt x="810" y="4042"/>
                    <a:pt x="822" y="4054"/>
                    <a:pt x="845" y="4066"/>
                  </a:cubicBezTo>
                  <a:cubicBezTo>
                    <a:pt x="881" y="4090"/>
                    <a:pt x="905" y="4114"/>
                    <a:pt x="929" y="4126"/>
                  </a:cubicBezTo>
                  <a:cubicBezTo>
                    <a:pt x="941" y="4149"/>
                    <a:pt x="953" y="4161"/>
                    <a:pt x="988" y="4173"/>
                  </a:cubicBezTo>
                  <a:cubicBezTo>
                    <a:pt x="1012" y="4209"/>
                    <a:pt x="1048" y="4221"/>
                    <a:pt x="1083" y="4233"/>
                  </a:cubicBezTo>
                  <a:cubicBezTo>
                    <a:pt x="1107" y="4245"/>
                    <a:pt x="1119" y="4245"/>
                    <a:pt x="1131" y="4268"/>
                  </a:cubicBezTo>
                  <a:cubicBezTo>
                    <a:pt x="1179" y="4292"/>
                    <a:pt x="1238" y="4328"/>
                    <a:pt x="1286" y="4352"/>
                  </a:cubicBezTo>
                  <a:cubicBezTo>
                    <a:pt x="1322" y="4388"/>
                    <a:pt x="1381" y="4411"/>
                    <a:pt x="1441" y="4447"/>
                  </a:cubicBezTo>
                  <a:cubicBezTo>
                    <a:pt x="1464" y="4459"/>
                    <a:pt x="1476" y="4459"/>
                    <a:pt x="1500" y="4471"/>
                  </a:cubicBezTo>
                  <a:cubicBezTo>
                    <a:pt x="1536" y="4483"/>
                    <a:pt x="1584" y="4507"/>
                    <a:pt x="1607" y="4530"/>
                  </a:cubicBezTo>
                  <a:cubicBezTo>
                    <a:pt x="1619" y="4542"/>
                    <a:pt x="1655" y="4542"/>
                    <a:pt x="1667" y="4566"/>
                  </a:cubicBezTo>
                  <a:cubicBezTo>
                    <a:pt x="1703" y="4578"/>
                    <a:pt x="1738" y="4590"/>
                    <a:pt x="1774" y="4602"/>
                  </a:cubicBezTo>
                  <a:cubicBezTo>
                    <a:pt x="1798" y="4626"/>
                    <a:pt x="1822" y="4626"/>
                    <a:pt x="1845" y="4638"/>
                  </a:cubicBezTo>
                  <a:cubicBezTo>
                    <a:pt x="1881" y="4649"/>
                    <a:pt x="1905" y="4661"/>
                    <a:pt x="1941" y="4661"/>
                  </a:cubicBezTo>
                  <a:cubicBezTo>
                    <a:pt x="2012" y="4697"/>
                    <a:pt x="2084" y="4721"/>
                    <a:pt x="2179" y="4757"/>
                  </a:cubicBezTo>
                  <a:cubicBezTo>
                    <a:pt x="2191" y="4757"/>
                    <a:pt x="2203" y="4769"/>
                    <a:pt x="2203" y="4769"/>
                  </a:cubicBezTo>
                  <a:cubicBezTo>
                    <a:pt x="2274" y="4804"/>
                    <a:pt x="2334" y="4816"/>
                    <a:pt x="2417" y="4828"/>
                  </a:cubicBezTo>
                  <a:cubicBezTo>
                    <a:pt x="2441" y="4828"/>
                    <a:pt x="2453" y="4840"/>
                    <a:pt x="2488" y="4840"/>
                  </a:cubicBezTo>
                  <a:cubicBezTo>
                    <a:pt x="2536" y="4864"/>
                    <a:pt x="2572" y="4876"/>
                    <a:pt x="2619" y="4876"/>
                  </a:cubicBezTo>
                  <a:cubicBezTo>
                    <a:pt x="2655" y="4876"/>
                    <a:pt x="2679" y="4888"/>
                    <a:pt x="2691" y="4888"/>
                  </a:cubicBezTo>
                  <a:cubicBezTo>
                    <a:pt x="2738" y="4900"/>
                    <a:pt x="2798" y="4923"/>
                    <a:pt x="2846" y="4923"/>
                  </a:cubicBezTo>
                  <a:cubicBezTo>
                    <a:pt x="2869" y="4923"/>
                    <a:pt x="2893" y="4935"/>
                    <a:pt x="2917" y="4935"/>
                  </a:cubicBezTo>
                  <a:cubicBezTo>
                    <a:pt x="2965" y="4947"/>
                    <a:pt x="3012" y="4947"/>
                    <a:pt x="3048" y="4959"/>
                  </a:cubicBezTo>
                  <a:cubicBezTo>
                    <a:pt x="3084" y="4959"/>
                    <a:pt x="3096" y="4983"/>
                    <a:pt x="3131" y="4983"/>
                  </a:cubicBezTo>
                  <a:cubicBezTo>
                    <a:pt x="3191" y="4995"/>
                    <a:pt x="3250" y="4995"/>
                    <a:pt x="3310" y="5007"/>
                  </a:cubicBezTo>
                  <a:lnTo>
                    <a:pt x="3334" y="5007"/>
                  </a:lnTo>
                  <a:cubicBezTo>
                    <a:pt x="3405" y="5019"/>
                    <a:pt x="3465" y="5019"/>
                    <a:pt x="3548" y="5042"/>
                  </a:cubicBezTo>
                  <a:lnTo>
                    <a:pt x="3584" y="5042"/>
                  </a:lnTo>
                  <a:cubicBezTo>
                    <a:pt x="3643" y="5042"/>
                    <a:pt x="3691" y="5054"/>
                    <a:pt x="3750" y="5054"/>
                  </a:cubicBezTo>
                  <a:lnTo>
                    <a:pt x="3822" y="5054"/>
                  </a:lnTo>
                  <a:cubicBezTo>
                    <a:pt x="3870" y="5054"/>
                    <a:pt x="3917" y="5054"/>
                    <a:pt x="3965" y="5066"/>
                  </a:cubicBezTo>
                  <a:lnTo>
                    <a:pt x="4929" y="5066"/>
                  </a:lnTo>
                  <a:cubicBezTo>
                    <a:pt x="4977" y="5066"/>
                    <a:pt x="5013" y="5066"/>
                    <a:pt x="5060" y="5054"/>
                  </a:cubicBezTo>
                  <a:cubicBezTo>
                    <a:pt x="5096" y="5054"/>
                    <a:pt x="5120" y="5054"/>
                    <a:pt x="5155" y="5042"/>
                  </a:cubicBezTo>
                  <a:cubicBezTo>
                    <a:pt x="5227" y="5019"/>
                    <a:pt x="5298" y="5019"/>
                    <a:pt x="5370" y="5007"/>
                  </a:cubicBezTo>
                  <a:lnTo>
                    <a:pt x="5405" y="5007"/>
                  </a:lnTo>
                  <a:cubicBezTo>
                    <a:pt x="5489" y="4995"/>
                    <a:pt x="5572" y="4983"/>
                    <a:pt x="5655" y="4959"/>
                  </a:cubicBezTo>
                  <a:cubicBezTo>
                    <a:pt x="5691" y="4959"/>
                    <a:pt x="5715" y="4947"/>
                    <a:pt x="5751" y="4947"/>
                  </a:cubicBezTo>
                  <a:cubicBezTo>
                    <a:pt x="5786" y="4947"/>
                    <a:pt x="5822" y="4935"/>
                    <a:pt x="5870" y="4923"/>
                  </a:cubicBezTo>
                  <a:cubicBezTo>
                    <a:pt x="5894" y="4923"/>
                    <a:pt x="5929" y="4900"/>
                    <a:pt x="5953" y="4900"/>
                  </a:cubicBezTo>
                  <a:cubicBezTo>
                    <a:pt x="6001" y="4888"/>
                    <a:pt x="6025" y="4888"/>
                    <a:pt x="6072" y="4876"/>
                  </a:cubicBezTo>
                  <a:cubicBezTo>
                    <a:pt x="6108" y="4876"/>
                    <a:pt x="6132" y="4864"/>
                    <a:pt x="6167" y="4840"/>
                  </a:cubicBezTo>
                  <a:cubicBezTo>
                    <a:pt x="6191" y="4828"/>
                    <a:pt x="6239" y="4828"/>
                    <a:pt x="6263" y="4816"/>
                  </a:cubicBezTo>
                  <a:cubicBezTo>
                    <a:pt x="6298" y="4804"/>
                    <a:pt x="6322" y="4804"/>
                    <a:pt x="6358" y="4780"/>
                  </a:cubicBezTo>
                  <a:cubicBezTo>
                    <a:pt x="6382" y="4769"/>
                    <a:pt x="6429" y="4769"/>
                    <a:pt x="6465" y="4757"/>
                  </a:cubicBezTo>
                  <a:cubicBezTo>
                    <a:pt x="6489" y="4745"/>
                    <a:pt x="6525" y="4745"/>
                    <a:pt x="6537" y="4721"/>
                  </a:cubicBezTo>
                  <a:cubicBezTo>
                    <a:pt x="6596" y="4709"/>
                    <a:pt x="6668" y="4685"/>
                    <a:pt x="6727" y="4661"/>
                  </a:cubicBezTo>
                  <a:cubicBezTo>
                    <a:pt x="6739" y="4661"/>
                    <a:pt x="6763" y="4649"/>
                    <a:pt x="6775" y="4649"/>
                  </a:cubicBezTo>
                  <a:lnTo>
                    <a:pt x="7001" y="4566"/>
                  </a:lnTo>
                  <a:cubicBezTo>
                    <a:pt x="7013" y="4542"/>
                    <a:pt x="7025" y="4542"/>
                    <a:pt x="7060" y="4530"/>
                  </a:cubicBezTo>
                  <a:cubicBezTo>
                    <a:pt x="7120" y="4507"/>
                    <a:pt x="7156" y="4483"/>
                    <a:pt x="7215" y="4459"/>
                  </a:cubicBezTo>
                  <a:cubicBezTo>
                    <a:pt x="7239" y="4447"/>
                    <a:pt x="7263" y="4447"/>
                    <a:pt x="7275" y="4423"/>
                  </a:cubicBezTo>
                  <a:cubicBezTo>
                    <a:pt x="7358" y="4399"/>
                    <a:pt x="7418" y="4352"/>
                    <a:pt x="7489" y="4328"/>
                  </a:cubicBezTo>
                  <a:cubicBezTo>
                    <a:pt x="7549" y="4292"/>
                    <a:pt x="7596" y="4268"/>
                    <a:pt x="7632" y="4233"/>
                  </a:cubicBezTo>
                  <a:cubicBezTo>
                    <a:pt x="7656" y="4233"/>
                    <a:pt x="7656" y="4221"/>
                    <a:pt x="7668" y="4221"/>
                  </a:cubicBezTo>
                  <a:lnTo>
                    <a:pt x="7680" y="4209"/>
                  </a:lnTo>
                  <a:cubicBezTo>
                    <a:pt x="7715" y="4185"/>
                    <a:pt x="7739" y="4161"/>
                    <a:pt x="7787" y="4149"/>
                  </a:cubicBezTo>
                  <a:cubicBezTo>
                    <a:pt x="7799" y="4149"/>
                    <a:pt x="7799" y="4126"/>
                    <a:pt x="7811" y="4126"/>
                  </a:cubicBezTo>
                  <a:cubicBezTo>
                    <a:pt x="7834" y="4126"/>
                    <a:pt x="7834" y="4114"/>
                    <a:pt x="7846" y="4114"/>
                  </a:cubicBezTo>
                  <a:cubicBezTo>
                    <a:pt x="7870" y="4102"/>
                    <a:pt x="7906" y="4066"/>
                    <a:pt x="7918" y="4054"/>
                  </a:cubicBezTo>
                  <a:cubicBezTo>
                    <a:pt x="7930" y="4054"/>
                    <a:pt x="7930" y="4042"/>
                    <a:pt x="7953" y="4042"/>
                  </a:cubicBezTo>
                  <a:lnTo>
                    <a:pt x="7977" y="4007"/>
                  </a:lnTo>
                  <a:cubicBezTo>
                    <a:pt x="8013" y="3995"/>
                    <a:pt x="8025" y="3971"/>
                    <a:pt x="8049" y="3947"/>
                  </a:cubicBezTo>
                  <a:lnTo>
                    <a:pt x="8084" y="3923"/>
                  </a:lnTo>
                  <a:lnTo>
                    <a:pt x="8108" y="3887"/>
                  </a:lnTo>
                  <a:lnTo>
                    <a:pt x="8168" y="3828"/>
                  </a:lnTo>
                  <a:lnTo>
                    <a:pt x="8215" y="3792"/>
                  </a:lnTo>
                  <a:lnTo>
                    <a:pt x="8275" y="3733"/>
                  </a:lnTo>
                  <a:cubicBezTo>
                    <a:pt x="8275" y="3733"/>
                    <a:pt x="8275" y="3709"/>
                    <a:pt x="8287" y="3709"/>
                  </a:cubicBezTo>
                  <a:cubicBezTo>
                    <a:pt x="8311" y="3697"/>
                    <a:pt x="8311" y="3685"/>
                    <a:pt x="8322" y="3673"/>
                  </a:cubicBezTo>
                  <a:cubicBezTo>
                    <a:pt x="8334" y="3649"/>
                    <a:pt x="8346" y="3626"/>
                    <a:pt x="8370" y="3614"/>
                  </a:cubicBezTo>
                  <a:cubicBezTo>
                    <a:pt x="8382" y="3590"/>
                    <a:pt x="8382" y="3578"/>
                    <a:pt x="8394" y="3566"/>
                  </a:cubicBezTo>
                  <a:lnTo>
                    <a:pt x="8406" y="3554"/>
                  </a:lnTo>
                  <a:cubicBezTo>
                    <a:pt x="8430" y="3530"/>
                    <a:pt x="8442" y="3506"/>
                    <a:pt x="8453" y="3495"/>
                  </a:cubicBezTo>
                  <a:cubicBezTo>
                    <a:pt x="8453" y="3495"/>
                    <a:pt x="8453" y="3471"/>
                    <a:pt x="8465" y="3471"/>
                  </a:cubicBezTo>
                  <a:cubicBezTo>
                    <a:pt x="8489" y="3459"/>
                    <a:pt x="8489" y="3447"/>
                    <a:pt x="8501" y="3435"/>
                  </a:cubicBezTo>
                  <a:cubicBezTo>
                    <a:pt x="8513" y="3411"/>
                    <a:pt x="8525" y="3387"/>
                    <a:pt x="8549" y="3376"/>
                  </a:cubicBezTo>
                  <a:cubicBezTo>
                    <a:pt x="8549" y="3352"/>
                    <a:pt x="8561" y="3352"/>
                    <a:pt x="8561" y="3340"/>
                  </a:cubicBezTo>
                  <a:cubicBezTo>
                    <a:pt x="8561" y="3328"/>
                    <a:pt x="8573" y="3328"/>
                    <a:pt x="8573" y="3316"/>
                  </a:cubicBezTo>
                  <a:cubicBezTo>
                    <a:pt x="8584" y="3292"/>
                    <a:pt x="8608" y="3268"/>
                    <a:pt x="8608" y="3256"/>
                  </a:cubicBezTo>
                  <a:cubicBezTo>
                    <a:pt x="8608" y="3233"/>
                    <a:pt x="8620" y="3233"/>
                    <a:pt x="8620" y="3221"/>
                  </a:cubicBezTo>
                  <a:cubicBezTo>
                    <a:pt x="8620" y="3209"/>
                    <a:pt x="8632" y="3209"/>
                    <a:pt x="8632" y="3197"/>
                  </a:cubicBezTo>
                  <a:cubicBezTo>
                    <a:pt x="8644" y="3173"/>
                    <a:pt x="8644" y="3149"/>
                    <a:pt x="8668" y="3137"/>
                  </a:cubicBezTo>
                  <a:cubicBezTo>
                    <a:pt x="8668" y="3114"/>
                    <a:pt x="8668" y="3114"/>
                    <a:pt x="8680" y="3102"/>
                  </a:cubicBezTo>
                  <a:cubicBezTo>
                    <a:pt x="8680" y="3090"/>
                    <a:pt x="8680" y="3090"/>
                    <a:pt x="8692" y="3078"/>
                  </a:cubicBezTo>
                  <a:cubicBezTo>
                    <a:pt x="8703" y="3054"/>
                    <a:pt x="8703" y="3030"/>
                    <a:pt x="8727" y="3018"/>
                  </a:cubicBezTo>
                  <a:cubicBezTo>
                    <a:pt x="8727" y="2995"/>
                    <a:pt x="8727" y="2995"/>
                    <a:pt x="8739" y="2983"/>
                  </a:cubicBezTo>
                  <a:cubicBezTo>
                    <a:pt x="8739" y="2971"/>
                    <a:pt x="8739" y="2971"/>
                    <a:pt x="8751" y="2959"/>
                  </a:cubicBezTo>
                  <a:cubicBezTo>
                    <a:pt x="8751" y="2935"/>
                    <a:pt x="8763" y="2911"/>
                    <a:pt x="8763" y="2899"/>
                  </a:cubicBezTo>
                  <a:lnTo>
                    <a:pt x="8763" y="2864"/>
                  </a:lnTo>
                  <a:lnTo>
                    <a:pt x="8763" y="2840"/>
                  </a:lnTo>
                  <a:cubicBezTo>
                    <a:pt x="8763" y="2816"/>
                    <a:pt x="8787" y="2792"/>
                    <a:pt x="8787" y="2780"/>
                  </a:cubicBezTo>
                  <a:lnTo>
                    <a:pt x="8787" y="2744"/>
                  </a:lnTo>
                  <a:lnTo>
                    <a:pt x="8787" y="2721"/>
                  </a:lnTo>
                  <a:lnTo>
                    <a:pt x="8787" y="2661"/>
                  </a:lnTo>
                  <a:lnTo>
                    <a:pt x="8787" y="2614"/>
                  </a:lnTo>
                  <a:lnTo>
                    <a:pt x="8787" y="2602"/>
                  </a:lnTo>
                  <a:cubicBezTo>
                    <a:pt x="8811" y="1923"/>
                    <a:pt x="8382" y="1256"/>
                    <a:pt x="7501" y="732"/>
                  </a:cubicBezTo>
                  <a:cubicBezTo>
                    <a:pt x="6644" y="244"/>
                    <a:pt x="5525" y="0"/>
                    <a:pt x="44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a:off x="4938614" y="3051702"/>
              <a:ext cx="311486" cy="120620"/>
            </a:xfrm>
            <a:custGeom>
              <a:rect b="b" l="l" r="r" t="t"/>
              <a:pathLst>
                <a:path extrusionOk="0" h="4085" w="10549">
                  <a:moveTo>
                    <a:pt x="0" y="1"/>
                  </a:moveTo>
                  <a:lnTo>
                    <a:pt x="0" y="1048"/>
                  </a:lnTo>
                  <a:cubicBezTo>
                    <a:pt x="0" y="1834"/>
                    <a:pt x="524" y="2620"/>
                    <a:pt x="1560" y="3227"/>
                  </a:cubicBezTo>
                  <a:cubicBezTo>
                    <a:pt x="1619" y="3263"/>
                    <a:pt x="1679" y="3310"/>
                    <a:pt x="1750" y="3334"/>
                  </a:cubicBezTo>
                  <a:cubicBezTo>
                    <a:pt x="1774" y="3346"/>
                    <a:pt x="1798" y="3346"/>
                    <a:pt x="1810" y="3370"/>
                  </a:cubicBezTo>
                  <a:cubicBezTo>
                    <a:pt x="1857" y="3382"/>
                    <a:pt x="1905" y="3406"/>
                    <a:pt x="1953" y="3430"/>
                  </a:cubicBezTo>
                  <a:cubicBezTo>
                    <a:pt x="1976" y="3441"/>
                    <a:pt x="2012" y="3453"/>
                    <a:pt x="2024" y="3453"/>
                  </a:cubicBezTo>
                  <a:cubicBezTo>
                    <a:pt x="2072" y="3465"/>
                    <a:pt x="2096" y="3489"/>
                    <a:pt x="2143" y="3513"/>
                  </a:cubicBezTo>
                  <a:cubicBezTo>
                    <a:pt x="2167" y="3525"/>
                    <a:pt x="2203" y="3549"/>
                    <a:pt x="2227" y="3549"/>
                  </a:cubicBezTo>
                  <a:cubicBezTo>
                    <a:pt x="2262" y="3561"/>
                    <a:pt x="2286" y="3572"/>
                    <a:pt x="2322" y="3572"/>
                  </a:cubicBezTo>
                  <a:cubicBezTo>
                    <a:pt x="2334" y="3572"/>
                    <a:pt x="2334" y="3572"/>
                    <a:pt x="2346" y="3584"/>
                  </a:cubicBezTo>
                  <a:cubicBezTo>
                    <a:pt x="2441" y="3620"/>
                    <a:pt x="2524" y="3668"/>
                    <a:pt x="2631" y="3691"/>
                  </a:cubicBezTo>
                  <a:cubicBezTo>
                    <a:pt x="2643" y="3691"/>
                    <a:pt x="2667" y="3703"/>
                    <a:pt x="2679" y="3703"/>
                  </a:cubicBezTo>
                  <a:cubicBezTo>
                    <a:pt x="2762" y="3739"/>
                    <a:pt x="2846" y="3763"/>
                    <a:pt x="2929" y="3787"/>
                  </a:cubicBezTo>
                  <a:cubicBezTo>
                    <a:pt x="2941" y="3787"/>
                    <a:pt x="2965" y="3799"/>
                    <a:pt x="2977" y="3799"/>
                  </a:cubicBezTo>
                  <a:cubicBezTo>
                    <a:pt x="2989" y="3799"/>
                    <a:pt x="3000" y="3811"/>
                    <a:pt x="3024" y="3811"/>
                  </a:cubicBezTo>
                  <a:cubicBezTo>
                    <a:pt x="3084" y="3822"/>
                    <a:pt x="3119" y="3846"/>
                    <a:pt x="3179" y="3858"/>
                  </a:cubicBezTo>
                  <a:cubicBezTo>
                    <a:pt x="3215" y="3870"/>
                    <a:pt x="3239" y="3870"/>
                    <a:pt x="3286" y="3882"/>
                  </a:cubicBezTo>
                  <a:lnTo>
                    <a:pt x="3465" y="3930"/>
                  </a:lnTo>
                  <a:cubicBezTo>
                    <a:pt x="3477" y="3930"/>
                    <a:pt x="3512" y="3942"/>
                    <a:pt x="3524" y="3942"/>
                  </a:cubicBezTo>
                  <a:lnTo>
                    <a:pt x="3536" y="3942"/>
                  </a:lnTo>
                  <a:cubicBezTo>
                    <a:pt x="3596" y="3965"/>
                    <a:pt x="3643" y="3965"/>
                    <a:pt x="3703" y="3977"/>
                  </a:cubicBezTo>
                  <a:cubicBezTo>
                    <a:pt x="3739" y="3977"/>
                    <a:pt x="3762" y="3989"/>
                    <a:pt x="3798" y="3989"/>
                  </a:cubicBezTo>
                  <a:cubicBezTo>
                    <a:pt x="3870" y="4001"/>
                    <a:pt x="3941" y="4025"/>
                    <a:pt x="4012" y="4025"/>
                  </a:cubicBezTo>
                  <a:lnTo>
                    <a:pt x="4048" y="4025"/>
                  </a:lnTo>
                  <a:cubicBezTo>
                    <a:pt x="4132" y="4037"/>
                    <a:pt x="4215" y="4049"/>
                    <a:pt x="4298" y="4049"/>
                  </a:cubicBezTo>
                  <a:lnTo>
                    <a:pt x="4358" y="4049"/>
                  </a:lnTo>
                  <a:cubicBezTo>
                    <a:pt x="4417" y="4049"/>
                    <a:pt x="4489" y="4061"/>
                    <a:pt x="4548" y="4061"/>
                  </a:cubicBezTo>
                  <a:lnTo>
                    <a:pt x="4643" y="4061"/>
                  </a:lnTo>
                  <a:cubicBezTo>
                    <a:pt x="4703" y="4061"/>
                    <a:pt x="4751" y="4084"/>
                    <a:pt x="4810" y="4084"/>
                  </a:cubicBezTo>
                  <a:lnTo>
                    <a:pt x="5679" y="4084"/>
                  </a:lnTo>
                  <a:cubicBezTo>
                    <a:pt x="5739" y="4084"/>
                    <a:pt x="5798" y="4084"/>
                    <a:pt x="5858" y="4061"/>
                  </a:cubicBezTo>
                  <a:lnTo>
                    <a:pt x="5965" y="4061"/>
                  </a:lnTo>
                  <a:cubicBezTo>
                    <a:pt x="6025" y="4061"/>
                    <a:pt x="6084" y="4049"/>
                    <a:pt x="6132" y="4049"/>
                  </a:cubicBezTo>
                  <a:lnTo>
                    <a:pt x="6239" y="4049"/>
                  </a:lnTo>
                  <a:cubicBezTo>
                    <a:pt x="6322" y="4037"/>
                    <a:pt x="6418" y="4037"/>
                    <a:pt x="6501" y="4025"/>
                  </a:cubicBezTo>
                  <a:lnTo>
                    <a:pt x="6548" y="4025"/>
                  </a:lnTo>
                  <a:cubicBezTo>
                    <a:pt x="6656" y="4001"/>
                    <a:pt x="6739" y="3989"/>
                    <a:pt x="6846" y="3977"/>
                  </a:cubicBezTo>
                  <a:lnTo>
                    <a:pt x="6870" y="3977"/>
                  </a:lnTo>
                  <a:cubicBezTo>
                    <a:pt x="6906" y="3977"/>
                    <a:pt x="6929" y="3965"/>
                    <a:pt x="6953" y="3965"/>
                  </a:cubicBezTo>
                  <a:cubicBezTo>
                    <a:pt x="6989" y="3942"/>
                    <a:pt x="7037" y="3942"/>
                    <a:pt x="7084" y="3930"/>
                  </a:cubicBezTo>
                  <a:cubicBezTo>
                    <a:pt x="7132" y="3918"/>
                    <a:pt x="7156" y="3918"/>
                    <a:pt x="7203" y="3906"/>
                  </a:cubicBezTo>
                  <a:cubicBezTo>
                    <a:pt x="7251" y="3882"/>
                    <a:pt x="7287" y="3882"/>
                    <a:pt x="7334" y="3870"/>
                  </a:cubicBezTo>
                  <a:cubicBezTo>
                    <a:pt x="7382" y="3858"/>
                    <a:pt x="7406" y="3858"/>
                    <a:pt x="7441" y="3846"/>
                  </a:cubicBezTo>
                  <a:cubicBezTo>
                    <a:pt x="7489" y="3822"/>
                    <a:pt x="7525" y="3811"/>
                    <a:pt x="7572" y="3811"/>
                  </a:cubicBezTo>
                  <a:cubicBezTo>
                    <a:pt x="7608" y="3799"/>
                    <a:pt x="7644" y="3799"/>
                    <a:pt x="7680" y="3787"/>
                  </a:cubicBezTo>
                  <a:lnTo>
                    <a:pt x="7811" y="3739"/>
                  </a:lnTo>
                  <a:cubicBezTo>
                    <a:pt x="7822" y="3739"/>
                    <a:pt x="7858" y="3727"/>
                    <a:pt x="7870" y="3727"/>
                  </a:cubicBezTo>
                  <a:cubicBezTo>
                    <a:pt x="7882" y="3727"/>
                    <a:pt x="7906" y="3703"/>
                    <a:pt x="7918" y="3703"/>
                  </a:cubicBezTo>
                  <a:cubicBezTo>
                    <a:pt x="7989" y="3680"/>
                    <a:pt x="8061" y="3644"/>
                    <a:pt x="8144" y="3632"/>
                  </a:cubicBezTo>
                  <a:cubicBezTo>
                    <a:pt x="8156" y="3632"/>
                    <a:pt x="8168" y="3620"/>
                    <a:pt x="8180" y="3620"/>
                  </a:cubicBezTo>
                  <a:cubicBezTo>
                    <a:pt x="8275" y="3584"/>
                    <a:pt x="8358" y="3549"/>
                    <a:pt x="8453" y="3513"/>
                  </a:cubicBezTo>
                  <a:cubicBezTo>
                    <a:pt x="8477" y="3501"/>
                    <a:pt x="8501" y="3501"/>
                    <a:pt x="8525" y="3489"/>
                  </a:cubicBezTo>
                  <a:cubicBezTo>
                    <a:pt x="8584" y="3453"/>
                    <a:pt x="8656" y="3430"/>
                    <a:pt x="8715" y="3394"/>
                  </a:cubicBezTo>
                  <a:cubicBezTo>
                    <a:pt x="8751" y="3382"/>
                    <a:pt x="8763" y="3370"/>
                    <a:pt x="8799" y="3370"/>
                  </a:cubicBezTo>
                  <a:cubicBezTo>
                    <a:pt x="8882" y="3322"/>
                    <a:pt x="8954" y="3275"/>
                    <a:pt x="9037" y="3227"/>
                  </a:cubicBezTo>
                  <a:cubicBezTo>
                    <a:pt x="9049" y="3215"/>
                    <a:pt x="9073" y="3203"/>
                    <a:pt x="9096" y="3191"/>
                  </a:cubicBezTo>
                  <a:cubicBezTo>
                    <a:pt x="9108" y="3168"/>
                    <a:pt x="9132" y="3156"/>
                    <a:pt x="9156" y="3156"/>
                  </a:cubicBezTo>
                  <a:cubicBezTo>
                    <a:pt x="9180" y="3144"/>
                    <a:pt x="9215" y="3108"/>
                    <a:pt x="9239" y="3096"/>
                  </a:cubicBezTo>
                  <a:cubicBezTo>
                    <a:pt x="9275" y="3084"/>
                    <a:pt x="9299" y="3049"/>
                    <a:pt x="9335" y="3037"/>
                  </a:cubicBezTo>
                  <a:cubicBezTo>
                    <a:pt x="9358" y="3025"/>
                    <a:pt x="9394" y="2989"/>
                    <a:pt x="9418" y="2977"/>
                  </a:cubicBezTo>
                  <a:cubicBezTo>
                    <a:pt x="9454" y="2965"/>
                    <a:pt x="9477" y="2929"/>
                    <a:pt x="9489" y="2918"/>
                  </a:cubicBezTo>
                  <a:cubicBezTo>
                    <a:pt x="9525" y="2906"/>
                    <a:pt x="9549" y="2870"/>
                    <a:pt x="9585" y="2858"/>
                  </a:cubicBezTo>
                  <a:cubicBezTo>
                    <a:pt x="9608" y="2846"/>
                    <a:pt x="9632" y="2810"/>
                    <a:pt x="9656" y="2799"/>
                  </a:cubicBezTo>
                  <a:cubicBezTo>
                    <a:pt x="9692" y="2787"/>
                    <a:pt x="9704" y="2751"/>
                    <a:pt x="9727" y="2739"/>
                  </a:cubicBezTo>
                  <a:lnTo>
                    <a:pt x="9763" y="2715"/>
                  </a:lnTo>
                  <a:cubicBezTo>
                    <a:pt x="9775" y="2691"/>
                    <a:pt x="9811" y="2679"/>
                    <a:pt x="9823" y="2656"/>
                  </a:cubicBezTo>
                  <a:lnTo>
                    <a:pt x="9835" y="2632"/>
                  </a:lnTo>
                  <a:cubicBezTo>
                    <a:pt x="9882" y="2596"/>
                    <a:pt x="9906" y="2560"/>
                    <a:pt x="9942" y="2513"/>
                  </a:cubicBezTo>
                  <a:lnTo>
                    <a:pt x="9966" y="2489"/>
                  </a:lnTo>
                  <a:cubicBezTo>
                    <a:pt x="10001" y="2453"/>
                    <a:pt x="10025" y="2418"/>
                    <a:pt x="10061" y="2382"/>
                  </a:cubicBezTo>
                  <a:lnTo>
                    <a:pt x="10073" y="2370"/>
                  </a:lnTo>
                  <a:cubicBezTo>
                    <a:pt x="10073" y="2370"/>
                    <a:pt x="10073" y="2358"/>
                    <a:pt x="10085" y="2358"/>
                  </a:cubicBezTo>
                  <a:cubicBezTo>
                    <a:pt x="10108" y="2334"/>
                    <a:pt x="10108" y="2322"/>
                    <a:pt x="10120" y="2322"/>
                  </a:cubicBezTo>
                  <a:cubicBezTo>
                    <a:pt x="10144" y="2298"/>
                    <a:pt x="10168" y="2251"/>
                    <a:pt x="10192" y="2215"/>
                  </a:cubicBezTo>
                  <a:cubicBezTo>
                    <a:pt x="10204" y="2203"/>
                    <a:pt x="10228" y="2179"/>
                    <a:pt x="10228" y="2156"/>
                  </a:cubicBezTo>
                  <a:cubicBezTo>
                    <a:pt x="10239" y="2132"/>
                    <a:pt x="10263" y="2096"/>
                    <a:pt x="10287" y="2072"/>
                  </a:cubicBezTo>
                  <a:cubicBezTo>
                    <a:pt x="10287" y="2060"/>
                    <a:pt x="10299" y="2060"/>
                    <a:pt x="10299" y="2037"/>
                  </a:cubicBezTo>
                  <a:cubicBezTo>
                    <a:pt x="10299" y="2025"/>
                    <a:pt x="10311" y="2013"/>
                    <a:pt x="10311" y="2013"/>
                  </a:cubicBezTo>
                  <a:cubicBezTo>
                    <a:pt x="10323" y="1977"/>
                    <a:pt x="10347" y="1953"/>
                    <a:pt x="10358" y="1941"/>
                  </a:cubicBezTo>
                  <a:cubicBezTo>
                    <a:pt x="10370" y="1917"/>
                    <a:pt x="10370" y="1894"/>
                    <a:pt x="10382" y="1858"/>
                  </a:cubicBezTo>
                  <a:cubicBezTo>
                    <a:pt x="10406" y="1834"/>
                    <a:pt x="10418" y="1798"/>
                    <a:pt x="10418" y="1787"/>
                  </a:cubicBezTo>
                  <a:cubicBezTo>
                    <a:pt x="10418" y="1775"/>
                    <a:pt x="10430" y="1763"/>
                    <a:pt x="10430" y="1739"/>
                  </a:cubicBezTo>
                  <a:cubicBezTo>
                    <a:pt x="10430" y="1727"/>
                    <a:pt x="10430" y="1727"/>
                    <a:pt x="10442" y="1715"/>
                  </a:cubicBezTo>
                  <a:cubicBezTo>
                    <a:pt x="10466" y="1679"/>
                    <a:pt x="10466" y="1667"/>
                    <a:pt x="10478" y="1644"/>
                  </a:cubicBezTo>
                  <a:cubicBezTo>
                    <a:pt x="10478" y="1608"/>
                    <a:pt x="10489" y="1596"/>
                    <a:pt x="10489" y="1560"/>
                  </a:cubicBezTo>
                  <a:cubicBezTo>
                    <a:pt x="10489" y="1536"/>
                    <a:pt x="10501" y="1525"/>
                    <a:pt x="10501" y="1489"/>
                  </a:cubicBezTo>
                  <a:cubicBezTo>
                    <a:pt x="10501" y="1477"/>
                    <a:pt x="10501" y="1465"/>
                    <a:pt x="10525" y="1441"/>
                  </a:cubicBezTo>
                  <a:lnTo>
                    <a:pt x="10525" y="1429"/>
                  </a:lnTo>
                  <a:cubicBezTo>
                    <a:pt x="10525" y="1406"/>
                    <a:pt x="10537" y="1370"/>
                    <a:pt x="10537" y="1358"/>
                  </a:cubicBezTo>
                  <a:cubicBezTo>
                    <a:pt x="10537" y="1322"/>
                    <a:pt x="10537" y="1310"/>
                    <a:pt x="10549" y="1286"/>
                  </a:cubicBezTo>
                  <a:lnTo>
                    <a:pt x="10549" y="1203"/>
                  </a:lnTo>
                  <a:lnTo>
                    <a:pt x="10549" y="1132"/>
                  </a:lnTo>
                  <a:lnTo>
                    <a:pt x="10549" y="1120"/>
                  </a:lnTo>
                  <a:lnTo>
                    <a:pt x="10549" y="1"/>
                  </a:lnTo>
                  <a:cubicBezTo>
                    <a:pt x="10549" y="36"/>
                    <a:pt x="10549" y="48"/>
                    <a:pt x="10537" y="72"/>
                  </a:cubicBezTo>
                  <a:lnTo>
                    <a:pt x="10537" y="108"/>
                  </a:lnTo>
                  <a:lnTo>
                    <a:pt x="10537" y="155"/>
                  </a:lnTo>
                  <a:cubicBezTo>
                    <a:pt x="10537" y="179"/>
                    <a:pt x="10525" y="191"/>
                    <a:pt x="10525" y="227"/>
                  </a:cubicBezTo>
                  <a:lnTo>
                    <a:pt x="10525" y="251"/>
                  </a:lnTo>
                  <a:cubicBezTo>
                    <a:pt x="10525" y="274"/>
                    <a:pt x="10525" y="286"/>
                    <a:pt x="10513" y="298"/>
                  </a:cubicBezTo>
                  <a:cubicBezTo>
                    <a:pt x="10513" y="334"/>
                    <a:pt x="10489" y="346"/>
                    <a:pt x="10489" y="370"/>
                  </a:cubicBezTo>
                  <a:cubicBezTo>
                    <a:pt x="10489" y="393"/>
                    <a:pt x="10489" y="393"/>
                    <a:pt x="10478" y="405"/>
                  </a:cubicBezTo>
                  <a:cubicBezTo>
                    <a:pt x="10478" y="417"/>
                    <a:pt x="10478" y="429"/>
                    <a:pt x="10466" y="429"/>
                  </a:cubicBezTo>
                  <a:cubicBezTo>
                    <a:pt x="10442" y="465"/>
                    <a:pt x="10442" y="477"/>
                    <a:pt x="10430" y="513"/>
                  </a:cubicBezTo>
                  <a:cubicBezTo>
                    <a:pt x="10430" y="524"/>
                    <a:pt x="10418" y="536"/>
                    <a:pt x="10418" y="536"/>
                  </a:cubicBezTo>
                  <a:cubicBezTo>
                    <a:pt x="10418" y="548"/>
                    <a:pt x="10406" y="572"/>
                    <a:pt x="10406" y="572"/>
                  </a:cubicBezTo>
                  <a:cubicBezTo>
                    <a:pt x="10382" y="596"/>
                    <a:pt x="10370" y="608"/>
                    <a:pt x="10370" y="644"/>
                  </a:cubicBezTo>
                  <a:cubicBezTo>
                    <a:pt x="10370" y="655"/>
                    <a:pt x="10358" y="667"/>
                    <a:pt x="10358" y="691"/>
                  </a:cubicBezTo>
                  <a:cubicBezTo>
                    <a:pt x="10358" y="703"/>
                    <a:pt x="10347" y="703"/>
                    <a:pt x="10347" y="715"/>
                  </a:cubicBezTo>
                  <a:cubicBezTo>
                    <a:pt x="10323" y="751"/>
                    <a:pt x="10311" y="763"/>
                    <a:pt x="10299" y="786"/>
                  </a:cubicBezTo>
                  <a:cubicBezTo>
                    <a:pt x="10299" y="810"/>
                    <a:pt x="10287" y="822"/>
                    <a:pt x="10287" y="834"/>
                  </a:cubicBezTo>
                  <a:cubicBezTo>
                    <a:pt x="10287" y="846"/>
                    <a:pt x="10263" y="846"/>
                    <a:pt x="10263" y="870"/>
                  </a:cubicBezTo>
                  <a:cubicBezTo>
                    <a:pt x="10251" y="894"/>
                    <a:pt x="10239" y="905"/>
                    <a:pt x="10228" y="941"/>
                  </a:cubicBezTo>
                  <a:cubicBezTo>
                    <a:pt x="10204" y="953"/>
                    <a:pt x="10204" y="965"/>
                    <a:pt x="10192" y="989"/>
                  </a:cubicBezTo>
                  <a:cubicBezTo>
                    <a:pt x="10192" y="989"/>
                    <a:pt x="10192" y="1001"/>
                    <a:pt x="10180" y="1001"/>
                  </a:cubicBezTo>
                  <a:cubicBezTo>
                    <a:pt x="10168" y="1025"/>
                    <a:pt x="10144" y="1048"/>
                    <a:pt x="10120" y="1072"/>
                  </a:cubicBezTo>
                  <a:cubicBezTo>
                    <a:pt x="10120" y="1072"/>
                    <a:pt x="10120" y="1084"/>
                    <a:pt x="10108" y="1084"/>
                  </a:cubicBezTo>
                  <a:cubicBezTo>
                    <a:pt x="10085" y="1108"/>
                    <a:pt x="10073" y="1120"/>
                    <a:pt x="10073" y="1132"/>
                  </a:cubicBezTo>
                  <a:cubicBezTo>
                    <a:pt x="10061" y="1167"/>
                    <a:pt x="10025" y="1179"/>
                    <a:pt x="10013" y="1203"/>
                  </a:cubicBezTo>
                  <a:lnTo>
                    <a:pt x="9966" y="1251"/>
                  </a:lnTo>
                  <a:lnTo>
                    <a:pt x="9954" y="1263"/>
                  </a:lnTo>
                  <a:cubicBezTo>
                    <a:pt x="9942" y="1298"/>
                    <a:pt x="9906" y="1310"/>
                    <a:pt x="9882" y="1346"/>
                  </a:cubicBezTo>
                  <a:cubicBezTo>
                    <a:pt x="9870" y="1358"/>
                    <a:pt x="9847" y="1382"/>
                    <a:pt x="9823" y="1406"/>
                  </a:cubicBezTo>
                  <a:lnTo>
                    <a:pt x="9751" y="1477"/>
                  </a:lnTo>
                  <a:lnTo>
                    <a:pt x="9716" y="1501"/>
                  </a:lnTo>
                  <a:lnTo>
                    <a:pt x="9692" y="1536"/>
                  </a:lnTo>
                  <a:cubicBezTo>
                    <a:pt x="9656" y="1560"/>
                    <a:pt x="9632" y="1584"/>
                    <a:pt x="9596" y="1608"/>
                  </a:cubicBezTo>
                  <a:lnTo>
                    <a:pt x="9573" y="1644"/>
                  </a:lnTo>
                  <a:lnTo>
                    <a:pt x="9537" y="1667"/>
                  </a:lnTo>
                  <a:cubicBezTo>
                    <a:pt x="9513" y="1703"/>
                    <a:pt x="9477" y="1715"/>
                    <a:pt x="9430" y="1739"/>
                  </a:cubicBezTo>
                  <a:lnTo>
                    <a:pt x="9406" y="1775"/>
                  </a:lnTo>
                  <a:lnTo>
                    <a:pt x="9370" y="1798"/>
                  </a:lnTo>
                  <a:cubicBezTo>
                    <a:pt x="9335" y="1834"/>
                    <a:pt x="9299" y="1858"/>
                    <a:pt x="9251" y="1882"/>
                  </a:cubicBezTo>
                  <a:cubicBezTo>
                    <a:pt x="9239" y="1882"/>
                    <a:pt x="9239" y="1894"/>
                    <a:pt x="9227" y="1894"/>
                  </a:cubicBezTo>
                  <a:cubicBezTo>
                    <a:pt x="9215" y="1894"/>
                    <a:pt x="9215" y="1906"/>
                    <a:pt x="9192" y="1906"/>
                  </a:cubicBezTo>
                  <a:cubicBezTo>
                    <a:pt x="9132" y="1953"/>
                    <a:pt x="9073" y="1977"/>
                    <a:pt x="9001" y="2025"/>
                  </a:cubicBezTo>
                  <a:cubicBezTo>
                    <a:pt x="8930" y="2072"/>
                    <a:pt x="8834" y="2120"/>
                    <a:pt x="8763" y="2156"/>
                  </a:cubicBezTo>
                  <a:cubicBezTo>
                    <a:pt x="8739" y="2179"/>
                    <a:pt x="8715" y="2191"/>
                    <a:pt x="8692" y="2191"/>
                  </a:cubicBezTo>
                  <a:cubicBezTo>
                    <a:pt x="8632" y="2215"/>
                    <a:pt x="8561" y="2251"/>
                    <a:pt x="8501" y="2275"/>
                  </a:cubicBezTo>
                  <a:cubicBezTo>
                    <a:pt x="8477" y="2298"/>
                    <a:pt x="8453" y="2298"/>
                    <a:pt x="8442" y="2310"/>
                  </a:cubicBezTo>
                  <a:cubicBezTo>
                    <a:pt x="8346" y="2358"/>
                    <a:pt x="8263" y="2382"/>
                    <a:pt x="8168" y="2418"/>
                  </a:cubicBezTo>
                  <a:cubicBezTo>
                    <a:pt x="8156" y="2418"/>
                    <a:pt x="8144" y="2429"/>
                    <a:pt x="8120" y="2429"/>
                  </a:cubicBezTo>
                  <a:cubicBezTo>
                    <a:pt x="8049" y="2453"/>
                    <a:pt x="7977" y="2489"/>
                    <a:pt x="7906" y="2501"/>
                  </a:cubicBezTo>
                  <a:cubicBezTo>
                    <a:pt x="7870" y="2513"/>
                    <a:pt x="7846" y="2513"/>
                    <a:pt x="7811" y="2537"/>
                  </a:cubicBezTo>
                  <a:lnTo>
                    <a:pt x="7680" y="2572"/>
                  </a:lnTo>
                  <a:cubicBezTo>
                    <a:pt x="7644" y="2596"/>
                    <a:pt x="7608" y="2596"/>
                    <a:pt x="7572" y="2608"/>
                  </a:cubicBezTo>
                  <a:cubicBezTo>
                    <a:pt x="7525" y="2620"/>
                    <a:pt x="7489" y="2632"/>
                    <a:pt x="7441" y="2632"/>
                  </a:cubicBezTo>
                  <a:cubicBezTo>
                    <a:pt x="7406" y="2656"/>
                    <a:pt x="7370" y="2656"/>
                    <a:pt x="7334" y="2668"/>
                  </a:cubicBezTo>
                  <a:cubicBezTo>
                    <a:pt x="7287" y="2679"/>
                    <a:pt x="7251" y="2679"/>
                    <a:pt x="7203" y="2691"/>
                  </a:cubicBezTo>
                  <a:cubicBezTo>
                    <a:pt x="7168" y="2715"/>
                    <a:pt x="7132" y="2715"/>
                    <a:pt x="7096" y="2727"/>
                  </a:cubicBezTo>
                  <a:cubicBezTo>
                    <a:pt x="7049" y="2739"/>
                    <a:pt x="7013" y="2739"/>
                    <a:pt x="6965" y="2751"/>
                  </a:cubicBezTo>
                  <a:cubicBezTo>
                    <a:pt x="6929" y="2751"/>
                    <a:pt x="6894" y="2775"/>
                    <a:pt x="6858" y="2775"/>
                  </a:cubicBezTo>
                  <a:cubicBezTo>
                    <a:pt x="6751" y="2787"/>
                    <a:pt x="6668" y="2799"/>
                    <a:pt x="6560" y="2810"/>
                  </a:cubicBezTo>
                  <a:lnTo>
                    <a:pt x="6513" y="2810"/>
                  </a:lnTo>
                  <a:cubicBezTo>
                    <a:pt x="6429" y="2834"/>
                    <a:pt x="6334" y="2834"/>
                    <a:pt x="6251" y="2846"/>
                  </a:cubicBezTo>
                  <a:cubicBezTo>
                    <a:pt x="6215" y="2846"/>
                    <a:pt x="6179" y="2846"/>
                    <a:pt x="6144" y="2858"/>
                  </a:cubicBezTo>
                  <a:cubicBezTo>
                    <a:pt x="6084" y="2858"/>
                    <a:pt x="6025" y="2870"/>
                    <a:pt x="5977" y="2870"/>
                  </a:cubicBezTo>
                  <a:cubicBezTo>
                    <a:pt x="5953" y="2870"/>
                    <a:pt x="5906" y="2870"/>
                    <a:pt x="5882" y="2894"/>
                  </a:cubicBezTo>
                  <a:cubicBezTo>
                    <a:pt x="5822" y="2894"/>
                    <a:pt x="5763" y="2894"/>
                    <a:pt x="5703" y="2906"/>
                  </a:cubicBezTo>
                  <a:lnTo>
                    <a:pt x="4822" y="2906"/>
                  </a:lnTo>
                  <a:cubicBezTo>
                    <a:pt x="4763" y="2906"/>
                    <a:pt x="4715" y="2906"/>
                    <a:pt x="4655" y="2894"/>
                  </a:cubicBezTo>
                  <a:lnTo>
                    <a:pt x="4572" y="2894"/>
                  </a:lnTo>
                  <a:cubicBezTo>
                    <a:pt x="4513" y="2894"/>
                    <a:pt x="4429" y="2870"/>
                    <a:pt x="4370" y="2870"/>
                  </a:cubicBezTo>
                  <a:lnTo>
                    <a:pt x="4310" y="2870"/>
                  </a:lnTo>
                  <a:cubicBezTo>
                    <a:pt x="4227" y="2858"/>
                    <a:pt x="4155" y="2858"/>
                    <a:pt x="4060" y="2846"/>
                  </a:cubicBezTo>
                  <a:lnTo>
                    <a:pt x="4012" y="2846"/>
                  </a:lnTo>
                  <a:cubicBezTo>
                    <a:pt x="3941" y="2834"/>
                    <a:pt x="3870" y="2834"/>
                    <a:pt x="3798" y="2810"/>
                  </a:cubicBezTo>
                  <a:cubicBezTo>
                    <a:pt x="3762" y="2810"/>
                    <a:pt x="3739" y="2799"/>
                    <a:pt x="3703" y="2799"/>
                  </a:cubicBezTo>
                  <a:cubicBezTo>
                    <a:pt x="3643" y="2787"/>
                    <a:pt x="3596" y="2787"/>
                    <a:pt x="3536" y="2775"/>
                  </a:cubicBezTo>
                  <a:cubicBezTo>
                    <a:pt x="3512" y="2775"/>
                    <a:pt x="3477" y="2751"/>
                    <a:pt x="3453" y="2751"/>
                  </a:cubicBezTo>
                  <a:lnTo>
                    <a:pt x="3274" y="2715"/>
                  </a:lnTo>
                  <a:cubicBezTo>
                    <a:pt x="3239" y="2691"/>
                    <a:pt x="3215" y="2691"/>
                    <a:pt x="3167" y="2679"/>
                  </a:cubicBezTo>
                  <a:cubicBezTo>
                    <a:pt x="3108" y="2668"/>
                    <a:pt x="3060" y="2656"/>
                    <a:pt x="3000" y="2632"/>
                  </a:cubicBezTo>
                  <a:cubicBezTo>
                    <a:pt x="2977" y="2620"/>
                    <a:pt x="2941" y="2620"/>
                    <a:pt x="2917" y="2608"/>
                  </a:cubicBezTo>
                  <a:cubicBezTo>
                    <a:pt x="2822" y="2572"/>
                    <a:pt x="2750" y="2560"/>
                    <a:pt x="2667" y="2537"/>
                  </a:cubicBezTo>
                  <a:cubicBezTo>
                    <a:pt x="2643" y="2537"/>
                    <a:pt x="2631" y="2513"/>
                    <a:pt x="2619" y="2513"/>
                  </a:cubicBezTo>
                  <a:cubicBezTo>
                    <a:pt x="2524" y="2489"/>
                    <a:pt x="2429" y="2453"/>
                    <a:pt x="2334" y="2418"/>
                  </a:cubicBezTo>
                  <a:cubicBezTo>
                    <a:pt x="2286" y="2394"/>
                    <a:pt x="2262" y="2382"/>
                    <a:pt x="2227" y="2370"/>
                  </a:cubicBezTo>
                  <a:cubicBezTo>
                    <a:pt x="2203" y="2358"/>
                    <a:pt x="2167" y="2334"/>
                    <a:pt x="2143" y="2334"/>
                  </a:cubicBezTo>
                  <a:cubicBezTo>
                    <a:pt x="2096" y="2322"/>
                    <a:pt x="2048" y="2310"/>
                    <a:pt x="2024" y="2275"/>
                  </a:cubicBezTo>
                  <a:cubicBezTo>
                    <a:pt x="1988" y="2263"/>
                    <a:pt x="1965" y="2251"/>
                    <a:pt x="1953" y="2251"/>
                  </a:cubicBezTo>
                  <a:cubicBezTo>
                    <a:pt x="1905" y="2239"/>
                    <a:pt x="1857" y="2203"/>
                    <a:pt x="1810" y="2191"/>
                  </a:cubicBezTo>
                  <a:cubicBezTo>
                    <a:pt x="1798" y="2179"/>
                    <a:pt x="1774" y="2179"/>
                    <a:pt x="1750" y="2156"/>
                  </a:cubicBezTo>
                  <a:cubicBezTo>
                    <a:pt x="1691" y="2132"/>
                    <a:pt x="1619" y="2084"/>
                    <a:pt x="1560" y="2060"/>
                  </a:cubicBezTo>
                  <a:cubicBezTo>
                    <a:pt x="1500" y="2013"/>
                    <a:pt x="1429" y="1977"/>
                    <a:pt x="1369" y="1941"/>
                  </a:cubicBezTo>
                  <a:cubicBezTo>
                    <a:pt x="1357" y="1917"/>
                    <a:pt x="1322" y="1906"/>
                    <a:pt x="1310" y="1894"/>
                  </a:cubicBezTo>
                  <a:cubicBezTo>
                    <a:pt x="1262" y="1858"/>
                    <a:pt x="1238" y="1834"/>
                    <a:pt x="1191" y="1822"/>
                  </a:cubicBezTo>
                  <a:cubicBezTo>
                    <a:pt x="1155" y="1798"/>
                    <a:pt x="1143" y="1787"/>
                    <a:pt x="1119" y="1775"/>
                  </a:cubicBezTo>
                  <a:cubicBezTo>
                    <a:pt x="1084" y="1739"/>
                    <a:pt x="1060" y="1727"/>
                    <a:pt x="1024" y="1703"/>
                  </a:cubicBezTo>
                  <a:cubicBezTo>
                    <a:pt x="1000" y="1679"/>
                    <a:pt x="976" y="1667"/>
                    <a:pt x="964" y="1644"/>
                  </a:cubicBezTo>
                  <a:cubicBezTo>
                    <a:pt x="941" y="1608"/>
                    <a:pt x="905" y="1596"/>
                    <a:pt x="881" y="1560"/>
                  </a:cubicBezTo>
                  <a:lnTo>
                    <a:pt x="822" y="1501"/>
                  </a:lnTo>
                  <a:cubicBezTo>
                    <a:pt x="786" y="1477"/>
                    <a:pt x="762" y="1465"/>
                    <a:pt x="738" y="1429"/>
                  </a:cubicBezTo>
                  <a:lnTo>
                    <a:pt x="679" y="1370"/>
                  </a:lnTo>
                  <a:lnTo>
                    <a:pt x="607" y="1298"/>
                  </a:lnTo>
                  <a:cubicBezTo>
                    <a:pt x="595" y="1286"/>
                    <a:pt x="583" y="1251"/>
                    <a:pt x="548" y="1239"/>
                  </a:cubicBezTo>
                  <a:cubicBezTo>
                    <a:pt x="536" y="1203"/>
                    <a:pt x="500" y="1191"/>
                    <a:pt x="488" y="1167"/>
                  </a:cubicBezTo>
                  <a:cubicBezTo>
                    <a:pt x="476" y="1144"/>
                    <a:pt x="464" y="1120"/>
                    <a:pt x="441" y="1108"/>
                  </a:cubicBezTo>
                  <a:cubicBezTo>
                    <a:pt x="429" y="1072"/>
                    <a:pt x="405" y="1060"/>
                    <a:pt x="381" y="1025"/>
                  </a:cubicBezTo>
                  <a:cubicBezTo>
                    <a:pt x="369" y="1013"/>
                    <a:pt x="357" y="989"/>
                    <a:pt x="345" y="965"/>
                  </a:cubicBezTo>
                  <a:cubicBezTo>
                    <a:pt x="322" y="941"/>
                    <a:pt x="310" y="929"/>
                    <a:pt x="298" y="894"/>
                  </a:cubicBezTo>
                  <a:cubicBezTo>
                    <a:pt x="286" y="870"/>
                    <a:pt x="262" y="846"/>
                    <a:pt x="250" y="822"/>
                  </a:cubicBezTo>
                  <a:cubicBezTo>
                    <a:pt x="238" y="786"/>
                    <a:pt x="226" y="774"/>
                    <a:pt x="202" y="751"/>
                  </a:cubicBezTo>
                  <a:cubicBezTo>
                    <a:pt x="191" y="715"/>
                    <a:pt x="191" y="703"/>
                    <a:pt x="179" y="667"/>
                  </a:cubicBezTo>
                  <a:cubicBezTo>
                    <a:pt x="167" y="644"/>
                    <a:pt x="143" y="632"/>
                    <a:pt x="143" y="596"/>
                  </a:cubicBezTo>
                  <a:cubicBezTo>
                    <a:pt x="131" y="572"/>
                    <a:pt x="131" y="548"/>
                    <a:pt x="119" y="524"/>
                  </a:cubicBezTo>
                  <a:cubicBezTo>
                    <a:pt x="107" y="489"/>
                    <a:pt x="107" y="477"/>
                    <a:pt x="83" y="453"/>
                  </a:cubicBezTo>
                  <a:cubicBezTo>
                    <a:pt x="71" y="417"/>
                    <a:pt x="71" y="405"/>
                    <a:pt x="71" y="370"/>
                  </a:cubicBezTo>
                  <a:cubicBezTo>
                    <a:pt x="60" y="346"/>
                    <a:pt x="60" y="334"/>
                    <a:pt x="60" y="298"/>
                  </a:cubicBezTo>
                  <a:cubicBezTo>
                    <a:pt x="60" y="274"/>
                    <a:pt x="48" y="251"/>
                    <a:pt x="48" y="227"/>
                  </a:cubicBezTo>
                  <a:cubicBezTo>
                    <a:pt x="48" y="191"/>
                    <a:pt x="24" y="179"/>
                    <a:pt x="24" y="155"/>
                  </a:cubicBezTo>
                  <a:cubicBezTo>
                    <a:pt x="24" y="120"/>
                    <a:pt x="24" y="108"/>
                    <a:pt x="12" y="72"/>
                  </a:cubicBezTo>
                  <a:cubicBezTo>
                    <a:pt x="12" y="48"/>
                    <a:pt x="12" y="36"/>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5025779" y="3005639"/>
              <a:ext cx="137510" cy="73878"/>
            </a:xfrm>
            <a:custGeom>
              <a:rect b="b" l="l" r="r" t="t"/>
              <a:pathLst>
                <a:path extrusionOk="0" h="2502" w="4657">
                  <a:moveTo>
                    <a:pt x="2757" y="513"/>
                  </a:moveTo>
                  <a:cubicBezTo>
                    <a:pt x="2855" y="513"/>
                    <a:pt x="2968" y="534"/>
                    <a:pt x="3096" y="584"/>
                  </a:cubicBezTo>
                  <a:lnTo>
                    <a:pt x="2513" y="918"/>
                  </a:lnTo>
                  <a:cubicBezTo>
                    <a:pt x="2382" y="775"/>
                    <a:pt x="2334" y="656"/>
                    <a:pt x="2477" y="584"/>
                  </a:cubicBezTo>
                  <a:cubicBezTo>
                    <a:pt x="2553" y="540"/>
                    <a:pt x="2646" y="513"/>
                    <a:pt x="2757" y="513"/>
                  </a:cubicBezTo>
                  <a:close/>
                  <a:moveTo>
                    <a:pt x="2215" y="1561"/>
                  </a:moveTo>
                  <a:cubicBezTo>
                    <a:pt x="2334" y="1692"/>
                    <a:pt x="2382" y="1811"/>
                    <a:pt x="2227" y="1906"/>
                  </a:cubicBezTo>
                  <a:cubicBezTo>
                    <a:pt x="2159" y="1943"/>
                    <a:pt x="2075" y="1964"/>
                    <a:pt x="1973" y="1964"/>
                  </a:cubicBezTo>
                  <a:cubicBezTo>
                    <a:pt x="1879" y="1964"/>
                    <a:pt x="1770" y="1946"/>
                    <a:pt x="1644" y="1906"/>
                  </a:cubicBezTo>
                  <a:lnTo>
                    <a:pt x="2215" y="1561"/>
                  </a:lnTo>
                  <a:close/>
                  <a:moveTo>
                    <a:pt x="4108" y="1"/>
                  </a:moveTo>
                  <a:lnTo>
                    <a:pt x="3644" y="263"/>
                  </a:lnTo>
                  <a:cubicBezTo>
                    <a:pt x="3273" y="99"/>
                    <a:pt x="2912" y="25"/>
                    <a:pt x="2590" y="25"/>
                  </a:cubicBezTo>
                  <a:cubicBezTo>
                    <a:pt x="2281" y="25"/>
                    <a:pt x="2008" y="93"/>
                    <a:pt x="1799" y="215"/>
                  </a:cubicBezTo>
                  <a:cubicBezTo>
                    <a:pt x="1215" y="560"/>
                    <a:pt x="1572" y="953"/>
                    <a:pt x="1918" y="1275"/>
                  </a:cubicBezTo>
                  <a:lnTo>
                    <a:pt x="1227" y="1680"/>
                  </a:lnTo>
                  <a:cubicBezTo>
                    <a:pt x="965" y="1489"/>
                    <a:pt x="787" y="1263"/>
                    <a:pt x="727" y="1049"/>
                  </a:cubicBezTo>
                  <a:lnTo>
                    <a:pt x="1" y="1215"/>
                  </a:lnTo>
                  <a:cubicBezTo>
                    <a:pt x="37" y="1453"/>
                    <a:pt x="310" y="1751"/>
                    <a:pt x="691" y="2001"/>
                  </a:cubicBezTo>
                  <a:lnTo>
                    <a:pt x="251" y="2263"/>
                  </a:lnTo>
                  <a:lnTo>
                    <a:pt x="334" y="2299"/>
                  </a:lnTo>
                  <a:lnTo>
                    <a:pt x="668" y="2501"/>
                  </a:lnTo>
                  <a:lnTo>
                    <a:pt x="1132" y="2227"/>
                  </a:lnTo>
                  <a:cubicBezTo>
                    <a:pt x="1477" y="2376"/>
                    <a:pt x="1822" y="2445"/>
                    <a:pt x="2135" y="2445"/>
                  </a:cubicBezTo>
                  <a:cubicBezTo>
                    <a:pt x="2448" y="2445"/>
                    <a:pt x="2727" y="2376"/>
                    <a:pt x="2942" y="2251"/>
                  </a:cubicBezTo>
                  <a:cubicBezTo>
                    <a:pt x="3525" y="1906"/>
                    <a:pt x="3168" y="1537"/>
                    <a:pt x="2823" y="1203"/>
                  </a:cubicBezTo>
                  <a:lnTo>
                    <a:pt x="3525" y="799"/>
                  </a:lnTo>
                  <a:cubicBezTo>
                    <a:pt x="3704" y="930"/>
                    <a:pt x="3847" y="1096"/>
                    <a:pt x="3942" y="1287"/>
                  </a:cubicBezTo>
                  <a:lnTo>
                    <a:pt x="4656" y="1108"/>
                  </a:lnTo>
                  <a:cubicBezTo>
                    <a:pt x="4561" y="906"/>
                    <a:pt x="4358" y="680"/>
                    <a:pt x="4073" y="489"/>
                  </a:cubicBezTo>
                  <a:lnTo>
                    <a:pt x="4525" y="239"/>
                  </a:lnTo>
                  <a:lnTo>
                    <a:pt x="410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a:off x="5161842" y="3196210"/>
              <a:ext cx="313257" cy="180708"/>
            </a:xfrm>
            <a:custGeom>
              <a:rect b="b" l="l" r="r" t="t"/>
              <a:pathLst>
                <a:path extrusionOk="0" h="6120" w="10609">
                  <a:moveTo>
                    <a:pt x="5275" y="0"/>
                  </a:moveTo>
                  <a:cubicBezTo>
                    <a:pt x="3921" y="0"/>
                    <a:pt x="2566" y="298"/>
                    <a:pt x="1536" y="893"/>
                  </a:cubicBezTo>
                  <a:cubicBezTo>
                    <a:pt x="501" y="1488"/>
                    <a:pt x="1" y="2274"/>
                    <a:pt x="1" y="3048"/>
                  </a:cubicBezTo>
                  <a:lnTo>
                    <a:pt x="1" y="3131"/>
                  </a:lnTo>
                  <a:cubicBezTo>
                    <a:pt x="36" y="3179"/>
                    <a:pt x="36" y="3203"/>
                    <a:pt x="36" y="3215"/>
                  </a:cubicBezTo>
                  <a:cubicBezTo>
                    <a:pt x="36" y="3250"/>
                    <a:pt x="36" y="3262"/>
                    <a:pt x="48" y="3298"/>
                  </a:cubicBezTo>
                  <a:cubicBezTo>
                    <a:pt x="48" y="3322"/>
                    <a:pt x="48" y="3334"/>
                    <a:pt x="60" y="3369"/>
                  </a:cubicBezTo>
                  <a:cubicBezTo>
                    <a:pt x="60" y="3393"/>
                    <a:pt x="72" y="3405"/>
                    <a:pt x="72" y="3441"/>
                  </a:cubicBezTo>
                  <a:cubicBezTo>
                    <a:pt x="72" y="3477"/>
                    <a:pt x="96" y="3489"/>
                    <a:pt x="96" y="3512"/>
                  </a:cubicBezTo>
                  <a:cubicBezTo>
                    <a:pt x="96" y="3548"/>
                    <a:pt x="108" y="3560"/>
                    <a:pt x="108" y="3596"/>
                  </a:cubicBezTo>
                  <a:cubicBezTo>
                    <a:pt x="108" y="3620"/>
                    <a:pt x="120" y="3631"/>
                    <a:pt x="120" y="3667"/>
                  </a:cubicBezTo>
                  <a:cubicBezTo>
                    <a:pt x="131" y="3691"/>
                    <a:pt x="131" y="3703"/>
                    <a:pt x="155" y="3739"/>
                  </a:cubicBezTo>
                  <a:cubicBezTo>
                    <a:pt x="167" y="3774"/>
                    <a:pt x="167" y="3786"/>
                    <a:pt x="179" y="3810"/>
                  </a:cubicBezTo>
                  <a:cubicBezTo>
                    <a:pt x="191" y="3846"/>
                    <a:pt x="215" y="3858"/>
                    <a:pt x="215" y="3893"/>
                  </a:cubicBezTo>
                  <a:cubicBezTo>
                    <a:pt x="227" y="3917"/>
                    <a:pt x="227" y="3929"/>
                    <a:pt x="239" y="3965"/>
                  </a:cubicBezTo>
                  <a:cubicBezTo>
                    <a:pt x="251" y="3989"/>
                    <a:pt x="274" y="4001"/>
                    <a:pt x="286" y="4036"/>
                  </a:cubicBezTo>
                  <a:cubicBezTo>
                    <a:pt x="298" y="4072"/>
                    <a:pt x="310" y="4084"/>
                    <a:pt x="334" y="4108"/>
                  </a:cubicBezTo>
                  <a:cubicBezTo>
                    <a:pt x="346" y="4143"/>
                    <a:pt x="358" y="4155"/>
                    <a:pt x="370" y="4191"/>
                  </a:cubicBezTo>
                  <a:cubicBezTo>
                    <a:pt x="393" y="4203"/>
                    <a:pt x="405" y="4227"/>
                    <a:pt x="417" y="4251"/>
                  </a:cubicBezTo>
                  <a:cubicBezTo>
                    <a:pt x="429" y="4274"/>
                    <a:pt x="453" y="4286"/>
                    <a:pt x="477" y="4322"/>
                  </a:cubicBezTo>
                  <a:cubicBezTo>
                    <a:pt x="489" y="4334"/>
                    <a:pt x="512" y="4358"/>
                    <a:pt x="524" y="4382"/>
                  </a:cubicBezTo>
                  <a:cubicBezTo>
                    <a:pt x="536" y="4405"/>
                    <a:pt x="572" y="4417"/>
                    <a:pt x="584" y="4453"/>
                  </a:cubicBezTo>
                  <a:cubicBezTo>
                    <a:pt x="596" y="4465"/>
                    <a:pt x="608" y="4501"/>
                    <a:pt x="643" y="4512"/>
                  </a:cubicBezTo>
                  <a:cubicBezTo>
                    <a:pt x="655" y="4548"/>
                    <a:pt x="691" y="4560"/>
                    <a:pt x="715" y="4584"/>
                  </a:cubicBezTo>
                  <a:lnTo>
                    <a:pt x="774" y="4643"/>
                  </a:lnTo>
                  <a:lnTo>
                    <a:pt x="846" y="4715"/>
                  </a:lnTo>
                  <a:lnTo>
                    <a:pt x="905" y="4774"/>
                  </a:lnTo>
                  <a:cubicBezTo>
                    <a:pt x="941" y="4810"/>
                    <a:pt x="965" y="4822"/>
                    <a:pt x="1001" y="4858"/>
                  </a:cubicBezTo>
                  <a:cubicBezTo>
                    <a:pt x="1013" y="4870"/>
                    <a:pt x="1048" y="4882"/>
                    <a:pt x="1060" y="4917"/>
                  </a:cubicBezTo>
                  <a:cubicBezTo>
                    <a:pt x="1084" y="4941"/>
                    <a:pt x="1120" y="4953"/>
                    <a:pt x="1144" y="4989"/>
                  </a:cubicBezTo>
                  <a:cubicBezTo>
                    <a:pt x="1179" y="5001"/>
                    <a:pt x="1191" y="5013"/>
                    <a:pt x="1227" y="5036"/>
                  </a:cubicBezTo>
                  <a:cubicBezTo>
                    <a:pt x="1263" y="5060"/>
                    <a:pt x="1298" y="5096"/>
                    <a:pt x="1346" y="5108"/>
                  </a:cubicBezTo>
                  <a:cubicBezTo>
                    <a:pt x="1358" y="5120"/>
                    <a:pt x="1370" y="5132"/>
                    <a:pt x="1405" y="5155"/>
                  </a:cubicBezTo>
                  <a:cubicBezTo>
                    <a:pt x="1465" y="5191"/>
                    <a:pt x="1525" y="5227"/>
                    <a:pt x="1596" y="5274"/>
                  </a:cubicBezTo>
                  <a:cubicBezTo>
                    <a:pt x="1655" y="5298"/>
                    <a:pt x="1715" y="5346"/>
                    <a:pt x="1786" y="5370"/>
                  </a:cubicBezTo>
                  <a:cubicBezTo>
                    <a:pt x="1798" y="5394"/>
                    <a:pt x="1834" y="5394"/>
                    <a:pt x="1846" y="5405"/>
                  </a:cubicBezTo>
                  <a:cubicBezTo>
                    <a:pt x="1894" y="5417"/>
                    <a:pt x="1929" y="5453"/>
                    <a:pt x="1977" y="5465"/>
                  </a:cubicBezTo>
                  <a:cubicBezTo>
                    <a:pt x="2013" y="5477"/>
                    <a:pt x="2036" y="5489"/>
                    <a:pt x="2048" y="5489"/>
                  </a:cubicBezTo>
                  <a:cubicBezTo>
                    <a:pt x="2096" y="5513"/>
                    <a:pt x="2132" y="5536"/>
                    <a:pt x="2167" y="5548"/>
                  </a:cubicBezTo>
                  <a:cubicBezTo>
                    <a:pt x="2203" y="5572"/>
                    <a:pt x="2227" y="5584"/>
                    <a:pt x="2263" y="5584"/>
                  </a:cubicBezTo>
                  <a:cubicBezTo>
                    <a:pt x="2287" y="5596"/>
                    <a:pt x="2334" y="5608"/>
                    <a:pt x="2370" y="5632"/>
                  </a:cubicBezTo>
                  <a:cubicBezTo>
                    <a:pt x="2453" y="5655"/>
                    <a:pt x="2548" y="5703"/>
                    <a:pt x="2644" y="5727"/>
                  </a:cubicBezTo>
                  <a:cubicBezTo>
                    <a:pt x="2668" y="5727"/>
                    <a:pt x="2679" y="5751"/>
                    <a:pt x="2691" y="5751"/>
                  </a:cubicBezTo>
                  <a:cubicBezTo>
                    <a:pt x="2787" y="5775"/>
                    <a:pt x="2858" y="5810"/>
                    <a:pt x="2941" y="5822"/>
                  </a:cubicBezTo>
                  <a:cubicBezTo>
                    <a:pt x="2977" y="5834"/>
                    <a:pt x="3001" y="5834"/>
                    <a:pt x="3037" y="5846"/>
                  </a:cubicBezTo>
                  <a:cubicBezTo>
                    <a:pt x="3096" y="5870"/>
                    <a:pt x="3144" y="5882"/>
                    <a:pt x="3203" y="5894"/>
                  </a:cubicBezTo>
                  <a:cubicBezTo>
                    <a:pt x="3227" y="5906"/>
                    <a:pt x="3263" y="5906"/>
                    <a:pt x="3310" y="5929"/>
                  </a:cubicBezTo>
                  <a:lnTo>
                    <a:pt x="3489" y="5965"/>
                  </a:lnTo>
                  <a:cubicBezTo>
                    <a:pt x="3513" y="5965"/>
                    <a:pt x="3549" y="5989"/>
                    <a:pt x="3572" y="5989"/>
                  </a:cubicBezTo>
                  <a:cubicBezTo>
                    <a:pt x="3632" y="6001"/>
                    <a:pt x="3680" y="6001"/>
                    <a:pt x="3739" y="6013"/>
                  </a:cubicBezTo>
                  <a:cubicBezTo>
                    <a:pt x="3763" y="6013"/>
                    <a:pt x="3799" y="6036"/>
                    <a:pt x="3822" y="6036"/>
                  </a:cubicBezTo>
                  <a:cubicBezTo>
                    <a:pt x="3906" y="6048"/>
                    <a:pt x="3977" y="6060"/>
                    <a:pt x="4049" y="6060"/>
                  </a:cubicBezTo>
                  <a:lnTo>
                    <a:pt x="4096" y="6060"/>
                  </a:lnTo>
                  <a:cubicBezTo>
                    <a:pt x="4180" y="6072"/>
                    <a:pt x="4263" y="6096"/>
                    <a:pt x="4346" y="6096"/>
                  </a:cubicBezTo>
                  <a:lnTo>
                    <a:pt x="4406" y="6096"/>
                  </a:lnTo>
                  <a:cubicBezTo>
                    <a:pt x="4465" y="6096"/>
                    <a:pt x="4537" y="6108"/>
                    <a:pt x="4596" y="6108"/>
                  </a:cubicBezTo>
                  <a:lnTo>
                    <a:pt x="4692" y="6108"/>
                  </a:lnTo>
                  <a:cubicBezTo>
                    <a:pt x="4751" y="6108"/>
                    <a:pt x="4799" y="6120"/>
                    <a:pt x="4846" y="6120"/>
                  </a:cubicBezTo>
                  <a:lnTo>
                    <a:pt x="5727" y="6120"/>
                  </a:lnTo>
                  <a:cubicBezTo>
                    <a:pt x="5787" y="6120"/>
                    <a:pt x="5846" y="6120"/>
                    <a:pt x="5906" y="6108"/>
                  </a:cubicBezTo>
                  <a:cubicBezTo>
                    <a:pt x="5942" y="6108"/>
                    <a:pt x="5989" y="6108"/>
                    <a:pt x="6013" y="6096"/>
                  </a:cubicBezTo>
                  <a:cubicBezTo>
                    <a:pt x="6073" y="6096"/>
                    <a:pt x="6132" y="6072"/>
                    <a:pt x="6180" y="6072"/>
                  </a:cubicBezTo>
                  <a:cubicBezTo>
                    <a:pt x="6204" y="6072"/>
                    <a:pt x="6251" y="6072"/>
                    <a:pt x="6287" y="6060"/>
                  </a:cubicBezTo>
                  <a:cubicBezTo>
                    <a:pt x="6370" y="6048"/>
                    <a:pt x="6466" y="6048"/>
                    <a:pt x="6549" y="6036"/>
                  </a:cubicBezTo>
                  <a:lnTo>
                    <a:pt x="6597" y="6036"/>
                  </a:lnTo>
                  <a:cubicBezTo>
                    <a:pt x="6704" y="6013"/>
                    <a:pt x="6787" y="6001"/>
                    <a:pt x="6894" y="5989"/>
                  </a:cubicBezTo>
                  <a:cubicBezTo>
                    <a:pt x="6918" y="5989"/>
                    <a:pt x="6966" y="5977"/>
                    <a:pt x="7001" y="5977"/>
                  </a:cubicBezTo>
                  <a:cubicBezTo>
                    <a:pt x="7037" y="5953"/>
                    <a:pt x="7085" y="5953"/>
                    <a:pt x="7132" y="5941"/>
                  </a:cubicBezTo>
                  <a:cubicBezTo>
                    <a:pt x="7180" y="5929"/>
                    <a:pt x="7204" y="5929"/>
                    <a:pt x="7240" y="5906"/>
                  </a:cubicBezTo>
                  <a:cubicBezTo>
                    <a:pt x="7275" y="5894"/>
                    <a:pt x="7323" y="5894"/>
                    <a:pt x="7370" y="5882"/>
                  </a:cubicBezTo>
                  <a:cubicBezTo>
                    <a:pt x="7394" y="5870"/>
                    <a:pt x="7442" y="5870"/>
                    <a:pt x="7478" y="5846"/>
                  </a:cubicBezTo>
                  <a:cubicBezTo>
                    <a:pt x="7513" y="5834"/>
                    <a:pt x="7561" y="5822"/>
                    <a:pt x="7609" y="5822"/>
                  </a:cubicBezTo>
                  <a:cubicBezTo>
                    <a:pt x="7632" y="5810"/>
                    <a:pt x="7680" y="5810"/>
                    <a:pt x="7716" y="5786"/>
                  </a:cubicBezTo>
                  <a:lnTo>
                    <a:pt x="7847" y="5751"/>
                  </a:lnTo>
                  <a:cubicBezTo>
                    <a:pt x="7871" y="5727"/>
                    <a:pt x="7906" y="5727"/>
                    <a:pt x="7930" y="5715"/>
                  </a:cubicBezTo>
                  <a:cubicBezTo>
                    <a:pt x="8013" y="5691"/>
                    <a:pt x="8085" y="5655"/>
                    <a:pt x="8156" y="5644"/>
                  </a:cubicBezTo>
                  <a:cubicBezTo>
                    <a:pt x="8168" y="5644"/>
                    <a:pt x="8192" y="5632"/>
                    <a:pt x="8204" y="5632"/>
                  </a:cubicBezTo>
                  <a:cubicBezTo>
                    <a:pt x="8287" y="5596"/>
                    <a:pt x="8383" y="5548"/>
                    <a:pt x="8466" y="5525"/>
                  </a:cubicBezTo>
                  <a:cubicBezTo>
                    <a:pt x="8502" y="5513"/>
                    <a:pt x="8513" y="5513"/>
                    <a:pt x="8525" y="5489"/>
                  </a:cubicBezTo>
                  <a:cubicBezTo>
                    <a:pt x="8585" y="5465"/>
                    <a:pt x="8668" y="5429"/>
                    <a:pt x="8728" y="5405"/>
                  </a:cubicBezTo>
                  <a:cubicBezTo>
                    <a:pt x="8752" y="5394"/>
                    <a:pt x="8764" y="5370"/>
                    <a:pt x="8799" y="5370"/>
                  </a:cubicBezTo>
                  <a:cubicBezTo>
                    <a:pt x="8883" y="5334"/>
                    <a:pt x="8966" y="5286"/>
                    <a:pt x="9037" y="5239"/>
                  </a:cubicBezTo>
                  <a:cubicBezTo>
                    <a:pt x="9097" y="5191"/>
                    <a:pt x="9156" y="5167"/>
                    <a:pt x="9228" y="5120"/>
                  </a:cubicBezTo>
                  <a:cubicBezTo>
                    <a:pt x="9240" y="5120"/>
                    <a:pt x="9240" y="5108"/>
                    <a:pt x="9264" y="5108"/>
                  </a:cubicBezTo>
                  <a:cubicBezTo>
                    <a:pt x="9275" y="5108"/>
                    <a:pt x="9275" y="5096"/>
                    <a:pt x="9287" y="5096"/>
                  </a:cubicBezTo>
                  <a:cubicBezTo>
                    <a:pt x="9335" y="5060"/>
                    <a:pt x="9359" y="5036"/>
                    <a:pt x="9406" y="5013"/>
                  </a:cubicBezTo>
                  <a:lnTo>
                    <a:pt x="9442" y="4989"/>
                  </a:lnTo>
                  <a:lnTo>
                    <a:pt x="9466" y="4953"/>
                  </a:lnTo>
                  <a:cubicBezTo>
                    <a:pt x="9502" y="4929"/>
                    <a:pt x="9526" y="4917"/>
                    <a:pt x="9573" y="4882"/>
                  </a:cubicBezTo>
                  <a:lnTo>
                    <a:pt x="9597" y="4858"/>
                  </a:lnTo>
                  <a:lnTo>
                    <a:pt x="9633" y="4822"/>
                  </a:lnTo>
                  <a:cubicBezTo>
                    <a:pt x="9656" y="4798"/>
                    <a:pt x="9692" y="4774"/>
                    <a:pt x="9716" y="4751"/>
                  </a:cubicBezTo>
                  <a:lnTo>
                    <a:pt x="9752" y="4715"/>
                  </a:lnTo>
                  <a:lnTo>
                    <a:pt x="9776" y="4691"/>
                  </a:lnTo>
                  <a:cubicBezTo>
                    <a:pt x="9811" y="4655"/>
                    <a:pt x="9835" y="4643"/>
                    <a:pt x="9859" y="4620"/>
                  </a:cubicBezTo>
                  <a:cubicBezTo>
                    <a:pt x="9871" y="4596"/>
                    <a:pt x="9883" y="4572"/>
                    <a:pt x="9918" y="4560"/>
                  </a:cubicBezTo>
                  <a:lnTo>
                    <a:pt x="9990" y="4477"/>
                  </a:lnTo>
                  <a:lnTo>
                    <a:pt x="10002" y="4465"/>
                  </a:lnTo>
                  <a:lnTo>
                    <a:pt x="10049" y="4417"/>
                  </a:lnTo>
                  <a:cubicBezTo>
                    <a:pt x="10061" y="4393"/>
                    <a:pt x="10097" y="4382"/>
                    <a:pt x="10109" y="4346"/>
                  </a:cubicBezTo>
                  <a:cubicBezTo>
                    <a:pt x="10121" y="4334"/>
                    <a:pt x="10133" y="4322"/>
                    <a:pt x="10133" y="4298"/>
                  </a:cubicBezTo>
                  <a:cubicBezTo>
                    <a:pt x="10133" y="4298"/>
                    <a:pt x="10133" y="4286"/>
                    <a:pt x="10157" y="4286"/>
                  </a:cubicBezTo>
                  <a:cubicBezTo>
                    <a:pt x="10168" y="4262"/>
                    <a:pt x="10180" y="4239"/>
                    <a:pt x="10216" y="4215"/>
                  </a:cubicBezTo>
                  <a:cubicBezTo>
                    <a:pt x="10216" y="4215"/>
                    <a:pt x="10216" y="4203"/>
                    <a:pt x="10228" y="4203"/>
                  </a:cubicBezTo>
                  <a:cubicBezTo>
                    <a:pt x="10240" y="4179"/>
                    <a:pt x="10240" y="4167"/>
                    <a:pt x="10252" y="4155"/>
                  </a:cubicBezTo>
                  <a:cubicBezTo>
                    <a:pt x="10276" y="4120"/>
                    <a:pt x="10288" y="4108"/>
                    <a:pt x="10299" y="4084"/>
                  </a:cubicBezTo>
                  <a:cubicBezTo>
                    <a:pt x="10299" y="4060"/>
                    <a:pt x="10311" y="4060"/>
                    <a:pt x="10311" y="4048"/>
                  </a:cubicBezTo>
                  <a:cubicBezTo>
                    <a:pt x="10335" y="4036"/>
                    <a:pt x="10335" y="4024"/>
                    <a:pt x="10335" y="4001"/>
                  </a:cubicBezTo>
                  <a:cubicBezTo>
                    <a:pt x="10347" y="3977"/>
                    <a:pt x="10359" y="3965"/>
                    <a:pt x="10371" y="3929"/>
                  </a:cubicBezTo>
                  <a:cubicBezTo>
                    <a:pt x="10371" y="3917"/>
                    <a:pt x="10395" y="3917"/>
                    <a:pt x="10395" y="3905"/>
                  </a:cubicBezTo>
                  <a:cubicBezTo>
                    <a:pt x="10395" y="3881"/>
                    <a:pt x="10407" y="3870"/>
                    <a:pt x="10407" y="3858"/>
                  </a:cubicBezTo>
                  <a:cubicBezTo>
                    <a:pt x="10418" y="3822"/>
                    <a:pt x="10430" y="3810"/>
                    <a:pt x="10430" y="3786"/>
                  </a:cubicBezTo>
                  <a:cubicBezTo>
                    <a:pt x="10430" y="3762"/>
                    <a:pt x="10454" y="3750"/>
                    <a:pt x="10454" y="3750"/>
                  </a:cubicBezTo>
                  <a:cubicBezTo>
                    <a:pt x="10454" y="3739"/>
                    <a:pt x="10466" y="3727"/>
                    <a:pt x="10466" y="3727"/>
                  </a:cubicBezTo>
                  <a:cubicBezTo>
                    <a:pt x="10478" y="3691"/>
                    <a:pt x="10478" y="3679"/>
                    <a:pt x="10490" y="3643"/>
                  </a:cubicBezTo>
                  <a:cubicBezTo>
                    <a:pt x="10490" y="3631"/>
                    <a:pt x="10490" y="3620"/>
                    <a:pt x="10502" y="3620"/>
                  </a:cubicBezTo>
                  <a:cubicBezTo>
                    <a:pt x="10502" y="3608"/>
                    <a:pt x="10502" y="3608"/>
                    <a:pt x="10526" y="3584"/>
                  </a:cubicBezTo>
                  <a:cubicBezTo>
                    <a:pt x="10526" y="3560"/>
                    <a:pt x="10538" y="3548"/>
                    <a:pt x="10538" y="3512"/>
                  </a:cubicBezTo>
                  <a:cubicBezTo>
                    <a:pt x="10538" y="3500"/>
                    <a:pt x="10538" y="3489"/>
                    <a:pt x="10549" y="3465"/>
                  </a:cubicBezTo>
                  <a:lnTo>
                    <a:pt x="10549" y="3441"/>
                  </a:lnTo>
                  <a:cubicBezTo>
                    <a:pt x="10549" y="3405"/>
                    <a:pt x="10561" y="3393"/>
                    <a:pt x="10561" y="3369"/>
                  </a:cubicBezTo>
                  <a:lnTo>
                    <a:pt x="10561" y="3322"/>
                  </a:lnTo>
                  <a:lnTo>
                    <a:pt x="10561" y="3286"/>
                  </a:lnTo>
                  <a:cubicBezTo>
                    <a:pt x="10561" y="3262"/>
                    <a:pt x="10561" y="3250"/>
                    <a:pt x="10585" y="3215"/>
                  </a:cubicBezTo>
                  <a:lnTo>
                    <a:pt x="10585" y="3167"/>
                  </a:lnTo>
                  <a:lnTo>
                    <a:pt x="10585" y="3143"/>
                  </a:lnTo>
                  <a:cubicBezTo>
                    <a:pt x="10609" y="2322"/>
                    <a:pt x="10085" y="1500"/>
                    <a:pt x="9014" y="893"/>
                  </a:cubicBezTo>
                  <a:cubicBezTo>
                    <a:pt x="7984" y="298"/>
                    <a:pt x="6629" y="0"/>
                    <a:pt x="52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5189982" y="3211475"/>
              <a:ext cx="260167" cy="149645"/>
            </a:xfrm>
            <a:custGeom>
              <a:rect b="b" l="l" r="r" t="t"/>
              <a:pathLst>
                <a:path extrusionOk="0" h="5068" w="8811">
                  <a:moveTo>
                    <a:pt x="4407" y="1"/>
                  </a:moveTo>
                  <a:cubicBezTo>
                    <a:pt x="3289" y="1"/>
                    <a:pt x="2173" y="245"/>
                    <a:pt x="1322" y="733"/>
                  </a:cubicBezTo>
                  <a:cubicBezTo>
                    <a:pt x="476" y="1221"/>
                    <a:pt x="60" y="1864"/>
                    <a:pt x="60" y="2519"/>
                  </a:cubicBezTo>
                  <a:lnTo>
                    <a:pt x="60" y="2579"/>
                  </a:lnTo>
                  <a:cubicBezTo>
                    <a:pt x="0" y="2638"/>
                    <a:pt x="0" y="2662"/>
                    <a:pt x="0" y="2686"/>
                  </a:cubicBezTo>
                  <a:cubicBezTo>
                    <a:pt x="0" y="2698"/>
                    <a:pt x="0" y="2733"/>
                    <a:pt x="12" y="2745"/>
                  </a:cubicBezTo>
                  <a:cubicBezTo>
                    <a:pt x="12" y="2757"/>
                    <a:pt x="12" y="2793"/>
                    <a:pt x="36" y="2805"/>
                  </a:cubicBezTo>
                  <a:cubicBezTo>
                    <a:pt x="36" y="2817"/>
                    <a:pt x="48" y="2852"/>
                    <a:pt x="48" y="2864"/>
                  </a:cubicBezTo>
                  <a:cubicBezTo>
                    <a:pt x="48" y="2876"/>
                    <a:pt x="60" y="2912"/>
                    <a:pt x="60" y="2924"/>
                  </a:cubicBezTo>
                  <a:cubicBezTo>
                    <a:pt x="60" y="2936"/>
                    <a:pt x="71" y="2972"/>
                    <a:pt x="71" y="2983"/>
                  </a:cubicBezTo>
                  <a:cubicBezTo>
                    <a:pt x="71" y="2995"/>
                    <a:pt x="95" y="3031"/>
                    <a:pt x="95" y="3043"/>
                  </a:cubicBezTo>
                  <a:cubicBezTo>
                    <a:pt x="95" y="3055"/>
                    <a:pt x="107" y="3091"/>
                    <a:pt x="119" y="3103"/>
                  </a:cubicBezTo>
                  <a:cubicBezTo>
                    <a:pt x="119" y="3114"/>
                    <a:pt x="131" y="3150"/>
                    <a:pt x="131" y="3162"/>
                  </a:cubicBezTo>
                  <a:cubicBezTo>
                    <a:pt x="155" y="3174"/>
                    <a:pt x="155" y="3210"/>
                    <a:pt x="167" y="3222"/>
                  </a:cubicBezTo>
                  <a:cubicBezTo>
                    <a:pt x="179" y="3233"/>
                    <a:pt x="179" y="3269"/>
                    <a:pt x="191" y="3281"/>
                  </a:cubicBezTo>
                  <a:cubicBezTo>
                    <a:pt x="214" y="3293"/>
                    <a:pt x="226" y="3329"/>
                    <a:pt x="226" y="3341"/>
                  </a:cubicBezTo>
                  <a:cubicBezTo>
                    <a:pt x="238" y="3353"/>
                    <a:pt x="238" y="3388"/>
                    <a:pt x="250" y="3400"/>
                  </a:cubicBezTo>
                  <a:cubicBezTo>
                    <a:pt x="274" y="3412"/>
                    <a:pt x="286" y="3448"/>
                    <a:pt x="298" y="3460"/>
                  </a:cubicBezTo>
                  <a:cubicBezTo>
                    <a:pt x="310" y="3472"/>
                    <a:pt x="333" y="3484"/>
                    <a:pt x="333" y="3519"/>
                  </a:cubicBezTo>
                  <a:cubicBezTo>
                    <a:pt x="345" y="3531"/>
                    <a:pt x="357" y="3567"/>
                    <a:pt x="369" y="3579"/>
                  </a:cubicBezTo>
                  <a:cubicBezTo>
                    <a:pt x="393" y="3591"/>
                    <a:pt x="405" y="3603"/>
                    <a:pt x="417" y="3638"/>
                  </a:cubicBezTo>
                  <a:cubicBezTo>
                    <a:pt x="429" y="3650"/>
                    <a:pt x="452" y="3686"/>
                    <a:pt x="464" y="3698"/>
                  </a:cubicBezTo>
                  <a:cubicBezTo>
                    <a:pt x="476" y="3710"/>
                    <a:pt x="488" y="3722"/>
                    <a:pt x="512" y="3757"/>
                  </a:cubicBezTo>
                  <a:lnTo>
                    <a:pt x="572" y="3817"/>
                  </a:lnTo>
                  <a:lnTo>
                    <a:pt x="607" y="3865"/>
                  </a:lnTo>
                  <a:lnTo>
                    <a:pt x="667" y="3924"/>
                  </a:lnTo>
                  <a:lnTo>
                    <a:pt x="714" y="3960"/>
                  </a:lnTo>
                  <a:cubicBezTo>
                    <a:pt x="750" y="3984"/>
                    <a:pt x="762" y="4007"/>
                    <a:pt x="786" y="4019"/>
                  </a:cubicBezTo>
                  <a:cubicBezTo>
                    <a:pt x="810" y="4043"/>
                    <a:pt x="822" y="4055"/>
                    <a:pt x="845" y="4067"/>
                  </a:cubicBezTo>
                  <a:cubicBezTo>
                    <a:pt x="881" y="4079"/>
                    <a:pt x="905" y="4115"/>
                    <a:pt x="929" y="4126"/>
                  </a:cubicBezTo>
                  <a:cubicBezTo>
                    <a:pt x="941" y="4138"/>
                    <a:pt x="953" y="4162"/>
                    <a:pt x="988" y="4174"/>
                  </a:cubicBezTo>
                  <a:cubicBezTo>
                    <a:pt x="1012" y="4198"/>
                    <a:pt x="1048" y="4222"/>
                    <a:pt x="1083" y="4234"/>
                  </a:cubicBezTo>
                  <a:cubicBezTo>
                    <a:pt x="1107" y="4246"/>
                    <a:pt x="1119" y="4246"/>
                    <a:pt x="1131" y="4257"/>
                  </a:cubicBezTo>
                  <a:cubicBezTo>
                    <a:pt x="1179" y="4293"/>
                    <a:pt x="1238" y="4317"/>
                    <a:pt x="1286" y="4353"/>
                  </a:cubicBezTo>
                  <a:cubicBezTo>
                    <a:pt x="1322" y="4376"/>
                    <a:pt x="1381" y="4412"/>
                    <a:pt x="1441" y="4436"/>
                  </a:cubicBezTo>
                  <a:cubicBezTo>
                    <a:pt x="1464" y="4460"/>
                    <a:pt x="1476" y="4460"/>
                    <a:pt x="1500" y="4472"/>
                  </a:cubicBezTo>
                  <a:cubicBezTo>
                    <a:pt x="1536" y="4484"/>
                    <a:pt x="1584" y="4496"/>
                    <a:pt x="1607" y="4531"/>
                  </a:cubicBezTo>
                  <a:cubicBezTo>
                    <a:pt x="1619" y="4543"/>
                    <a:pt x="1655" y="4543"/>
                    <a:pt x="1667" y="4555"/>
                  </a:cubicBezTo>
                  <a:cubicBezTo>
                    <a:pt x="1703" y="4579"/>
                    <a:pt x="1738" y="4591"/>
                    <a:pt x="1774" y="4603"/>
                  </a:cubicBezTo>
                  <a:cubicBezTo>
                    <a:pt x="1798" y="4615"/>
                    <a:pt x="1822" y="4615"/>
                    <a:pt x="1845" y="4638"/>
                  </a:cubicBezTo>
                  <a:cubicBezTo>
                    <a:pt x="1881" y="4650"/>
                    <a:pt x="1905" y="4662"/>
                    <a:pt x="1941" y="4662"/>
                  </a:cubicBezTo>
                  <a:cubicBezTo>
                    <a:pt x="2012" y="4698"/>
                    <a:pt x="2084" y="4722"/>
                    <a:pt x="2179" y="4757"/>
                  </a:cubicBezTo>
                  <a:cubicBezTo>
                    <a:pt x="2191" y="4757"/>
                    <a:pt x="2203" y="4769"/>
                    <a:pt x="2203" y="4769"/>
                  </a:cubicBezTo>
                  <a:cubicBezTo>
                    <a:pt x="2274" y="4793"/>
                    <a:pt x="2334" y="4817"/>
                    <a:pt x="2417" y="4829"/>
                  </a:cubicBezTo>
                  <a:cubicBezTo>
                    <a:pt x="2441" y="4829"/>
                    <a:pt x="2453" y="4841"/>
                    <a:pt x="2488" y="4841"/>
                  </a:cubicBezTo>
                  <a:cubicBezTo>
                    <a:pt x="2536" y="4853"/>
                    <a:pt x="2572" y="4877"/>
                    <a:pt x="2619" y="4877"/>
                  </a:cubicBezTo>
                  <a:cubicBezTo>
                    <a:pt x="2655" y="4877"/>
                    <a:pt x="2679" y="4888"/>
                    <a:pt x="2691" y="4888"/>
                  </a:cubicBezTo>
                  <a:cubicBezTo>
                    <a:pt x="2738" y="4900"/>
                    <a:pt x="2798" y="4912"/>
                    <a:pt x="2846" y="4912"/>
                  </a:cubicBezTo>
                  <a:cubicBezTo>
                    <a:pt x="2869" y="4912"/>
                    <a:pt x="2893" y="4936"/>
                    <a:pt x="2917" y="4936"/>
                  </a:cubicBezTo>
                  <a:cubicBezTo>
                    <a:pt x="2965" y="4948"/>
                    <a:pt x="3012" y="4948"/>
                    <a:pt x="3048" y="4960"/>
                  </a:cubicBezTo>
                  <a:cubicBezTo>
                    <a:pt x="3084" y="4960"/>
                    <a:pt x="3096" y="4972"/>
                    <a:pt x="3131" y="4972"/>
                  </a:cubicBezTo>
                  <a:cubicBezTo>
                    <a:pt x="3191" y="4996"/>
                    <a:pt x="3250" y="4996"/>
                    <a:pt x="3310" y="5008"/>
                  </a:cubicBezTo>
                  <a:lnTo>
                    <a:pt x="3334" y="5008"/>
                  </a:lnTo>
                  <a:cubicBezTo>
                    <a:pt x="3405" y="5019"/>
                    <a:pt x="3465" y="5019"/>
                    <a:pt x="3548" y="5031"/>
                  </a:cubicBezTo>
                  <a:lnTo>
                    <a:pt x="3584" y="5031"/>
                  </a:lnTo>
                  <a:cubicBezTo>
                    <a:pt x="3643" y="5031"/>
                    <a:pt x="3691" y="5055"/>
                    <a:pt x="3750" y="5055"/>
                  </a:cubicBezTo>
                  <a:lnTo>
                    <a:pt x="3822" y="5055"/>
                  </a:lnTo>
                  <a:cubicBezTo>
                    <a:pt x="3870" y="5055"/>
                    <a:pt x="3917" y="5055"/>
                    <a:pt x="3965" y="5067"/>
                  </a:cubicBezTo>
                  <a:lnTo>
                    <a:pt x="4929" y="5067"/>
                  </a:lnTo>
                  <a:cubicBezTo>
                    <a:pt x="4977" y="5067"/>
                    <a:pt x="5013" y="5067"/>
                    <a:pt x="5060" y="5055"/>
                  </a:cubicBezTo>
                  <a:cubicBezTo>
                    <a:pt x="5096" y="5055"/>
                    <a:pt x="5120" y="5055"/>
                    <a:pt x="5155" y="5031"/>
                  </a:cubicBezTo>
                  <a:cubicBezTo>
                    <a:pt x="5227" y="5019"/>
                    <a:pt x="5298" y="5019"/>
                    <a:pt x="5370" y="5008"/>
                  </a:cubicBezTo>
                  <a:lnTo>
                    <a:pt x="5405" y="5008"/>
                  </a:lnTo>
                  <a:cubicBezTo>
                    <a:pt x="5489" y="4996"/>
                    <a:pt x="5572" y="4972"/>
                    <a:pt x="5655" y="4960"/>
                  </a:cubicBezTo>
                  <a:cubicBezTo>
                    <a:pt x="5691" y="4960"/>
                    <a:pt x="5715" y="4948"/>
                    <a:pt x="5751" y="4948"/>
                  </a:cubicBezTo>
                  <a:cubicBezTo>
                    <a:pt x="5786" y="4948"/>
                    <a:pt x="5822" y="4936"/>
                    <a:pt x="5870" y="4912"/>
                  </a:cubicBezTo>
                  <a:cubicBezTo>
                    <a:pt x="5894" y="4912"/>
                    <a:pt x="5929" y="4900"/>
                    <a:pt x="5953" y="4900"/>
                  </a:cubicBezTo>
                  <a:cubicBezTo>
                    <a:pt x="6001" y="4888"/>
                    <a:pt x="6025" y="4888"/>
                    <a:pt x="6072" y="4877"/>
                  </a:cubicBezTo>
                  <a:cubicBezTo>
                    <a:pt x="6096" y="4877"/>
                    <a:pt x="6132" y="4853"/>
                    <a:pt x="6156" y="4841"/>
                  </a:cubicBezTo>
                  <a:cubicBezTo>
                    <a:pt x="6191" y="4829"/>
                    <a:pt x="6239" y="4829"/>
                    <a:pt x="6263" y="4817"/>
                  </a:cubicBezTo>
                  <a:cubicBezTo>
                    <a:pt x="6298" y="4793"/>
                    <a:pt x="6322" y="4793"/>
                    <a:pt x="6358" y="4781"/>
                  </a:cubicBezTo>
                  <a:cubicBezTo>
                    <a:pt x="6382" y="4769"/>
                    <a:pt x="6429" y="4769"/>
                    <a:pt x="6453" y="4757"/>
                  </a:cubicBezTo>
                  <a:cubicBezTo>
                    <a:pt x="6489" y="4734"/>
                    <a:pt x="6513" y="4734"/>
                    <a:pt x="6537" y="4722"/>
                  </a:cubicBezTo>
                  <a:cubicBezTo>
                    <a:pt x="6596" y="4710"/>
                    <a:pt x="6668" y="4674"/>
                    <a:pt x="6727" y="4662"/>
                  </a:cubicBezTo>
                  <a:cubicBezTo>
                    <a:pt x="6739" y="4662"/>
                    <a:pt x="6751" y="4650"/>
                    <a:pt x="6775" y="4650"/>
                  </a:cubicBezTo>
                  <a:lnTo>
                    <a:pt x="6989" y="4555"/>
                  </a:lnTo>
                  <a:cubicBezTo>
                    <a:pt x="7013" y="4543"/>
                    <a:pt x="7025" y="4543"/>
                    <a:pt x="7049" y="4531"/>
                  </a:cubicBezTo>
                  <a:cubicBezTo>
                    <a:pt x="7108" y="4496"/>
                    <a:pt x="7156" y="4484"/>
                    <a:pt x="7215" y="4460"/>
                  </a:cubicBezTo>
                  <a:cubicBezTo>
                    <a:pt x="7227" y="4436"/>
                    <a:pt x="7263" y="4436"/>
                    <a:pt x="7275" y="4424"/>
                  </a:cubicBezTo>
                  <a:cubicBezTo>
                    <a:pt x="7346" y="4400"/>
                    <a:pt x="7406" y="4353"/>
                    <a:pt x="7489" y="4317"/>
                  </a:cubicBezTo>
                  <a:cubicBezTo>
                    <a:pt x="7549" y="4293"/>
                    <a:pt x="7584" y="4257"/>
                    <a:pt x="7632" y="4234"/>
                  </a:cubicBezTo>
                  <a:cubicBezTo>
                    <a:pt x="7644" y="4234"/>
                    <a:pt x="7644" y="4222"/>
                    <a:pt x="7668" y="4222"/>
                  </a:cubicBezTo>
                  <a:lnTo>
                    <a:pt x="7680" y="4198"/>
                  </a:lnTo>
                  <a:cubicBezTo>
                    <a:pt x="7703" y="4186"/>
                    <a:pt x="7739" y="4162"/>
                    <a:pt x="7787" y="4138"/>
                  </a:cubicBezTo>
                  <a:cubicBezTo>
                    <a:pt x="7799" y="4138"/>
                    <a:pt x="7799" y="4126"/>
                    <a:pt x="7811" y="4126"/>
                  </a:cubicBezTo>
                  <a:cubicBezTo>
                    <a:pt x="7822" y="4126"/>
                    <a:pt x="7822" y="4115"/>
                    <a:pt x="7846" y="4115"/>
                  </a:cubicBezTo>
                  <a:cubicBezTo>
                    <a:pt x="7870" y="4103"/>
                    <a:pt x="7906" y="4067"/>
                    <a:pt x="7918" y="4055"/>
                  </a:cubicBezTo>
                  <a:cubicBezTo>
                    <a:pt x="7930" y="4055"/>
                    <a:pt x="7930" y="4043"/>
                    <a:pt x="7953" y="4043"/>
                  </a:cubicBezTo>
                  <a:lnTo>
                    <a:pt x="7977" y="4007"/>
                  </a:lnTo>
                  <a:cubicBezTo>
                    <a:pt x="8013" y="3995"/>
                    <a:pt x="8025" y="3960"/>
                    <a:pt x="8049" y="3948"/>
                  </a:cubicBezTo>
                  <a:lnTo>
                    <a:pt x="8084" y="3924"/>
                  </a:lnTo>
                  <a:lnTo>
                    <a:pt x="8108" y="3888"/>
                  </a:lnTo>
                  <a:lnTo>
                    <a:pt x="8168" y="3829"/>
                  </a:lnTo>
                  <a:lnTo>
                    <a:pt x="8215" y="3781"/>
                  </a:lnTo>
                  <a:lnTo>
                    <a:pt x="8275" y="3722"/>
                  </a:lnTo>
                  <a:cubicBezTo>
                    <a:pt x="8275" y="3722"/>
                    <a:pt x="8275" y="3710"/>
                    <a:pt x="8287" y="3710"/>
                  </a:cubicBezTo>
                  <a:cubicBezTo>
                    <a:pt x="8311" y="3698"/>
                    <a:pt x="8311" y="3686"/>
                    <a:pt x="8322" y="3662"/>
                  </a:cubicBezTo>
                  <a:cubicBezTo>
                    <a:pt x="8334" y="3650"/>
                    <a:pt x="8346" y="3626"/>
                    <a:pt x="8370" y="3603"/>
                  </a:cubicBezTo>
                  <a:cubicBezTo>
                    <a:pt x="8382" y="3591"/>
                    <a:pt x="8382" y="3579"/>
                    <a:pt x="8394" y="3567"/>
                  </a:cubicBezTo>
                  <a:lnTo>
                    <a:pt x="8406" y="3543"/>
                  </a:lnTo>
                  <a:cubicBezTo>
                    <a:pt x="8430" y="3531"/>
                    <a:pt x="8442" y="3507"/>
                    <a:pt x="8453" y="3484"/>
                  </a:cubicBezTo>
                  <a:cubicBezTo>
                    <a:pt x="8453" y="3484"/>
                    <a:pt x="8453" y="3472"/>
                    <a:pt x="8465" y="3472"/>
                  </a:cubicBezTo>
                  <a:cubicBezTo>
                    <a:pt x="8477" y="3460"/>
                    <a:pt x="8477" y="3448"/>
                    <a:pt x="8501" y="3424"/>
                  </a:cubicBezTo>
                  <a:cubicBezTo>
                    <a:pt x="8513" y="3412"/>
                    <a:pt x="8525" y="3388"/>
                    <a:pt x="8549" y="3364"/>
                  </a:cubicBezTo>
                  <a:cubicBezTo>
                    <a:pt x="8549" y="3353"/>
                    <a:pt x="8561" y="3353"/>
                    <a:pt x="8561" y="3341"/>
                  </a:cubicBezTo>
                  <a:cubicBezTo>
                    <a:pt x="8561" y="3329"/>
                    <a:pt x="8573" y="3329"/>
                    <a:pt x="8573" y="3305"/>
                  </a:cubicBezTo>
                  <a:cubicBezTo>
                    <a:pt x="8584" y="3293"/>
                    <a:pt x="8596" y="3269"/>
                    <a:pt x="8596" y="3245"/>
                  </a:cubicBezTo>
                  <a:cubicBezTo>
                    <a:pt x="8596" y="3233"/>
                    <a:pt x="8620" y="3233"/>
                    <a:pt x="8620" y="3222"/>
                  </a:cubicBezTo>
                  <a:cubicBezTo>
                    <a:pt x="8620" y="3210"/>
                    <a:pt x="8632" y="3210"/>
                    <a:pt x="8632" y="3186"/>
                  </a:cubicBezTo>
                  <a:cubicBezTo>
                    <a:pt x="8644" y="3174"/>
                    <a:pt x="8644" y="3150"/>
                    <a:pt x="8656" y="3126"/>
                  </a:cubicBezTo>
                  <a:cubicBezTo>
                    <a:pt x="8656" y="3114"/>
                    <a:pt x="8656" y="3114"/>
                    <a:pt x="8680" y="3103"/>
                  </a:cubicBezTo>
                  <a:cubicBezTo>
                    <a:pt x="8680" y="3091"/>
                    <a:pt x="8680" y="3091"/>
                    <a:pt x="8692" y="3067"/>
                  </a:cubicBezTo>
                  <a:cubicBezTo>
                    <a:pt x="8703" y="3055"/>
                    <a:pt x="8703" y="3031"/>
                    <a:pt x="8715" y="3007"/>
                  </a:cubicBezTo>
                  <a:cubicBezTo>
                    <a:pt x="8715" y="2995"/>
                    <a:pt x="8715" y="2995"/>
                    <a:pt x="8739" y="2983"/>
                  </a:cubicBezTo>
                  <a:cubicBezTo>
                    <a:pt x="8739" y="2972"/>
                    <a:pt x="8739" y="2972"/>
                    <a:pt x="8751" y="2948"/>
                  </a:cubicBezTo>
                  <a:cubicBezTo>
                    <a:pt x="8751" y="2936"/>
                    <a:pt x="8763" y="2912"/>
                    <a:pt x="8763" y="2888"/>
                  </a:cubicBezTo>
                  <a:lnTo>
                    <a:pt x="8763" y="2864"/>
                  </a:lnTo>
                  <a:lnTo>
                    <a:pt x="8763" y="2829"/>
                  </a:lnTo>
                  <a:cubicBezTo>
                    <a:pt x="8763" y="2817"/>
                    <a:pt x="8775" y="2793"/>
                    <a:pt x="8775" y="2769"/>
                  </a:cubicBezTo>
                  <a:lnTo>
                    <a:pt x="8775" y="2745"/>
                  </a:lnTo>
                  <a:lnTo>
                    <a:pt x="8775" y="2710"/>
                  </a:lnTo>
                  <a:lnTo>
                    <a:pt x="8775" y="2650"/>
                  </a:lnTo>
                  <a:lnTo>
                    <a:pt x="8775" y="2614"/>
                  </a:lnTo>
                  <a:lnTo>
                    <a:pt x="8775" y="2591"/>
                  </a:lnTo>
                  <a:cubicBezTo>
                    <a:pt x="8811" y="1924"/>
                    <a:pt x="8382" y="1257"/>
                    <a:pt x="7501" y="733"/>
                  </a:cubicBezTo>
                  <a:cubicBezTo>
                    <a:pt x="6644" y="245"/>
                    <a:pt x="5525" y="1"/>
                    <a:pt x="44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5163614" y="3291820"/>
              <a:ext cx="311486" cy="120266"/>
            </a:xfrm>
            <a:custGeom>
              <a:rect b="b" l="l" r="r" t="t"/>
              <a:pathLst>
                <a:path extrusionOk="0" h="4073" w="10549">
                  <a:moveTo>
                    <a:pt x="0" y="1"/>
                  </a:moveTo>
                  <a:lnTo>
                    <a:pt x="0" y="1036"/>
                  </a:lnTo>
                  <a:cubicBezTo>
                    <a:pt x="0" y="1822"/>
                    <a:pt x="524" y="2620"/>
                    <a:pt x="1560" y="3227"/>
                  </a:cubicBezTo>
                  <a:cubicBezTo>
                    <a:pt x="1619" y="3251"/>
                    <a:pt x="1679" y="3299"/>
                    <a:pt x="1762" y="3334"/>
                  </a:cubicBezTo>
                  <a:cubicBezTo>
                    <a:pt x="1774" y="3346"/>
                    <a:pt x="1798" y="3346"/>
                    <a:pt x="1822" y="3358"/>
                  </a:cubicBezTo>
                  <a:cubicBezTo>
                    <a:pt x="1857" y="3370"/>
                    <a:pt x="1905" y="3406"/>
                    <a:pt x="1953" y="3418"/>
                  </a:cubicBezTo>
                  <a:cubicBezTo>
                    <a:pt x="1976" y="3430"/>
                    <a:pt x="2012" y="3453"/>
                    <a:pt x="2024" y="3453"/>
                  </a:cubicBezTo>
                  <a:cubicBezTo>
                    <a:pt x="2072" y="3465"/>
                    <a:pt x="2096" y="3477"/>
                    <a:pt x="2143" y="3513"/>
                  </a:cubicBezTo>
                  <a:cubicBezTo>
                    <a:pt x="2179" y="3525"/>
                    <a:pt x="2203" y="3537"/>
                    <a:pt x="2238" y="3537"/>
                  </a:cubicBezTo>
                  <a:cubicBezTo>
                    <a:pt x="2262" y="3549"/>
                    <a:pt x="2298" y="3572"/>
                    <a:pt x="2322" y="3572"/>
                  </a:cubicBezTo>
                  <a:cubicBezTo>
                    <a:pt x="2334" y="3572"/>
                    <a:pt x="2334" y="3572"/>
                    <a:pt x="2357" y="3584"/>
                  </a:cubicBezTo>
                  <a:cubicBezTo>
                    <a:pt x="2441" y="3608"/>
                    <a:pt x="2536" y="3656"/>
                    <a:pt x="2631" y="3691"/>
                  </a:cubicBezTo>
                  <a:cubicBezTo>
                    <a:pt x="2655" y="3691"/>
                    <a:pt x="2667" y="3703"/>
                    <a:pt x="2679" y="3703"/>
                  </a:cubicBezTo>
                  <a:cubicBezTo>
                    <a:pt x="2774" y="3727"/>
                    <a:pt x="2846" y="3763"/>
                    <a:pt x="2929" y="3775"/>
                  </a:cubicBezTo>
                  <a:cubicBezTo>
                    <a:pt x="2953" y="3775"/>
                    <a:pt x="2965" y="3787"/>
                    <a:pt x="2977" y="3787"/>
                  </a:cubicBezTo>
                  <a:cubicBezTo>
                    <a:pt x="2989" y="3787"/>
                    <a:pt x="3012" y="3811"/>
                    <a:pt x="3024" y="3811"/>
                  </a:cubicBezTo>
                  <a:cubicBezTo>
                    <a:pt x="3084" y="3822"/>
                    <a:pt x="3131" y="3834"/>
                    <a:pt x="3191" y="3846"/>
                  </a:cubicBezTo>
                  <a:cubicBezTo>
                    <a:pt x="3215" y="3870"/>
                    <a:pt x="3250" y="3870"/>
                    <a:pt x="3286" y="3882"/>
                  </a:cubicBezTo>
                  <a:lnTo>
                    <a:pt x="3465" y="3930"/>
                  </a:lnTo>
                  <a:cubicBezTo>
                    <a:pt x="3489" y="3930"/>
                    <a:pt x="3512" y="3941"/>
                    <a:pt x="3524" y="3941"/>
                  </a:cubicBezTo>
                  <a:lnTo>
                    <a:pt x="3548" y="3941"/>
                  </a:lnTo>
                  <a:cubicBezTo>
                    <a:pt x="3608" y="3953"/>
                    <a:pt x="3643" y="3953"/>
                    <a:pt x="3703" y="3965"/>
                  </a:cubicBezTo>
                  <a:cubicBezTo>
                    <a:pt x="3739" y="3965"/>
                    <a:pt x="3762" y="3989"/>
                    <a:pt x="3798" y="3989"/>
                  </a:cubicBezTo>
                  <a:cubicBezTo>
                    <a:pt x="3870" y="4001"/>
                    <a:pt x="3941" y="4013"/>
                    <a:pt x="4024" y="4013"/>
                  </a:cubicBezTo>
                  <a:lnTo>
                    <a:pt x="4048" y="4013"/>
                  </a:lnTo>
                  <a:cubicBezTo>
                    <a:pt x="4143" y="4025"/>
                    <a:pt x="4215" y="4049"/>
                    <a:pt x="4298" y="4049"/>
                  </a:cubicBezTo>
                  <a:lnTo>
                    <a:pt x="4358" y="4049"/>
                  </a:lnTo>
                  <a:cubicBezTo>
                    <a:pt x="4417" y="4049"/>
                    <a:pt x="4501" y="4061"/>
                    <a:pt x="4560" y="4061"/>
                  </a:cubicBezTo>
                  <a:lnTo>
                    <a:pt x="4643" y="4061"/>
                  </a:lnTo>
                  <a:cubicBezTo>
                    <a:pt x="4703" y="4061"/>
                    <a:pt x="4751" y="4072"/>
                    <a:pt x="4810" y="4072"/>
                  </a:cubicBezTo>
                  <a:lnTo>
                    <a:pt x="5691" y="4072"/>
                  </a:lnTo>
                  <a:cubicBezTo>
                    <a:pt x="5751" y="4072"/>
                    <a:pt x="5810" y="4072"/>
                    <a:pt x="5870" y="4061"/>
                  </a:cubicBezTo>
                  <a:cubicBezTo>
                    <a:pt x="5894" y="4061"/>
                    <a:pt x="5941" y="4061"/>
                    <a:pt x="5965" y="4049"/>
                  </a:cubicBezTo>
                  <a:cubicBezTo>
                    <a:pt x="6025" y="4049"/>
                    <a:pt x="6084" y="4025"/>
                    <a:pt x="6132" y="4025"/>
                  </a:cubicBezTo>
                  <a:lnTo>
                    <a:pt x="6239" y="4025"/>
                  </a:lnTo>
                  <a:cubicBezTo>
                    <a:pt x="6322" y="4013"/>
                    <a:pt x="6418" y="4013"/>
                    <a:pt x="6501" y="4001"/>
                  </a:cubicBezTo>
                  <a:lnTo>
                    <a:pt x="6548" y="4001"/>
                  </a:lnTo>
                  <a:cubicBezTo>
                    <a:pt x="6656" y="3989"/>
                    <a:pt x="6739" y="3965"/>
                    <a:pt x="6846" y="3953"/>
                  </a:cubicBezTo>
                  <a:lnTo>
                    <a:pt x="6882" y="3953"/>
                  </a:lnTo>
                  <a:cubicBezTo>
                    <a:pt x="6906" y="3953"/>
                    <a:pt x="6941" y="3941"/>
                    <a:pt x="6953" y="3941"/>
                  </a:cubicBezTo>
                  <a:cubicBezTo>
                    <a:pt x="7001" y="3930"/>
                    <a:pt x="7037" y="3930"/>
                    <a:pt x="7084" y="3906"/>
                  </a:cubicBezTo>
                  <a:cubicBezTo>
                    <a:pt x="7132" y="3894"/>
                    <a:pt x="7156" y="3894"/>
                    <a:pt x="7203" y="3882"/>
                  </a:cubicBezTo>
                  <a:cubicBezTo>
                    <a:pt x="7251" y="3870"/>
                    <a:pt x="7299" y="3870"/>
                    <a:pt x="7334" y="3846"/>
                  </a:cubicBezTo>
                  <a:cubicBezTo>
                    <a:pt x="7382" y="3834"/>
                    <a:pt x="7418" y="3834"/>
                    <a:pt x="7441" y="3822"/>
                  </a:cubicBezTo>
                  <a:cubicBezTo>
                    <a:pt x="7489" y="3811"/>
                    <a:pt x="7537" y="3787"/>
                    <a:pt x="7572" y="3787"/>
                  </a:cubicBezTo>
                  <a:cubicBezTo>
                    <a:pt x="7608" y="3775"/>
                    <a:pt x="7656" y="3775"/>
                    <a:pt x="7680" y="3763"/>
                  </a:cubicBezTo>
                  <a:lnTo>
                    <a:pt x="7811" y="3715"/>
                  </a:lnTo>
                  <a:cubicBezTo>
                    <a:pt x="7834" y="3715"/>
                    <a:pt x="7858" y="3703"/>
                    <a:pt x="7870" y="3703"/>
                  </a:cubicBezTo>
                  <a:cubicBezTo>
                    <a:pt x="7894" y="3703"/>
                    <a:pt x="7906" y="3691"/>
                    <a:pt x="7918" y="3691"/>
                  </a:cubicBezTo>
                  <a:cubicBezTo>
                    <a:pt x="7989" y="3656"/>
                    <a:pt x="8072" y="3632"/>
                    <a:pt x="8144" y="3608"/>
                  </a:cubicBezTo>
                  <a:cubicBezTo>
                    <a:pt x="8156" y="3608"/>
                    <a:pt x="8168" y="3596"/>
                    <a:pt x="8192" y="3596"/>
                  </a:cubicBezTo>
                  <a:cubicBezTo>
                    <a:pt x="8275" y="3572"/>
                    <a:pt x="8370" y="3525"/>
                    <a:pt x="8453" y="3489"/>
                  </a:cubicBezTo>
                  <a:cubicBezTo>
                    <a:pt x="8489" y="3477"/>
                    <a:pt x="8501" y="3477"/>
                    <a:pt x="8525" y="3465"/>
                  </a:cubicBezTo>
                  <a:cubicBezTo>
                    <a:pt x="8584" y="3430"/>
                    <a:pt x="8668" y="3406"/>
                    <a:pt x="8727" y="3370"/>
                  </a:cubicBezTo>
                  <a:cubicBezTo>
                    <a:pt x="8751" y="3358"/>
                    <a:pt x="8763" y="3346"/>
                    <a:pt x="8799" y="3346"/>
                  </a:cubicBezTo>
                  <a:cubicBezTo>
                    <a:pt x="8882" y="3299"/>
                    <a:pt x="8965" y="3251"/>
                    <a:pt x="9037" y="3215"/>
                  </a:cubicBezTo>
                  <a:cubicBezTo>
                    <a:pt x="9049" y="3191"/>
                    <a:pt x="9085" y="3179"/>
                    <a:pt x="9096" y="3168"/>
                  </a:cubicBezTo>
                  <a:cubicBezTo>
                    <a:pt x="9108" y="3156"/>
                    <a:pt x="9144" y="3132"/>
                    <a:pt x="9156" y="3132"/>
                  </a:cubicBezTo>
                  <a:cubicBezTo>
                    <a:pt x="9180" y="3120"/>
                    <a:pt x="9215" y="3096"/>
                    <a:pt x="9239" y="3072"/>
                  </a:cubicBezTo>
                  <a:cubicBezTo>
                    <a:pt x="9275" y="3060"/>
                    <a:pt x="9299" y="3037"/>
                    <a:pt x="9335" y="3013"/>
                  </a:cubicBezTo>
                  <a:cubicBezTo>
                    <a:pt x="9358" y="3001"/>
                    <a:pt x="9394" y="2977"/>
                    <a:pt x="9418" y="2953"/>
                  </a:cubicBezTo>
                  <a:cubicBezTo>
                    <a:pt x="9454" y="2941"/>
                    <a:pt x="9477" y="2918"/>
                    <a:pt x="9501" y="2894"/>
                  </a:cubicBezTo>
                  <a:cubicBezTo>
                    <a:pt x="9525" y="2882"/>
                    <a:pt x="9561" y="2858"/>
                    <a:pt x="9585" y="2834"/>
                  </a:cubicBezTo>
                  <a:cubicBezTo>
                    <a:pt x="9620" y="2822"/>
                    <a:pt x="9632" y="2798"/>
                    <a:pt x="9656" y="2775"/>
                  </a:cubicBezTo>
                  <a:cubicBezTo>
                    <a:pt x="9692" y="2763"/>
                    <a:pt x="9704" y="2739"/>
                    <a:pt x="9739" y="2715"/>
                  </a:cubicBezTo>
                  <a:lnTo>
                    <a:pt x="9763" y="2691"/>
                  </a:lnTo>
                  <a:cubicBezTo>
                    <a:pt x="9775" y="2679"/>
                    <a:pt x="9811" y="2656"/>
                    <a:pt x="9823" y="2632"/>
                  </a:cubicBezTo>
                  <a:lnTo>
                    <a:pt x="9835" y="2620"/>
                  </a:lnTo>
                  <a:cubicBezTo>
                    <a:pt x="9882" y="2572"/>
                    <a:pt x="9918" y="2537"/>
                    <a:pt x="9942" y="2501"/>
                  </a:cubicBezTo>
                  <a:lnTo>
                    <a:pt x="9977" y="2465"/>
                  </a:lnTo>
                  <a:cubicBezTo>
                    <a:pt x="10001" y="2441"/>
                    <a:pt x="10037" y="2394"/>
                    <a:pt x="10061" y="2358"/>
                  </a:cubicBezTo>
                  <a:lnTo>
                    <a:pt x="10073" y="2346"/>
                  </a:lnTo>
                  <a:lnTo>
                    <a:pt x="10097" y="2334"/>
                  </a:lnTo>
                  <a:cubicBezTo>
                    <a:pt x="10108" y="2322"/>
                    <a:pt x="10108" y="2298"/>
                    <a:pt x="10120" y="2298"/>
                  </a:cubicBezTo>
                  <a:cubicBezTo>
                    <a:pt x="10156" y="2275"/>
                    <a:pt x="10168" y="2227"/>
                    <a:pt x="10192" y="2203"/>
                  </a:cubicBezTo>
                  <a:cubicBezTo>
                    <a:pt x="10216" y="2179"/>
                    <a:pt x="10228" y="2156"/>
                    <a:pt x="10228" y="2144"/>
                  </a:cubicBezTo>
                  <a:cubicBezTo>
                    <a:pt x="10239" y="2108"/>
                    <a:pt x="10275" y="2084"/>
                    <a:pt x="10287" y="2048"/>
                  </a:cubicBezTo>
                  <a:cubicBezTo>
                    <a:pt x="10287" y="2036"/>
                    <a:pt x="10299" y="2036"/>
                    <a:pt x="10299" y="2025"/>
                  </a:cubicBezTo>
                  <a:cubicBezTo>
                    <a:pt x="10299" y="2001"/>
                    <a:pt x="10311" y="1989"/>
                    <a:pt x="10311" y="1989"/>
                  </a:cubicBezTo>
                  <a:cubicBezTo>
                    <a:pt x="10335" y="1965"/>
                    <a:pt x="10347" y="1929"/>
                    <a:pt x="10358" y="1917"/>
                  </a:cubicBezTo>
                  <a:cubicBezTo>
                    <a:pt x="10370" y="1906"/>
                    <a:pt x="10370" y="1870"/>
                    <a:pt x="10394" y="1846"/>
                  </a:cubicBezTo>
                  <a:cubicBezTo>
                    <a:pt x="10406" y="1810"/>
                    <a:pt x="10418" y="1786"/>
                    <a:pt x="10418" y="1763"/>
                  </a:cubicBezTo>
                  <a:cubicBezTo>
                    <a:pt x="10418" y="1751"/>
                    <a:pt x="10430" y="1739"/>
                    <a:pt x="10430" y="1727"/>
                  </a:cubicBezTo>
                  <a:cubicBezTo>
                    <a:pt x="10430" y="1703"/>
                    <a:pt x="10430" y="1703"/>
                    <a:pt x="10454" y="1691"/>
                  </a:cubicBezTo>
                  <a:cubicBezTo>
                    <a:pt x="10466" y="1667"/>
                    <a:pt x="10466" y="1644"/>
                    <a:pt x="10478" y="1620"/>
                  </a:cubicBezTo>
                  <a:cubicBezTo>
                    <a:pt x="10478" y="1584"/>
                    <a:pt x="10489" y="1572"/>
                    <a:pt x="10489" y="1548"/>
                  </a:cubicBezTo>
                  <a:cubicBezTo>
                    <a:pt x="10489" y="1513"/>
                    <a:pt x="10513" y="1501"/>
                    <a:pt x="10513" y="1465"/>
                  </a:cubicBezTo>
                  <a:cubicBezTo>
                    <a:pt x="10513" y="1453"/>
                    <a:pt x="10513" y="1441"/>
                    <a:pt x="10525" y="1429"/>
                  </a:cubicBezTo>
                  <a:lnTo>
                    <a:pt x="10525" y="1405"/>
                  </a:lnTo>
                  <a:cubicBezTo>
                    <a:pt x="10525" y="1382"/>
                    <a:pt x="10537" y="1346"/>
                    <a:pt x="10537" y="1334"/>
                  </a:cubicBezTo>
                  <a:cubicBezTo>
                    <a:pt x="10537" y="1310"/>
                    <a:pt x="10537" y="1286"/>
                    <a:pt x="10549" y="1263"/>
                  </a:cubicBezTo>
                  <a:lnTo>
                    <a:pt x="10549" y="1191"/>
                  </a:lnTo>
                  <a:lnTo>
                    <a:pt x="10549" y="1108"/>
                  </a:lnTo>
                  <a:lnTo>
                    <a:pt x="10549" y="1096"/>
                  </a:lnTo>
                  <a:lnTo>
                    <a:pt x="10549" y="1"/>
                  </a:lnTo>
                  <a:cubicBezTo>
                    <a:pt x="10549" y="24"/>
                    <a:pt x="10549" y="36"/>
                    <a:pt x="10537" y="72"/>
                  </a:cubicBezTo>
                  <a:lnTo>
                    <a:pt x="10537" y="96"/>
                  </a:lnTo>
                  <a:lnTo>
                    <a:pt x="10537" y="143"/>
                  </a:lnTo>
                  <a:cubicBezTo>
                    <a:pt x="10537" y="179"/>
                    <a:pt x="10525" y="191"/>
                    <a:pt x="10525" y="215"/>
                  </a:cubicBezTo>
                  <a:lnTo>
                    <a:pt x="10525" y="251"/>
                  </a:lnTo>
                  <a:cubicBezTo>
                    <a:pt x="10525" y="262"/>
                    <a:pt x="10525" y="274"/>
                    <a:pt x="10513" y="298"/>
                  </a:cubicBezTo>
                  <a:cubicBezTo>
                    <a:pt x="10513" y="322"/>
                    <a:pt x="10489" y="334"/>
                    <a:pt x="10489" y="370"/>
                  </a:cubicBezTo>
                  <a:cubicBezTo>
                    <a:pt x="10489" y="382"/>
                    <a:pt x="10489" y="382"/>
                    <a:pt x="10478" y="393"/>
                  </a:cubicBezTo>
                  <a:cubicBezTo>
                    <a:pt x="10478" y="417"/>
                    <a:pt x="10478" y="429"/>
                    <a:pt x="10466" y="429"/>
                  </a:cubicBezTo>
                  <a:cubicBezTo>
                    <a:pt x="10454" y="453"/>
                    <a:pt x="10454" y="477"/>
                    <a:pt x="10430" y="501"/>
                  </a:cubicBezTo>
                  <a:cubicBezTo>
                    <a:pt x="10430" y="512"/>
                    <a:pt x="10418" y="536"/>
                    <a:pt x="10418" y="536"/>
                  </a:cubicBezTo>
                  <a:cubicBezTo>
                    <a:pt x="10418" y="548"/>
                    <a:pt x="10406" y="560"/>
                    <a:pt x="10406" y="560"/>
                  </a:cubicBezTo>
                  <a:cubicBezTo>
                    <a:pt x="10394" y="596"/>
                    <a:pt x="10370" y="608"/>
                    <a:pt x="10370" y="632"/>
                  </a:cubicBezTo>
                  <a:cubicBezTo>
                    <a:pt x="10370" y="655"/>
                    <a:pt x="10358" y="667"/>
                    <a:pt x="10358" y="679"/>
                  </a:cubicBezTo>
                  <a:cubicBezTo>
                    <a:pt x="10358" y="691"/>
                    <a:pt x="10347" y="691"/>
                    <a:pt x="10347" y="715"/>
                  </a:cubicBezTo>
                  <a:cubicBezTo>
                    <a:pt x="10335" y="739"/>
                    <a:pt x="10311" y="751"/>
                    <a:pt x="10299" y="786"/>
                  </a:cubicBezTo>
                  <a:cubicBezTo>
                    <a:pt x="10299" y="798"/>
                    <a:pt x="10287" y="810"/>
                    <a:pt x="10287" y="834"/>
                  </a:cubicBezTo>
                  <a:cubicBezTo>
                    <a:pt x="10287" y="846"/>
                    <a:pt x="10275" y="846"/>
                    <a:pt x="10275" y="858"/>
                  </a:cubicBezTo>
                  <a:cubicBezTo>
                    <a:pt x="10251" y="893"/>
                    <a:pt x="10239" y="905"/>
                    <a:pt x="10228" y="929"/>
                  </a:cubicBezTo>
                  <a:cubicBezTo>
                    <a:pt x="10216" y="953"/>
                    <a:pt x="10216" y="965"/>
                    <a:pt x="10192" y="977"/>
                  </a:cubicBezTo>
                  <a:cubicBezTo>
                    <a:pt x="10192" y="977"/>
                    <a:pt x="10192" y="989"/>
                    <a:pt x="10180" y="989"/>
                  </a:cubicBezTo>
                  <a:cubicBezTo>
                    <a:pt x="10168" y="1024"/>
                    <a:pt x="10156" y="1036"/>
                    <a:pt x="10120" y="1072"/>
                  </a:cubicBezTo>
                  <a:cubicBezTo>
                    <a:pt x="10120" y="1072"/>
                    <a:pt x="10120" y="1084"/>
                    <a:pt x="10108" y="1084"/>
                  </a:cubicBezTo>
                  <a:cubicBezTo>
                    <a:pt x="10097" y="1096"/>
                    <a:pt x="10073" y="1108"/>
                    <a:pt x="10073" y="1132"/>
                  </a:cubicBezTo>
                  <a:cubicBezTo>
                    <a:pt x="10061" y="1155"/>
                    <a:pt x="10037" y="1167"/>
                    <a:pt x="10013" y="1203"/>
                  </a:cubicBezTo>
                  <a:lnTo>
                    <a:pt x="9977" y="1251"/>
                  </a:lnTo>
                  <a:lnTo>
                    <a:pt x="9954" y="1263"/>
                  </a:lnTo>
                  <a:cubicBezTo>
                    <a:pt x="9942" y="1286"/>
                    <a:pt x="9918" y="1310"/>
                    <a:pt x="9882" y="1334"/>
                  </a:cubicBezTo>
                  <a:cubicBezTo>
                    <a:pt x="9870" y="1346"/>
                    <a:pt x="9858" y="1382"/>
                    <a:pt x="9823" y="1394"/>
                  </a:cubicBezTo>
                  <a:lnTo>
                    <a:pt x="9751" y="1465"/>
                  </a:lnTo>
                  <a:lnTo>
                    <a:pt x="9716" y="1501"/>
                  </a:lnTo>
                  <a:lnTo>
                    <a:pt x="9692" y="1525"/>
                  </a:lnTo>
                  <a:cubicBezTo>
                    <a:pt x="9656" y="1560"/>
                    <a:pt x="9632" y="1572"/>
                    <a:pt x="9596" y="1608"/>
                  </a:cubicBezTo>
                  <a:lnTo>
                    <a:pt x="9573" y="1632"/>
                  </a:lnTo>
                  <a:lnTo>
                    <a:pt x="9537" y="1667"/>
                  </a:lnTo>
                  <a:cubicBezTo>
                    <a:pt x="9513" y="1691"/>
                    <a:pt x="9477" y="1703"/>
                    <a:pt x="9442" y="1739"/>
                  </a:cubicBezTo>
                  <a:lnTo>
                    <a:pt x="9406" y="1763"/>
                  </a:lnTo>
                  <a:lnTo>
                    <a:pt x="9382" y="1798"/>
                  </a:lnTo>
                  <a:cubicBezTo>
                    <a:pt x="9335" y="1822"/>
                    <a:pt x="9299" y="1858"/>
                    <a:pt x="9263" y="1870"/>
                  </a:cubicBezTo>
                  <a:cubicBezTo>
                    <a:pt x="9239" y="1870"/>
                    <a:pt x="9239" y="1882"/>
                    <a:pt x="9227" y="1882"/>
                  </a:cubicBezTo>
                  <a:cubicBezTo>
                    <a:pt x="9215" y="1882"/>
                    <a:pt x="9215" y="1906"/>
                    <a:pt x="9204" y="1906"/>
                  </a:cubicBezTo>
                  <a:cubicBezTo>
                    <a:pt x="9144" y="1941"/>
                    <a:pt x="9085" y="1977"/>
                    <a:pt x="9001" y="2025"/>
                  </a:cubicBezTo>
                  <a:cubicBezTo>
                    <a:pt x="8930" y="2060"/>
                    <a:pt x="8846" y="2108"/>
                    <a:pt x="8763" y="2156"/>
                  </a:cubicBezTo>
                  <a:cubicBezTo>
                    <a:pt x="8739" y="2167"/>
                    <a:pt x="8727" y="2179"/>
                    <a:pt x="8692" y="2179"/>
                  </a:cubicBezTo>
                  <a:cubicBezTo>
                    <a:pt x="8632" y="2215"/>
                    <a:pt x="8561" y="2239"/>
                    <a:pt x="8501" y="2275"/>
                  </a:cubicBezTo>
                  <a:cubicBezTo>
                    <a:pt x="8465" y="2287"/>
                    <a:pt x="8453" y="2287"/>
                    <a:pt x="8442" y="2298"/>
                  </a:cubicBezTo>
                  <a:cubicBezTo>
                    <a:pt x="8346" y="2346"/>
                    <a:pt x="8263" y="2382"/>
                    <a:pt x="8168" y="2406"/>
                  </a:cubicBezTo>
                  <a:cubicBezTo>
                    <a:pt x="8156" y="2406"/>
                    <a:pt x="8144" y="2417"/>
                    <a:pt x="8132" y="2417"/>
                  </a:cubicBezTo>
                  <a:cubicBezTo>
                    <a:pt x="8049" y="2453"/>
                    <a:pt x="7977" y="2477"/>
                    <a:pt x="7906" y="2501"/>
                  </a:cubicBezTo>
                  <a:cubicBezTo>
                    <a:pt x="7870" y="2513"/>
                    <a:pt x="7846" y="2513"/>
                    <a:pt x="7811" y="2525"/>
                  </a:cubicBezTo>
                  <a:lnTo>
                    <a:pt x="7680" y="2572"/>
                  </a:lnTo>
                  <a:cubicBezTo>
                    <a:pt x="7656" y="2584"/>
                    <a:pt x="7608" y="2584"/>
                    <a:pt x="7572" y="2596"/>
                  </a:cubicBezTo>
                  <a:cubicBezTo>
                    <a:pt x="7537" y="2620"/>
                    <a:pt x="7489" y="2632"/>
                    <a:pt x="7441" y="2632"/>
                  </a:cubicBezTo>
                  <a:cubicBezTo>
                    <a:pt x="7418" y="2644"/>
                    <a:pt x="7370" y="2644"/>
                    <a:pt x="7334" y="2656"/>
                  </a:cubicBezTo>
                  <a:cubicBezTo>
                    <a:pt x="7299" y="2679"/>
                    <a:pt x="7251" y="2679"/>
                    <a:pt x="7203" y="2691"/>
                  </a:cubicBezTo>
                  <a:cubicBezTo>
                    <a:pt x="7180" y="2703"/>
                    <a:pt x="7132" y="2703"/>
                    <a:pt x="7096" y="2715"/>
                  </a:cubicBezTo>
                  <a:cubicBezTo>
                    <a:pt x="7060" y="2739"/>
                    <a:pt x="7013" y="2739"/>
                    <a:pt x="6965" y="2751"/>
                  </a:cubicBezTo>
                  <a:cubicBezTo>
                    <a:pt x="6941" y="2751"/>
                    <a:pt x="6894" y="2763"/>
                    <a:pt x="6858" y="2763"/>
                  </a:cubicBezTo>
                  <a:cubicBezTo>
                    <a:pt x="6763" y="2775"/>
                    <a:pt x="6668" y="2798"/>
                    <a:pt x="6560" y="2810"/>
                  </a:cubicBezTo>
                  <a:lnTo>
                    <a:pt x="6525" y="2810"/>
                  </a:lnTo>
                  <a:cubicBezTo>
                    <a:pt x="6429" y="2822"/>
                    <a:pt x="6346" y="2822"/>
                    <a:pt x="6251" y="2834"/>
                  </a:cubicBezTo>
                  <a:cubicBezTo>
                    <a:pt x="6227" y="2834"/>
                    <a:pt x="6179" y="2834"/>
                    <a:pt x="6144" y="2858"/>
                  </a:cubicBezTo>
                  <a:cubicBezTo>
                    <a:pt x="6084" y="2858"/>
                    <a:pt x="6025" y="2870"/>
                    <a:pt x="5989" y="2870"/>
                  </a:cubicBezTo>
                  <a:cubicBezTo>
                    <a:pt x="5953" y="2870"/>
                    <a:pt x="5906" y="2870"/>
                    <a:pt x="5882" y="2882"/>
                  </a:cubicBezTo>
                  <a:cubicBezTo>
                    <a:pt x="5822" y="2882"/>
                    <a:pt x="5763" y="2882"/>
                    <a:pt x="5703" y="2894"/>
                  </a:cubicBezTo>
                  <a:lnTo>
                    <a:pt x="4822" y="2894"/>
                  </a:lnTo>
                  <a:cubicBezTo>
                    <a:pt x="4763" y="2894"/>
                    <a:pt x="4715" y="2894"/>
                    <a:pt x="4655" y="2882"/>
                  </a:cubicBezTo>
                  <a:lnTo>
                    <a:pt x="4572" y="2882"/>
                  </a:lnTo>
                  <a:cubicBezTo>
                    <a:pt x="4513" y="2882"/>
                    <a:pt x="4441" y="2870"/>
                    <a:pt x="4382" y="2870"/>
                  </a:cubicBezTo>
                  <a:lnTo>
                    <a:pt x="4322" y="2870"/>
                  </a:lnTo>
                  <a:cubicBezTo>
                    <a:pt x="4227" y="2858"/>
                    <a:pt x="4155" y="2858"/>
                    <a:pt x="4060" y="2834"/>
                  </a:cubicBezTo>
                  <a:lnTo>
                    <a:pt x="4024" y="2834"/>
                  </a:lnTo>
                  <a:cubicBezTo>
                    <a:pt x="3941" y="2822"/>
                    <a:pt x="3870" y="2822"/>
                    <a:pt x="3798" y="2810"/>
                  </a:cubicBezTo>
                  <a:cubicBezTo>
                    <a:pt x="3762" y="2810"/>
                    <a:pt x="3739" y="2798"/>
                    <a:pt x="3703" y="2798"/>
                  </a:cubicBezTo>
                  <a:cubicBezTo>
                    <a:pt x="3643" y="2775"/>
                    <a:pt x="3608" y="2775"/>
                    <a:pt x="3548" y="2763"/>
                  </a:cubicBezTo>
                  <a:cubicBezTo>
                    <a:pt x="3512" y="2763"/>
                    <a:pt x="3489" y="2751"/>
                    <a:pt x="3453" y="2751"/>
                  </a:cubicBezTo>
                  <a:lnTo>
                    <a:pt x="3274" y="2703"/>
                  </a:lnTo>
                  <a:cubicBezTo>
                    <a:pt x="3250" y="2691"/>
                    <a:pt x="3215" y="2691"/>
                    <a:pt x="3167" y="2679"/>
                  </a:cubicBezTo>
                  <a:cubicBezTo>
                    <a:pt x="3108" y="2656"/>
                    <a:pt x="3072" y="2644"/>
                    <a:pt x="3012" y="2632"/>
                  </a:cubicBezTo>
                  <a:cubicBezTo>
                    <a:pt x="2977" y="2620"/>
                    <a:pt x="2953" y="2620"/>
                    <a:pt x="2917" y="2596"/>
                  </a:cubicBezTo>
                  <a:cubicBezTo>
                    <a:pt x="2834" y="2572"/>
                    <a:pt x="2750" y="2560"/>
                    <a:pt x="2667" y="2525"/>
                  </a:cubicBezTo>
                  <a:cubicBezTo>
                    <a:pt x="2655" y="2525"/>
                    <a:pt x="2631" y="2513"/>
                    <a:pt x="2619" y="2513"/>
                  </a:cubicBezTo>
                  <a:cubicBezTo>
                    <a:pt x="2536" y="2477"/>
                    <a:pt x="2429" y="2453"/>
                    <a:pt x="2334" y="2406"/>
                  </a:cubicBezTo>
                  <a:cubicBezTo>
                    <a:pt x="2298" y="2394"/>
                    <a:pt x="2262" y="2382"/>
                    <a:pt x="2238" y="2358"/>
                  </a:cubicBezTo>
                  <a:cubicBezTo>
                    <a:pt x="2203" y="2346"/>
                    <a:pt x="2179" y="2334"/>
                    <a:pt x="2143" y="2334"/>
                  </a:cubicBezTo>
                  <a:cubicBezTo>
                    <a:pt x="2096" y="2322"/>
                    <a:pt x="2060" y="2298"/>
                    <a:pt x="2024" y="2275"/>
                  </a:cubicBezTo>
                  <a:cubicBezTo>
                    <a:pt x="2000" y="2263"/>
                    <a:pt x="1965" y="2239"/>
                    <a:pt x="1953" y="2239"/>
                  </a:cubicBezTo>
                  <a:cubicBezTo>
                    <a:pt x="1905" y="2227"/>
                    <a:pt x="1857" y="2203"/>
                    <a:pt x="1822" y="2179"/>
                  </a:cubicBezTo>
                  <a:cubicBezTo>
                    <a:pt x="1798" y="2167"/>
                    <a:pt x="1774" y="2167"/>
                    <a:pt x="1762" y="2156"/>
                  </a:cubicBezTo>
                  <a:cubicBezTo>
                    <a:pt x="1703" y="2120"/>
                    <a:pt x="1619" y="2084"/>
                    <a:pt x="1560" y="2048"/>
                  </a:cubicBezTo>
                  <a:cubicBezTo>
                    <a:pt x="1500" y="2001"/>
                    <a:pt x="1429" y="1977"/>
                    <a:pt x="1369" y="1929"/>
                  </a:cubicBezTo>
                  <a:cubicBezTo>
                    <a:pt x="1357" y="1917"/>
                    <a:pt x="1322" y="1906"/>
                    <a:pt x="1310" y="1882"/>
                  </a:cubicBezTo>
                  <a:cubicBezTo>
                    <a:pt x="1262" y="1858"/>
                    <a:pt x="1238" y="1822"/>
                    <a:pt x="1191" y="1810"/>
                  </a:cubicBezTo>
                  <a:cubicBezTo>
                    <a:pt x="1167" y="1798"/>
                    <a:pt x="1143" y="1786"/>
                    <a:pt x="1119" y="1763"/>
                  </a:cubicBezTo>
                  <a:cubicBezTo>
                    <a:pt x="1084" y="1739"/>
                    <a:pt x="1060" y="1727"/>
                    <a:pt x="1024" y="1691"/>
                  </a:cubicBezTo>
                  <a:cubicBezTo>
                    <a:pt x="1000" y="1679"/>
                    <a:pt x="988" y="1667"/>
                    <a:pt x="964" y="1632"/>
                  </a:cubicBezTo>
                  <a:cubicBezTo>
                    <a:pt x="941" y="1608"/>
                    <a:pt x="905" y="1584"/>
                    <a:pt x="881" y="1560"/>
                  </a:cubicBezTo>
                  <a:lnTo>
                    <a:pt x="822" y="1501"/>
                  </a:lnTo>
                  <a:cubicBezTo>
                    <a:pt x="786" y="1465"/>
                    <a:pt x="762" y="1453"/>
                    <a:pt x="750" y="1429"/>
                  </a:cubicBezTo>
                  <a:lnTo>
                    <a:pt x="691" y="1370"/>
                  </a:lnTo>
                  <a:lnTo>
                    <a:pt x="607" y="1286"/>
                  </a:lnTo>
                  <a:cubicBezTo>
                    <a:pt x="595" y="1274"/>
                    <a:pt x="583" y="1251"/>
                    <a:pt x="548" y="1227"/>
                  </a:cubicBezTo>
                  <a:cubicBezTo>
                    <a:pt x="536" y="1203"/>
                    <a:pt x="512" y="1191"/>
                    <a:pt x="488" y="1155"/>
                  </a:cubicBezTo>
                  <a:cubicBezTo>
                    <a:pt x="476" y="1144"/>
                    <a:pt x="464" y="1108"/>
                    <a:pt x="452" y="1096"/>
                  </a:cubicBezTo>
                  <a:cubicBezTo>
                    <a:pt x="429" y="1072"/>
                    <a:pt x="405" y="1048"/>
                    <a:pt x="393" y="1024"/>
                  </a:cubicBezTo>
                  <a:cubicBezTo>
                    <a:pt x="369" y="1013"/>
                    <a:pt x="357" y="977"/>
                    <a:pt x="345" y="965"/>
                  </a:cubicBezTo>
                  <a:cubicBezTo>
                    <a:pt x="333" y="929"/>
                    <a:pt x="310" y="917"/>
                    <a:pt x="298" y="893"/>
                  </a:cubicBezTo>
                  <a:cubicBezTo>
                    <a:pt x="286" y="858"/>
                    <a:pt x="274" y="846"/>
                    <a:pt x="250" y="810"/>
                  </a:cubicBezTo>
                  <a:cubicBezTo>
                    <a:pt x="238" y="786"/>
                    <a:pt x="226" y="774"/>
                    <a:pt x="214" y="739"/>
                  </a:cubicBezTo>
                  <a:cubicBezTo>
                    <a:pt x="191" y="715"/>
                    <a:pt x="191" y="691"/>
                    <a:pt x="179" y="667"/>
                  </a:cubicBezTo>
                  <a:cubicBezTo>
                    <a:pt x="167" y="632"/>
                    <a:pt x="155" y="620"/>
                    <a:pt x="155" y="596"/>
                  </a:cubicBezTo>
                  <a:cubicBezTo>
                    <a:pt x="131" y="560"/>
                    <a:pt x="131" y="548"/>
                    <a:pt x="119" y="512"/>
                  </a:cubicBezTo>
                  <a:cubicBezTo>
                    <a:pt x="107" y="489"/>
                    <a:pt x="107" y="477"/>
                    <a:pt x="95" y="441"/>
                  </a:cubicBezTo>
                  <a:cubicBezTo>
                    <a:pt x="71" y="417"/>
                    <a:pt x="71" y="393"/>
                    <a:pt x="71" y="370"/>
                  </a:cubicBezTo>
                  <a:cubicBezTo>
                    <a:pt x="60" y="334"/>
                    <a:pt x="60" y="322"/>
                    <a:pt x="60" y="298"/>
                  </a:cubicBezTo>
                  <a:cubicBezTo>
                    <a:pt x="60" y="262"/>
                    <a:pt x="48" y="251"/>
                    <a:pt x="48" y="215"/>
                  </a:cubicBezTo>
                  <a:cubicBezTo>
                    <a:pt x="48" y="191"/>
                    <a:pt x="36" y="179"/>
                    <a:pt x="36" y="143"/>
                  </a:cubicBezTo>
                  <a:cubicBezTo>
                    <a:pt x="36" y="120"/>
                    <a:pt x="36" y="96"/>
                    <a:pt x="12" y="72"/>
                  </a:cubicBezTo>
                  <a:cubicBezTo>
                    <a:pt x="12" y="36"/>
                    <a:pt x="12" y="24"/>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5250070" y="3245757"/>
              <a:ext cx="137864" cy="73878"/>
            </a:xfrm>
            <a:custGeom>
              <a:rect b="b" l="l" r="r" t="t"/>
              <a:pathLst>
                <a:path extrusionOk="0" h="2502" w="4669">
                  <a:moveTo>
                    <a:pt x="2766" y="521"/>
                  </a:moveTo>
                  <a:cubicBezTo>
                    <a:pt x="2863" y="521"/>
                    <a:pt x="2975" y="540"/>
                    <a:pt x="3097" y="584"/>
                  </a:cubicBezTo>
                  <a:lnTo>
                    <a:pt x="2513" y="929"/>
                  </a:lnTo>
                  <a:cubicBezTo>
                    <a:pt x="2406" y="787"/>
                    <a:pt x="2358" y="668"/>
                    <a:pt x="2489" y="584"/>
                  </a:cubicBezTo>
                  <a:cubicBezTo>
                    <a:pt x="2559" y="546"/>
                    <a:pt x="2653" y="521"/>
                    <a:pt x="2766" y="521"/>
                  </a:cubicBezTo>
                  <a:close/>
                  <a:moveTo>
                    <a:pt x="2239" y="1572"/>
                  </a:moveTo>
                  <a:cubicBezTo>
                    <a:pt x="2358" y="1703"/>
                    <a:pt x="2394" y="1822"/>
                    <a:pt x="2251" y="1918"/>
                  </a:cubicBezTo>
                  <a:cubicBezTo>
                    <a:pt x="2183" y="1955"/>
                    <a:pt x="2096" y="1976"/>
                    <a:pt x="1993" y="1976"/>
                  </a:cubicBezTo>
                  <a:cubicBezTo>
                    <a:pt x="1897" y="1976"/>
                    <a:pt x="1788" y="1958"/>
                    <a:pt x="1668" y="1918"/>
                  </a:cubicBezTo>
                  <a:lnTo>
                    <a:pt x="2239" y="1572"/>
                  </a:lnTo>
                  <a:close/>
                  <a:moveTo>
                    <a:pt x="4109" y="1"/>
                  </a:moveTo>
                  <a:lnTo>
                    <a:pt x="3656" y="275"/>
                  </a:lnTo>
                  <a:cubicBezTo>
                    <a:pt x="3283" y="106"/>
                    <a:pt x="2926" y="32"/>
                    <a:pt x="2608" y="32"/>
                  </a:cubicBezTo>
                  <a:cubicBezTo>
                    <a:pt x="2296" y="32"/>
                    <a:pt x="2023" y="103"/>
                    <a:pt x="1811" y="227"/>
                  </a:cubicBezTo>
                  <a:cubicBezTo>
                    <a:pt x="1227" y="572"/>
                    <a:pt x="1585" y="953"/>
                    <a:pt x="1930" y="1287"/>
                  </a:cubicBezTo>
                  <a:lnTo>
                    <a:pt x="1239" y="1691"/>
                  </a:lnTo>
                  <a:cubicBezTo>
                    <a:pt x="977" y="1489"/>
                    <a:pt x="799" y="1275"/>
                    <a:pt x="739" y="1060"/>
                  </a:cubicBezTo>
                  <a:lnTo>
                    <a:pt x="1" y="1227"/>
                  </a:lnTo>
                  <a:cubicBezTo>
                    <a:pt x="49" y="1465"/>
                    <a:pt x="322" y="1763"/>
                    <a:pt x="703" y="2013"/>
                  </a:cubicBezTo>
                  <a:lnTo>
                    <a:pt x="263" y="2263"/>
                  </a:lnTo>
                  <a:lnTo>
                    <a:pt x="346" y="2311"/>
                  </a:lnTo>
                  <a:lnTo>
                    <a:pt x="680" y="2501"/>
                  </a:lnTo>
                  <a:lnTo>
                    <a:pt x="1132" y="2239"/>
                  </a:lnTo>
                  <a:cubicBezTo>
                    <a:pt x="1485" y="2386"/>
                    <a:pt x="1833" y="2455"/>
                    <a:pt x="2144" y="2455"/>
                  </a:cubicBezTo>
                  <a:cubicBezTo>
                    <a:pt x="2463" y="2455"/>
                    <a:pt x="2743" y="2383"/>
                    <a:pt x="2954" y="2251"/>
                  </a:cubicBezTo>
                  <a:cubicBezTo>
                    <a:pt x="3537" y="1918"/>
                    <a:pt x="3180" y="1537"/>
                    <a:pt x="2835" y="1215"/>
                  </a:cubicBezTo>
                  <a:lnTo>
                    <a:pt x="3537" y="810"/>
                  </a:lnTo>
                  <a:cubicBezTo>
                    <a:pt x="3716" y="941"/>
                    <a:pt x="3859" y="1108"/>
                    <a:pt x="3954" y="1299"/>
                  </a:cubicBezTo>
                  <a:lnTo>
                    <a:pt x="4668" y="1120"/>
                  </a:lnTo>
                  <a:cubicBezTo>
                    <a:pt x="4573" y="918"/>
                    <a:pt x="4371" y="691"/>
                    <a:pt x="4085" y="501"/>
                  </a:cubicBezTo>
                  <a:lnTo>
                    <a:pt x="4525" y="239"/>
                  </a:lnTo>
                  <a:lnTo>
                    <a:pt x="41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4103636" y="2629488"/>
              <a:ext cx="877173" cy="507312"/>
            </a:xfrm>
            <a:custGeom>
              <a:rect b="b" l="l" r="r" t="t"/>
              <a:pathLst>
                <a:path extrusionOk="0" h="17181" w="29707">
                  <a:moveTo>
                    <a:pt x="19813" y="0"/>
                  </a:moveTo>
                  <a:cubicBezTo>
                    <a:pt x="19319" y="0"/>
                    <a:pt x="18824" y="107"/>
                    <a:pt x="18443" y="322"/>
                  </a:cubicBezTo>
                  <a:lnTo>
                    <a:pt x="596" y="10668"/>
                  </a:lnTo>
                  <a:cubicBezTo>
                    <a:pt x="227" y="10894"/>
                    <a:pt x="36" y="11168"/>
                    <a:pt x="36" y="11454"/>
                  </a:cubicBezTo>
                  <a:lnTo>
                    <a:pt x="36" y="11514"/>
                  </a:lnTo>
                  <a:cubicBezTo>
                    <a:pt x="1" y="11549"/>
                    <a:pt x="1" y="11561"/>
                    <a:pt x="1" y="11573"/>
                  </a:cubicBezTo>
                  <a:cubicBezTo>
                    <a:pt x="1" y="11597"/>
                    <a:pt x="13" y="11621"/>
                    <a:pt x="13" y="11633"/>
                  </a:cubicBezTo>
                  <a:cubicBezTo>
                    <a:pt x="13" y="11656"/>
                    <a:pt x="13" y="11668"/>
                    <a:pt x="36" y="11680"/>
                  </a:cubicBezTo>
                  <a:cubicBezTo>
                    <a:pt x="36" y="11692"/>
                    <a:pt x="48" y="11728"/>
                    <a:pt x="60" y="11740"/>
                  </a:cubicBezTo>
                  <a:cubicBezTo>
                    <a:pt x="60" y="11752"/>
                    <a:pt x="72" y="11775"/>
                    <a:pt x="72" y="11787"/>
                  </a:cubicBezTo>
                  <a:cubicBezTo>
                    <a:pt x="96" y="11799"/>
                    <a:pt x="108" y="11823"/>
                    <a:pt x="108" y="11847"/>
                  </a:cubicBezTo>
                  <a:cubicBezTo>
                    <a:pt x="120" y="11859"/>
                    <a:pt x="120" y="11871"/>
                    <a:pt x="132" y="11883"/>
                  </a:cubicBezTo>
                  <a:cubicBezTo>
                    <a:pt x="155" y="11906"/>
                    <a:pt x="167" y="11930"/>
                    <a:pt x="179" y="11942"/>
                  </a:cubicBezTo>
                  <a:cubicBezTo>
                    <a:pt x="191" y="11966"/>
                    <a:pt x="191" y="11978"/>
                    <a:pt x="215" y="11990"/>
                  </a:cubicBezTo>
                  <a:lnTo>
                    <a:pt x="275" y="12049"/>
                  </a:lnTo>
                  <a:lnTo>
                    <a:pt x="310" y="12097"/>
                  </a:lnTo>
                  <a:cubicBezTo>
                    <a:pt x="346" y="12109"/>
                    <a:pt x="358" y="12145"/>
                    <a:pt x="394" y="12156"/>
                  </a:cubicBezTo>
                  <a:cubicBezTo>
                    <a:pt x="406" y="12168"/>
                    <a:pt x="417" y="12168"/>
                    <a:pt x="429" y="12180"/>
                  </a:cubicBezTo>
                  <a:lnTo>
                    <a:pt x="572" y="12276"/>
                  </a:lnTo>
                  <a:lnTo>
                    <a:pt x="8502" y="16859"/>
                  </a:lnTo>
                  <a:cubicBezTo>
                    <a:pt x="8549" y="16883"/>
                    <a:pt x="8585" y="16907"/>
                    <a:pt x="8645" y="16931"/>
                  </a:cubicBezTo>
                  <a:cubicBezTo>
                    <a:pt x="8668" y="16943"/>
                    <a:pt x="8680" y="16943"/>
                    <a:pt x="8692" y="16943"/>
                  </a:cubicBezTo>
                  <a:cubicBezTo>
                    <a:pt x="8728" y="16967"/>
                    <a:pt x="8752" y="16978"/>
                    <a:pt x="8799" y="16990"/>
                  </a:cubicBezTo>
                  <a:cubicBezTo>
                    <a:pt x="8871" y="17026"/>
                    <a:pt x="8930" y="17038"/>
                    <a:pt x="9002" y="17062"/>
                  </a:cubicBezTo>
                  <a:cubicBezTo>
                    <a:pt x="9026" y="17062"/>
                    <a:pt x="9049" y="17086"/>
                    <a:pt x="9061" y="17086"/>
                  </a:cubicBezTo>
                  <a:cubicBezTo>
                    <a:pt x="9109" y="17098"/>
                    <a:pt x="9145" y="17098"/>
                    <a:pt x="9180" y="17109"/>
                  </a:cubicBezTo>
                  <a:cubicBezTo>
                    <a:pt x="9216" y="17109"/>
                    <a:pt x="9240" y="17121"/>
                    <a:pt x="9264" y="17121"/>
                  </a:cubicBezTo>
                  <a:cubicBezTo>
                    <a:pt x="9288" y="17121"/>
                    <a:pt x="9335" y="17145"/>
                    <a:pt x="9359" y="17145"/>
                  </a:cubicBezTo>
                  <a:cubicBezTo>
                    <a:pt x="9395" y="17145"/>
                    <a:pt x="9419" y="17157"/>
                    <a:pt x="9454" y="17157"/>
                  </a:cubicBezTo>
                  <a:cubicBezTo>
                    <a:pt x="9478" y="17157"/>
                    <a:pt x="9514" y="17169"/>
                    <a:pt x="9538" y="17169"/>
                  </a:cubicBezTo>
                  <a:cubicBezTo>
                    <a:pt x="9573" y="17169"/>
                    <a:pt x="9597" y="17169"/>
                    <a:pt x="9633" y="17181"/>
                  </a:cubicBezTo>
                  <a:lnTo>
                    <a:pt x="10014" y="17181"/>
                  </a:lnTo>
                  <a:cubicBezTo>
                    <a:pt x="10061" y="17181"/>
                    <a:pt x="10109" y="17181"/>
                    <a:pt x="10157" y="17169"/>
                  </a:cubicBezTo>
                  <a:lnTo>
                    <a:pt x="10228" y="17169"/>
                  </a:lnTo>
                  <a:cubicBezTo>
                    <a:pt x="10300" y="17157"/>
                    <a:pt x="10371" y="17157"/>
                    <a:pt x="10454" y="17145"/>
                  </a:cubicBezTo>
                  <a:cubicBezTo>
                    <a:pt x="10478" y="17145"/>
                    <a:pt x="10490" y="17121"/>
                    <a:pt x="10526" y="17121"/>
                  </a:cubicBezTo>
                  <a:cubicBezTo>
                    <a:pt x="10550" y="17121"/>
                    <a:pt x="10597" y="17109"/>
                    <a:pt x="10633" y="17098"/>
                  </a:cubicBezTo>
                  <a:cubicBezTo>
                    <a:pt x="10657" y="17098"/>
                    <a:pt x="10669" y="17086"/>
                    <a:pt x="10704" y="17086"/>
                  </a:cubicBezTo>
                  <a:cubicBezTo>
                    <a:pt x="10728" y="17062"/>
                    <a:pt x="10764" y="17062"/>
                    <a:pt x="10812" y="17050"/>
                  </a:cubicBezTo>
                  <a:cubicBezTo>
                    <a:pt x="10823" y="17050"/>
                    <a:pt x="10835" y="17038"/>
                    <a:pt x="10871" y="17038"/>
                  </a:cubicBezTo>
                  <a:cubicBezTo>
                    <a:pt x="10907" y="17026"/>
                    <a:pt x="10966" y="17002"/>
                    <a:pt x="11014" y="16978"/>
                  </a:cubicBezTo>
                  <a:cubicBezTo>
                    <a:pt x="11026" y="16967"/>
                    <a:pt x="11050" y="16967"/>
                    <a:pt x="11074" y="16943"/>
                  </a:cubicBezTo>
                  <a:lnTo>
                    <a:pt x="11252" y="16859"/>
                  </a:lnTo>
                  <a:lnTo>
                    <a:pt x="29100" y="6513"/>
                  </a:lnTo>
                  <a:lnTo>
                    <a:pt x="29231" y="6430"/>
                  </a:lnTo>
                  <a:lnTo>
                    <a:pt x="29242" y="6406"/>
                  </a:lnTo>
                  <a:cubicBezTo>
                    <a:pt x="29266" y="6406"/>
                    <a:pt x="29266" y="6394"/>
                    <a:pt x="29278" y="6382"/>
                  </a:cubicBezTo>
                  <a:cubicBezTo>
                    <a:pt x="29302" y="6370"/>
                    <a:pt x="29326" y="6334"/>
                    <a:pt x="29350" y="6322"/>
                  </a:cubicBezTo>
                  <a:lnTo>
                    <a:pt x="29362" y="6310"/>
                  </a:lnTo>
                  <a:lnTo>
                    <a:pt x="29397" y="6275"/>
                  </a:lnTo>
                  <a:lnTo>
                    <a:pt x="29457" y="6215"/>
                  </a:lnTo>
                  <a:lnTo>
                    <a:pt x="29469" y="6203"/>
                  </a:lnTo>
                  <a:lnTo>
                    <a:pt x="29504" y="6168"/>
                  </a:lnTo>
                  <a:cubicBezTo>
                    <a:pt x="29516" y="6156"/>
                    <a:pt x="29528" y="6132"/>
                    <a:pt x="29540" y="6108"/>
                  </a:cubicBezTo>
                  <a:cubicBezTo>
                    <a:pt x="29564" y="6096"/>
                    <a:pt x="29564" y="6084"/>
                    <a:pt x="29576" y="6072"/>
                  </a:cubicBezTo>
                  <a:cubicBezTo>
                    <a:pt x="29588" y="6049"/>
                    <a:pt x="29600" y="6025"/>
                    <a:pt x="29600" y="6013"/>
                  </a:cubicBezTo>
                  <a:cubicBezTo>
                    <a:pt x="29600" y="5989"/>
                    <a:pt x="29623" y="5977"/>
                    <a:pt x="29623" y="5965"/>
                  </a:cubicBezTo>
                  <a:cubicBezTo>
                    <a:pt x="29635" y="5953"/>
                    <a:pt x="29635" y="5918"/>
                    <a:pt x="29647" y="5906"/>
                  </a:cubicBezTo>
                  <a:cubicBezTo>
                    <a:pt x="29647" y="5894"/>
                    <a:pt x="29647" y="5870"/>
                    <a:pt x="29659" y="5858"/>
                  </a:cubicBezTo>
                  <a:cubicBezTo>
                    <a:pt x="29659" y="5846"/>
                    <a:pt x="29683" y="5810"/>
                    <a:pt x="29683" y="5799"/>
                  </a:cubicBezTo>
                  <a:lnTo>
                    <a:pt x="29683" y="5751"/>
                  </a:lnTo>
                  <a:cubicBezTo>
                    <a:pt x="29707" y="5441"/>
                    <a:pt x="29516" y="5132"/>
                    <a:pt x="29111" y="4906"/>
                  </a:cubicBezTo>
                  <a:lnTo>
                    <a:pt x="21182" y="322"/>
                  </a:lnTo>
                  <a:cubicBezTo>
                    <a:pt x="20801" y="107"/>
                    <a:pt x="20307" y="0"/>
                    <a:pt x="198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4103636" y="2821092"/>
              <a:ext cx="875431" cy="355806"/>
            </a:xfrm>
            <a:custGeom>
              <a:rect b="b" l="l" r="r" t="t"/>
              <a:pathLst>
                <a:path extrusionOk="0" h="12050" w="29648">
                  <a:moveTo>
                    <a:pt x="29647" y="0"/>
                  </a:moveTo>
                  <a:cubicBezTo>
                    <a:pt x="29647" y="12"/>
                    <a:pt x="29635" y="36"/>
                    <a:pt x="29635" y="60"/>
                  </a:cubicBezTo>
                  <a:cubicBezTo>
                    <a:pt x="29635" y="72"/>
                    <a:pt x="29635" y="83"/>
                    <a:pt x="29623" y="95"/>
                  </a:cubicBezTo>
                  <a:cubicBezTo>
                    <a:pt x="29623" y="119"/>
                    <a:pt x="29600" y="143"/>
                    <a:pt x="29588" y="155"/>
                  </a:cubicBezTo>
                  <a:cubicBezTo>
                    <a:pt x="29588" y="179"/>
                    <a:pt x="29576" y="191"/>
                    <a:pt x="29576" y="202"/>
                  </a:cubicBezTo>
                  <a:cubicBezTo>
                    <a:pt x="29552" y="214"/>
                    <a:pt x="29540" y="250"/>
                    <a:pt x="29540" y="262"/>
                  </a:cubicBezTo>
                  <a:cubicBezTo>
                    <a:pt x="29528" y="274"/>
                    <a:pt x="29528" y="298"/>
                    <a:pt x="29516" y="310"/>
                  </a:cubicBezTo>
                  <a:cubicBezTo>
                    <a:pt x="29492" y="322"/>
                    <a:pt x="29481" y="357"/>
                    <a:pt x="29469" y="369"/>
                  </a:cubicBezTo>
                  <a:lnTo>
                    <a:pt x="29433" y="393"/>
                  </a:lnTo>
                  <a:lnTo>
                    <a:pt x="29421" y="417"/>
                  </a:lnTo>
                  <a:lnTo>
                    <a:pt x="29362" y="476"/>
                  </a:lnTo>
                  <a:lnTo>
                    <a:pt x="29338" y="500"/>
                  </a:lnTo>
                  <a:lnTo>
                    <a:pt x="29314" y="512"/>
                  </a:lnTo>
                  <a:cubicBezTo>
                    <a:pt x="29290" y="536"/>
                    <a:pt x="29278" y="560"/>
                    <a:pt x="29242" y="572"/>
                  </a:cubicBezTo>
                  <a:cubicBezTo>
                    <a:pt x="29231" y="572"/>
                    <a:pt x="29231" y="595"/>
                    <a:pt x="29219" y="607"/>
                  </a:cubicBezTo>
                  <a:lnTo>
                    <a:pt x="29195" y="619"/>
                  </a:lnTo>
                  <a:lnTo>
                    <a:pt x="29064" y="714"/>
                  </a:lnTo>
                  <a:lnTo>
                    <a:pt x="11216" y="11049"/>
                  </a:lnTo>
                  <a:lnTo>
                    <a:pt x="11038" y="11144"/>
                  </a:lnTo>
                  <a:cubicBezTo>
                    <a:pt x="11026" y="11156"/>
                    <a:pt x="11014" y="11156"/>
                    <a:pt x="10978" y="11180"/>
                  </a:cubicBezTo>
                  <a:cubicBezTo>
                    <a:pt x="10943" y="11192"/>
                    <a:pt x="10883" y="11216"/>
                    <a:pt x="10835" y="11240"/>
                  </a:cubicBezTo>
                  <a:cubicBezTo>
                    <a:pt x="10823" y="11240"/>
                    <a:pt x="10800" y="11251"/>
                    <a:pt x="10776" y="11251"/>
                  </a:cubicBezTo>
                  <a:cubicBezTo>
                    <a:pt x="10740" y="11263"/>
                    <a:pt x="10716" y="11263"/>
                    <a:pt x="10669" y="11275"/>
                  </a:cubicBezTo>
                  <a:cubicBezTo>
                    <a:pt x="10645" y="11275"/>
                    <a:pt x="10621" y="11299"/>
                    <a:pt x="10597" y="11299"/>
                  </a:cubicBezTo>
                  <a:cubicBezTo>
                    <a:pt x="10562" y="11311"/>
                    <a:pt x="10526" y="11311"/>
                    <a:pt x="10490" y="11323"/>
                  </a:cubicBezTo>
                  <a:cubicBezTo>
                    <a:pt x="10466" y="11323"/>
                    <a:pt x="10442" y="11335"/>
                    <a:pt x="10419" y="11335"/>
                  </a:cubicBezTo>
                  <a:cubicBezTo>
                    <a:pt x="10347" y="11359"/>
                    <a:pt x="10264" y="11371"/>
                    <a:pt x="10192" y="11371"/>
                  </a:cubicBezTo>
                  <a:lnTo>
                    <a:pt x="10121" y="11371"/>
                  </a:lnTo>
                  <a:cubicBezTo>
                    <a:pt x="10073" y="11371"/>
                    <a:pt x="10026" y="11371"/>
                    <a:pt x="9990" y="11382"/>
                  </a:cubicBezTo>
                  <a:lnTo>
                    <a:pt x="9597" y="11382"/>
                  </a:lnTo>
                  <a:cubicBezTo>
                    <a:pt x="9573" y="11382"/>
                    <a:pt x="9538" y="11382"/>
                    <a:pt x="9514" y="11371"/>
                  </a:cubicBezTo>
                  <a:cubicBezTo>
                    <a:pt x="9478" y="11371"/>
                    <a:pt x="9454" y="11371"/>
                    <a:pt x="9419" y="11359"/>
                  </a:cubicBezTo>
                  <a:cubicBezTo>
                    <a:pt x="9395" y="11359"/>
                    <a:pt x="9359" y="11335"/>
                    <a:pt x="9335" y="11335"/>
                  </a:cubicBezTo>
                  <a:cubicBezTo>
                    <a:pt x="9299" y="11335"/>
                    <a:pt x="9252" y="11323"/>
                    <a:pt x="9228" y="11323"/>
                  </a:cubicBezTo>
                  <a:cubicBezTo>
                    <a:pt x="9192" y="11323"/>
                    <a:pt x="9169" y="11311"/>
                    <a:pt x="9157" y="11311"/>
                  </a:cubicBezTo>
                  <a:cubicBezTo>
                    <a:pt x="9109" y="11299"/>
                    <a:pt x="9073" y="11299"/>
                    <a:pt x="9038" y="11275"/>
                  </a:cubicBezTo>
                  <a:cubicBezTo>
                    <a:pt x="9014" y="11275"/>
                    <a:pt x="8990" y="11263"/>
                    <a:pt x="8978" y="11263"/>
                  </a:cubicBezTo>
                  <a:cubicBezTo>
                    <a:pt x="8895" y="11251"/>
                    <a:pt x="8835" y="11216"/>
                    <a:pt x="8764" y="11192"/>
                  </a:cubicBezTo>
                  <a:cubicBezTo>
                    <a:pt x="8740" y="11180"/>
                    <a:pt x="8704" y="11156"/>
                    <a:pt x="8657" y="11144"/>
                  </a:cubicBezTo>
                  <a:cubicBezTo>
                    <a:pt x="8645" y="11144"/>
                    <a:pt x="8633" y="11132"/>
                    <a:pt x="8621" y="11132"/>
                  </a:cubicBezTo>
                  <a:cubicBezTo>
                    <a:pt x="8573" y="11097"/>
                    <a:pt x="8526" y="11085"/>
                    <a:pt x="8466" y="11061"/>
                  </a:cubicBezTo>
                  <a:lnTo>
                    <a:pt x="572" y="6441"/>
                  </a:lnTo>
                  <a:lnTo>
                    <a:pt x="429" y="6358"/>
                  </a:lnTo>
                  <a:cubicBezTo>
                    <a:pt x="417" y="6334"/>
                    <a:pt x="406" y="6334"/>
                    <a:pt x="394" y="6322"/>
                  </a:cubicBezTo>
                  <a:cubicBezTo>
                    <a:pt x="358" y="6310"/>
                    <a:pt x="334" y="6275"/>
                    <a:pt x="310" y="6263"/>
                  </a:cubicBezTo>
                  <a:lnTo>
                    <a:pt x="275" y="6215"/>
                  </a:lnTo>
                  <a:lnTo>
                    <a:pt x="215" y="6156"/>
                  </a:lnTo>
                  <a:cubicBezTo>
                    <a:pt x="191" y="6144"/>
                    <a:pt x="179" y="6132"/>
                    <a:pt x="179" y="6120"/>
                  </a:cubicBezTo>
                  <a:cubicBezTo>
                    <a:pt x="167" y="6096"/>
                    <a:pt x="155" y="6072"/>
                    <a:pt x="132" y="6060"/>
                  </a:cubicBezTo>
                  <a:cubicBezTo>
                    <a:pt x="120" y="6037"/>
                    <a:pt x="120" y="6025"/>
                    <a:pt x="108" y="6013"/>
                  </a:cubicBezTo>
                  <a:cubicBezTo>
                    <a:pt x="96" y="6001"/>
                    <a:pt x="72" y="5965"/>
                    <a:pt x="72" y="5953"/>
                  </a:cubicBezTo>
                  <a:cubicBezTo>
                    <a:pt x="60" y="5941"/>
                    <a:pt x="60" y="5917"/>
                    <a:pt x="60" y="5906"/>
                  </a:cubicBezTo>
                  <a:cubicBezTo>
                    <a:pt x="48" y="5894"/>
                    <a:pt x="48" y="5858"/>
                    <a:pt x="36" y="5846"/>
                  </a:cubicBezTo>
                  <a:cubicBezTo>
                    <a:pt x="36" y="5834"/>
                    <a:pt x="13" y="5822"/>
                    <a:pt x="13" y="5798"/>
                  </a:cubicBezTo>
                  <a:cubicBezTo>
                    <a:pt x="13" y="5787"/>
                    <a:pt x="1" y="5763"/>
                    <a:pt x="1" y="5739"/>
                  </a:cubicBezTo>
                  <a:lnTo>
                    <a:pt x="1" y="6370"/>
                  </a:lnTo>
                  <a:cubicBezTo>
                    <a:pt x="1" y="6656"/>
                    <a:pt x="191" y="6953"/>
                    <a:pt x="560" y="7168"/>
                  </a:cubicBezTo>
                  <a:lnTo>
                    <a:pt x="8502" y="11752"/>
                  </a:lnTo>
                  <a:cubicBezTo>
                    <a:pt x="8537" y="11787"/>
                    <a:pt x="8585" y="11799"/>
                    <a:pt x="8645" y="11835"/>
                  </a:cubicBezTo>
                  <a:cubicBezTo>
                    <a:pt x="8657" y="11847"/>
                    <a:pt x="8680" y="11847"/>
                    <a:pt x="8692" y="11847"/>
                  </a:cubicBezTo>
                  <a:lnTo>
                    <a:pt x="8776" y="11894"/>
                  </a:lnTo>
                  <a:lnTo>
                    <a:pt x="8799" y="11894"/>
                  </a:lnTo>
                  <a:cubicBezTo>
                    <a:pt x="8871" y="11918"/>
                    <a:pt x="8930" y="11930"/>
                    <a:pt x="9002" y="11966"/>
                  </a:cubicBezTo>
                  <a:lnTo>
                    <a:pt x="9014" y="11966"/>
                  </a:lnTo>
                  <a:cubicBezTo>
                    <a:pt x="9038" y="11966"/>
                    <a:pt x="9049" y="11978"/>
                    <a:pt x="9061" y="11978"/>
                  </a:cubicBezTo>
                  <a:cubicBezTo>
                    <a:pt x="9109" y="11990"/>
                    <a:pt x="9133" y="11990"/>
                    <a:pt x="9180" y="12013"/>
                  </a:cubicBezTo>
                  <a:lnTo>
                    <a:pt x="9216" y="12013"/>
                  </a:lnTo>
                  <a:cubicBezTo>
                    <a:pt x="9228" y="12013"/>
                    <a:pt x="9240" y="12013"/>
                    <a:pt x="9252" y="12025"/>
                  </a:cubicBezTo>
                  <a:cubicBezTo>
                    <a:pt x="9288" y="12025"/>
                    <a:pt x="9335" y="12037"/>
                    <a:pt x="9359" y="12037"/>
                  </a:cubicBezTo>
                  <a:lnTo>
                    <a:pt x="9454" y="12037"/>
                  </a:lnTo>
                  <a:cubicBezTo>
                    <a:pt x="9478" y="12037"/>
                    <a:pt x="9514" y="12049"/>
                    <a:pt x="9538" y="12049"/>
                  </a:cubicBezTo>
                  <a:lnTo>
                    <a:pt x="10014" y="12049"/>
                  </a:lnTo>
                  <a:cubicBezTo>
                    <a:pt x="10061" y="12049"/>
                    <a:pt x="10109" y="12049"/>
                    <a:pt x="10145" y="12037"/>
                  </a:cubicBezTo>
                  <a:lnTo>
                    <a:pt x="10228" y="12037"/>
                  </a:lnTo>
                  <a:cubicBezTo>
                    <a:pt x="10300" y="12025"/>
                    <a:pt x="10371" y="12025"/>
                    <a:pt x="10442" y="12013"/>
                  </a:cubicBezTo>
                  <a:lnTo>
                    <a:pt x="10466" y="12013"/>
                  </a:lnTo>
                  <a:cubicBezTo>
                    <a:pt x="10478" y="12013"/>
                    <a:pt x="10502" y="11990"/>
                    <a:pt x="10526" y="11990"/>
                  </a:cubicBezTo>
                  <a:cubicBezTo>
                    <a:pt x="10550" y="11990"/>
                    <a:pt x="10597" y="11978"/>
                    <a:pt x="10621" y="11966"/>
                  </a:cubicBezTo>
                  <a:cubicBezTo>
                    <a:pt x="10657" y="11966"/>
                    <a:pt x="10669" y="11954"/>
                    <a:pt x="10704" y="11954"/>
                  </a:cubicBezTo>
                  <a:cubicBezTo>
                    <a:pt x="10728" y="11930"/>
                    <a:pt x="10764" y="11930"/>
                    <a:pt x="10800" y="11918"/>
                  </a:cubicBezTo>
                  <a:lnTo>
                    <a:pt x="10823" y="11918"/>
                  </a:lnTo>
                  <a:cubicBezTo>
                    <a:pt x="10835" y="11918"/>
                    <a:pt x="10847" y="11906"/>
                    <a:pt x="10847" y="11906"/>
                  </a:cubicBezTo>
                  <a:cubicBezTo>
                    <a:pt x="10895" y="11894"/>
                    <a:pt x="10954" y="11871"/>
                    <a:pt x="11002" y="11847"/>
                  </a:cubicBezTo>
                  <a:cubicBezTo>
                    <a:pt x="11014" y="11835"/>
                    <a:pt x="11026" y="11835"/>
                    <a:pt x="11062" y="11811"/>
                  </a:cubicBezTo>
                  <a:lnTo>
                    <a:pt x="11240" y="11728"/>
                  </a:lnTo>
                  <a:lnTo>
                    <a:pt x="29076" y="1381"/>
                  </a:lnTo>
                  <a:cubicBezTo>
                    <a:pt x="29100" y="1381"/>
                    <a:pt x="29100" y="1369"/>
                    <a:pt x="29111" y="1369"/>
                  </a:cubicBezTo>
                  <a:cubicBezTo>
                    <a:pt x="29123" y="1357"/>
                    <a:pt x="29135" y="1357"/>
                    <a:pt x="29159" y="1334"/>
                  </a:cubicBezTo>
                  <a:cubicBezTo>
                    <a:pt x="29183" y="1322"/>
                    <a:pt x="29195" y="1310"/>
                    <a:pt x="29231" y="1298"/>
                  </a:cubicBezTo>
                  <a:cubicBezTo>
                    <a:pt x="29242" y="1274"/>
                    <a:pt x="29254" y="1262"/>
                    <a:pt x="29290" y="1250"/>
                  </a:cubicBezTo>
                  <a:cubicBezTo>
                    <a:pt x="29302" y="1238"/>
                    <a:pt x="29338" y="1215"/>
                    <a:pt x="29350" y="1203"/>
                  </a:cubicBezTo>
                  <a:lnTo>
                    <a:pt x="29362" y="1191"/>
                  </a:lnTo>
                  <a:lnTo>
                    <a:pt x="29433" y="1119"/>
                  </a:lnTo>
                  <a:lnTo>
                    <a:pt x="29457" y="1095"/>
                  </a:lnTo>
                  <a:lnTo>
                    <a:pt x="29492" y="1060"/>
                  </a:lnTo>
                  <a:lnTo>
                    <a:pt x="29516" y="1036"/>
                  </a:lnTo>
                  <a:cubicBezTo>
                    <a:pt x="29528" y="1024"/>
                    <a:pt x="29540" y="1000"/>
                    <a:pt x="29552" y="964"/>
                  </a:cubicBezTo>
                  <a:cubicBezTo>
                    <a:pt x="29552" y="953"/>
                    <a:pt x="29576" y="953"/>
                    <a:pt x="29576" y="941"/>
                  </a:cubicBezTo>
                  <a:lnTo>
                    <a:pt x="29576" y="917"/>
                  </a:lnTo>
                  <a:cubicBezTo>
                    <a:pt x="29588" y="905"/>
                    <a:pt x="29588" y="881"/>
                    <a:pt x="29600" y="857"/>
                  </a:cubicBezTo>
                  <a:cubicBezTo>
                    <a:pt x="29600" y="845"/>
                    <a:pt x="29612" y="834"/>
                    <a:pt x="29612" y="822"/>
                  </a:cubicBezTo>
                  <a:lnTo>
                    <a:pt x="29612" y="798"/>
                  </a:lnTo>
                  <a:cubicBezTo>
                    <a:pt x="29612" y="786"/>
                    <a:pt x="29635" y="762"/>
                    <a:pt x="29635" y="738"/>
                  </a:cubicBezTo>
                  <a:cubicBezTo>
                    <a:pt x="29635" y="726"/>
                    <a:pt x="29647" y="714"/>
                    <a:pt x="29647" y="703"/>
                  </a:cubicBezTo>
                  <a:lnTo>
                    <a:pt x="29647" y="643"/>
                  </a:lnTo>
                  <a:lnTo>
                    <a:pt x="29647" y="583"/>
                  </a:lnTo>
                  <a:lnTo>
                    <a:pt x="296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4103636" y="2801043"/>
              <a:ext cx="875431" cy="356161"/>
            </a:xfrm>
            <a:custGeom>
              <a:rect b="b" l="l" r="r" t="t"/>
              <a:pathLst>
                <a:path extrusionOk="0" h="12062" w="29648">
                  <a:moveTo>
                    <a:pt x="29647" y="0"/>
                  </a:moveTo>
                  <a:cubicBezTo>
                    <a:pt x="29647" y="24"/>
                    <a:pt x="29635" y="48"/>
                    <a:pt x="29635" y="60"/>
                  </a:cubicBezTo>
                  <a:cubicBezTo>
                    <a:pt x="29635" y="84"/>
                    <a:pt x="29635" y="96"/>
                    <a:pt x="29623" y="108"/>
                  </a:cubicBezTo>
                  <a:cubicBezTo>
                    <a:pt x="29623" y="119"/>
                    <a:pt x="29600" y="155"/>
                    <a:pt x="29588" y="167"/>
                  </a:cubicBezTo>
                  <a:cubicBezTo>
                    <a:pt x="29588" y="179"/>
                    <a:pt x="29576" y="203"/>
                    <a:pt x="29576" y="215"/>
                  </a:cubicBezTo>
                  <a:cubicBezTo>
                    <a:pt x="29552" y="227"/>
                    <a:pt x="29540" y="262"/>
                    <a:pt x="29540" y="274"/>
                  </a:cubicBezTo>
                  <a:cubicBezTo>
                    <a:pt x="29528" y="286"/>
                    <a:pt x="29528" y="298"/>
                    <a:pt x="29516" y="322"/>
                  </a:cubicBezTo>
                  <a:cubicBezTo>
                    <a:pt x="29492" y="334"/>
                    <a:pt x="29481" y="358"/>
                    <a:pt x="29469" y="381"/>
                  </a:cubicBezTo>
                  <a:lnTo>
                    <a:pt x="29433" y="405"/>
                  </a:lnTo>
                  <a:lnTo>
                    <a:pt x="29421" y="417"/>
                  </a:lnTo>
                  <a:lnTo>
                    <a:pt x="29362" y="477"/>
                  </a:lnTo>
                  <a:lnTo>
                    <a:pt x="29338" y="512"/>
                  </a:lnTo>
                  <a:lnTo>
                    <a:pt x="29314" y="524"/>
                  </a:lnTo>
                  <a:cubicBezTo>
                    <a:pt x="29290" y="536"/>
                    <a:pt x="29278" y="572"/>
                    <a:pt x="29242" y="584"/>
                  </a:cubicBezTo>
                  <a:cubicBezTo>
                    <a:pt x="29231" y="584"/>
                    <a:pt x="29231" y="596"/>
                    <a:pt x="29219" y="620"/>
                  </a:cubicBezTo>
                  <a:lnTo>
                    <a:pt x="29195" y="631"/>
                  </a:lnTo>
                  <a:lnTo>
                    <a:pt x="29064" y="715"/>
                  </a:lnTo>
                  <a:lnTo>
                    <a:pt x="11216" y="11061"/>
                  </a:lnTo>
                  <a:lnTo>
                    <a:pt x="11038" y="11157"/>
                  </a:lnTo>
                  <a:cubicBezTo>
                    <a:pt x="11026" y="11168"/>
                    <a:pt x="11014" y="11168"/>
                    <a:pt x="10978" y="11180"/>
                  </a:cubicBezTo>
                  <a:cubicBezTo>
                    <a:pt x="10943" y="11204"/>
                    <a:pt x="10883" y="11228"/>
                    <a:pt x="10835" y="11240"/>
                  </a:cubicBezTo>
                  <a:cubicBezTo>
                    <a:pt x="10823" y="11240"/>
                    <a:pt x="10800" y="11264"/>
                    <a:pt x="10776" y="11264"/>
                  </a:cubicBezTo>
                  <a:cubicBezTo>
                    <a:pt x="10740" y="11276"/>
                    <a:pt x="10716" y="11276"/>
                    <a:pt x="10669" y="11288"/>
                  </a:cubicBezTo>
                  <a:cubicBezTo>
                    <a:pt x="10645" y="11288"/>
                    <a:pt x="10621" y="11299"/>
                    <a:pt x="10597" y="11299"/>
                  </a:cubicBezTo>
                  <a:cubicBezTo>
                    <a:pt x="10562" y="11323"/>
                    <a:pt x="10526" y="11323"/>
                    <a:pt x="10490" y="11335"/>
                  </a:cubicBezTo>
                  <a:cubicBezTo>
                    <a:pt x="10466" y="11335"/>
                    <a:pt x="10442" y="11347"/>
                    <a:pt x="10419" y="11347"/>
                  </a:cubicBezTo>
                  <a:cubicBezTo>
                    <a:pt x="10347" y="11359"/>
                    <a:pt x="10264" y="11383"/>
                    <a:pt x="10192" y="11383"/>
                  </a:cubicBezTo>
                  <a:lnTo>
                    <a:pt x="10121" y="11383"/>
                  </a:lnTo>
                  <a:cubicBezTo>
                    <a:pt x="10073" y="11383"/>
                    <a:pt x="10026" y="11383"/>
                    <a:pt x="9990" y="11395"/>
                  </a:cubicBezTo>
                  <a:lnTo>
                    <a:pt x="9597" y="11395"/>
                  </a:lnTo>
                  <a:cubicBezTo>
                    <a:pt x="9573" y="11395"/>
                    <a:pt x="9538" y="11395"/>
                    <a:pt x="9514" y="11383"/>
                  </a:cubicBezTo>
                  <a:cubicBezTo>
                    <a:pt x="9478" y="11383"/>
                    <a:pt x="9454" y="11383"/>
                    <a:pt x="9419" y="11359"/>
                  </a:cubicBezTo>
                  <a:cubicBezTo>
                    <a:pt x="9395" y="11359"/>
                    <a:pt x="9359" y="11347"/>
                    <a:pt x="9335" y="11347"/>
                  </a:cubicBezTo>
                  <a:cubicBezTo>
                    <a:pt x="9299" y="11347"/>
                    <a:pt x="9252" y="11335"/>
                    <a:pt x="9228" y="11335"/>
                  </a:cubicBezTo>
                  <a:cubicBezTo>
                    <a:pt x="9192" y="11335"/>
                    <a:pt x="9169" y="11323"/>
                    <a:pt x="9157" y="11323"/>
                  </a:cubicBezTo>
                  <a:cubicBezTo>
                    <a:pt x="9109" y="11299"/>
                    <a:pt x="9073" y="11299"/>
                    <a:pt x="9038" y="11288"/>
                  </a:cubicBezTo>
                  <a:cubicBezTo>
                    <a:pt x="9014" y="11288"/>
                    <a:pt x="8990" y="11276"/>
                    <a:pt x="8978" y="11276"/>
                  </a:cubicBezTo>
                  <a:cubicBezTo>
                    <a:pt x="8895" y="11264"/>
                    <a:pt x="8835" y="11228"/>
                    <a:pt x="8764" y="11204"/>
                  </a:cubicBezTo>
                  <a:cubicBezTo>
                    <a:pt x="8740" y="11180"/>
                    <a:pt x="8704" y="11168"/>
                    <a:pt x="8657" y="11157"/>
                  </a:cubicBezTo>
                  <a:cubicBezTo>
                    <a:pt x="8645" y="11157"/>
                    <a:pt x="8633" y="11145"/>
                    <a:pt x="8621" y="11145"/>
                  </a:cubicBezTo>
                  <a:cubicBezTo>
                    <a:pt x="8573" y="11109"/>
                    <a:pt x="8526" y="11097"/>
                    <a:pt x="8466" y="11061"/>
                  </a:cubicBezTo>
                  <a:lnTo>
                    <a:pt x="572" y="6454"/>
                  </a:lnTo>
                  <a:lnTo>
                    <a:pt x="429" y="6358"/>
                  </a:lnTo>
                  <a:cubicBezTo>
                    <a:pt x="417" y="6346"/>
                    <a:pt x="406" y="6346"/>
                    <a:pt x="394" y="6335"/>
                  </a:cubicBezTo>
                  <a:cubicBezTo>
                    <a:pt x="358" y="6323"/>
                    <a:pt x="334" y="6287"/>
                    <a:pt x="310" y="6275"/>
                  </a:cubicBezTo>
                  <a:lnTo>
                    <a:pt x="275" y="6227"/>
                  </a:lnTo>
                  <a:lnTo>
                    <a:pt x="215" y="6168"/>
                  </a:lnTo>
                  <a:cubicBezTo>
                    <a:pt x="191" y="6156"/>
                    <a:pt x="179" y="6144"/>
                    <a:pt x="179" y="6120"/>
                  </a:cubicBezTo>
                  <a:cubicBezTo>
                    <a:pt x="167" y="6108"/>
                    <a:pt x="155" y="6085"/>
                    <a:pt x="132" y="6061"/>
                  </a:cubicBezTo>
                  <a:cubicBezTo>
                    <a:pt x="120" y="6049"/>
                    <a:pt x="120" y="6037"/>
                    <a:pt x="108" y="6025"/>
                  </a:cubicBezTo>
                  <a:cubicBezTo>
                    <a:pt x="96" y="6001"/>
                    <a:pt x="72" y="5977"/>
                    <a:pt x="72" y="5965"/>
                  </a:cubicBezTo>
                  <a:cubicBezTo>
                    <a:pt x="60" y="5942"/>
                    <a:pt x="60" y="5930"/>
                    <a:pt x="60" y="5918"/>
                  </a:cubicBezTo>
                  <a:cubicBezTo>
                    <a:pt x="48" y="5906"/>
                    <a:pt x="48" y="5870"/>
                    <a:pt x="36" y="5858"/>
                  </a:cubicBezTo>
                  <a:cubicBezTo>
                    <a:pt x="36" y="5846"/>
                    <a:pt x="13" y="5823"/>
                    <a:pt x="13" y="5811"/>
                  </a:cubicBezTo>
                  <a:cubicBezTo>
                    <a:pt x="13" y="5799"/>
                    <a:pt x="1" y="5763"/>
                    <a:pt x="1" y="5751"/>
                  </a:cubicBezTo>
                  <a:lnTo>
                    <a:pt x="1" y="6382"/>
                  </a:lnTo>
                  <a:cubicBezTo>
                    <a:pt x="1" y="6656"/>
                    <a:pt x="191" y="6954"/>
                    <a:pt x="560" y="7180"/>
                  </a:cubicBezTo>
                  <a:lnTo>
                    <a:pt x="8502" y="11764"/>
                  </a:lnTo>
                  <a:cubicBezTo>
                    <a:pt x="8537" y="11799"/>
                    <a:pt x="8585" y="11811"/>
                    <a:pt x="8645" y="11835"/>
                  </a:cubicBezTo>
                  <a:cubicBezTo>
                    <a:pt x="8657" y="11859"/>
                    <a:pt x="8680" y="11859"/>
                    <a:pt x="8692" y="11859"/>
                  </a:cubicBezTo>
                  <a:lnTo>
                    <a:pt x="8776" y="11895"/>
                  </a:lnTo>
                  <a:lnTo>
                    <a:pt x="8799" y="11895"/>
                  </a:lnTo>
                  <a:cubicBezTo>
                    <a:pt x="8871" y="11930"/>
                    <a:pt x="8930" y="11942"/>
                    <a:pt x="9002" y="11978"/>
                  </a:cubicBezTo>
                  <a:lnTo>
                    <a:pt x="9014" y="11978"/>
                  </a:lnTo>
                  <a:cubicBezTo>
                    <a:pt x="9038" y="11978"/>
                    <a:pt x="9049" y="11990"/>
                    <a:pt x="9061" y="11990"/>
                  </a:cubicBezTo>
                  <a:cubicBezTo>
                    <a:pt x="9109" y="12002"/>
                    <a:pt x="9133" y="12002"/>
                    <a:pt x="9180" y="12014"/>
                  </a:cubicBezTo>
                  <a:lnTo>
                    <a:pt x="9216" y="12014"/>
                  </a:lnTo>
                  <a:cubicBezTo>
                    <a:pt x="9228" y="12014"/>
                    <a:pt x="9240" y="12014"/>
                    <a:pt x="9252" y="12038"/>
                  </a:cubicBezTo>
                  <a:cubicBezTo>
                    <a:pt x="9288" y="12038"/>
                    <a:pt x="9335" y="12050"/>
                    <a:pt x="9359" y="12050"/>
                  </a:cubicBezTo>
                  <a:lnTo>
                    <a:pt x="9454" y="12050"/>
                  </a:lnTo>
                  <a:cubicBezTo>
                    <a:pt x="9478" y="12050"/>
                    <a:pt x="9514" y="12061"/>
                    <a:pt x="9538" y="12061"/>
                  </a:cubicBezTo>
                  <a:lnTo>
                    <a:pt x="10014" y="12061"/>
                  </a:lnTo>
                  <a:cubicBezTo>
                    <a:pt x="10061" y="12061"/>
                    <a:pt x="10109" y="12061"/>
                    <a:pt x="10145" y="12050"/>
                  </a:cubicBezTo>
                  <a:lnTo>
                    <a:pt x="10228" y="12050"/>
                  </a:lnTo>
                  <a:cubicBezTo>
                    <a:pt x="10300" y="12038"/>
                    <a:pt x="10371" y="12038"/>
                    <a:pt x="10442" y="12014"/>
                  </a:cubicBezTo>
                  <a:lnTo>
                    <a:pt x="10466" y="12014"/>
                  </a:lnTo>
                  <a:cubicBezTo>
                    <a:pt x="10478" y="12014"/>
                    <a:pt x="10502" y="12002"/>
                    <a:pt x="10526" y="12002"/>
                  </a:cubicBezTo>
                  <a:cubicBezTo>
                    <a:pt x="10550" y="12002"/>
                    <a:pt x="10597" y="11990"/>
                    <a:pt x="10621" y="11978"/>
                  </a:cubicBezTo>
                  <a:cubicBezTo>
                    <a:pt x="10657" y="11978"/>
                    <a:pt x="10669" y="11954"/>
                    <a:pt x="10704" y="11954"/>
                  </a:cubicBezTo>
                  <a:cubicBezTo>
                    <a:pt x="10728" y="11942"/>
                    <a:pt x="10764" y="11942"/>
                    <a:pt x="10800" y="11930"/>
                  </a:cubicBezTo>
                  <a:lnTo>
                    <a:pt x="10823" y="11930"/>
                  </a:lnTo>
                  <a:cubicBezTo>
                    <a:pt x="10835" y="11930"/>
                    <a:pt x="10847" y="11919"/>
                    <a:pt x="10847" y="11919"/>
                  </a:cubicBezTo>
                  <a:cubicBezTo>
                    <a:pt x="10895" y="11895"/>
                    <a:pt x="10954" y="11883"/>
                    <a:pt x="11002" y="11859"/>
                  </a:cubicBezTo>
                  <a:cubicBezTo>
                    <a:pt x="11014" y="11835"/>
                    <a:pt x="11026" y="11835"/>
                    <a:pt x="11062" y="11823"/>
                  </a:cubicBezTo>
                  <a:lnTo>
                    <a:pt x="11240" y="11740"/>
                  </a:lnTo>
                  <a:lnTo>
                    <a:pt x="29076" y="1393"/>
                  </a:lnTo>
                  <a:cubicBezTo>
                    <a:pt x="29100" y="1393"/>
                    <a:pt x="29100" y="1382"/>
                    <a:pt x="29111" y="1382"/>
                  </a:cubicBezTo>
                  <a:cubicBezTo>
                    <a:pt x="29123" y="1358"/>
                    <a:pt x="29135" y="1358"/>
                    <a:pt x="29159" y="1346"/>
                  </a:cubicBezTo>
                  <a:cubicBezTo>
                    <a:pt x="29183" y="1334"/>
                    <a:pt x="29195" y="1322"/>
                    <a:pt x="29231" y="1298"/>
                  </a:cubicBezTo>
                  <a:cubicBezTo>
                    <a:pt x="29242" y="1286"/>
                    <a:pt x="29254" y="1274"/>
                    <a:pt x="29290" y="1262"/>
                  </a:cubicBezTo>
                  <a:cubicBezTo>
                    <a:pt x="29302" y="1239"/>
                    <a:pt x="29338" y="1227"/>
                    <a:pt x="29350" y="1215"/>
                  </a:cubicBezTo>
                  <a:lnTo>
                    <a:pt x="29362" y="1203"/>
                  </a:lnTo>
                  <a:lnTo>
                    <a:pt x="29433" y="1120"/>
                  </a:lnTo>
                  <a:lnTo>
                    <a:pt x="29457" y="1108"/>
                  </a:lnTo>
                  <a:lnTo>
                    <a:pt x="29492" y="1060"/>
                  </a:lnTo>
                  <a:lnTo>
                    <a:pt x="29516" y="1048"/>
                  </a:lnTo>
                  <a:cubicBezTo>
                    <a:pt x="29528" y="1036"/>
                    <a:pt x="29540" y="1001"/>
                    <a:pt x="29552" y="977"/>
                  </a:cubicBezTo>
                  <a:cubicBezTo>
                    <a:pt x="29552" y="965"/>
                    <a:pt x="29576" y="965"/>
                    <a:pt x="29576" y="941"/>
                  </a:cubicBezTo>
                  <a:lnTo>
                    <a:pt x="29576" y="929"/>
                  </a:lnTo>
                  <a:cubicBezTo>
                    <a:pt x="29588" y="917"/>
                    <a:pt x="29588" y="881"/>
                    <a:pt x="29600" y="870"/>
                  </a:cubicBezTo>
                  <a:cubicBezTo>
                    <a:pt x="29600" y="858"/>
                    <a:pt x="29612" y="846"/>
                    <a:pt x="29612" y="822"/>
                  </a:cubicBezTo>
                  <a:lnTo>
                    <a:pt x="29612" y="810"/>
                  </a:lnTo>
                  <a:cubicBezTo>
                    <a:pt x="29612" y="798"/>
                    <a:pt x="29635" y="762"/>
                    <a:pt x="29635" y="751"/>
                  </a:cubicBezTo>
                  <a:cubicBezTo>
                    <a:pt x="29635" y="739"/>
                    <a:pt x="29647" y="727"/>
                    <a:pt x="29647" y="703"/>
                  </a:cubicBezTo>
                  <a:lnTo>
                    <a:pt x="29647" y="643"/>
                  </a:lnTo>
                  <a:lnTo>
                    <a:pt x="29647" y="584"/>
                  </a:lnTo>
                  <a:lnTo>
                    <a:pt x="296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4187317" y="2659016"/>
              <a:ext cx="746042" cy="427174"/>
            </a:xfrm>
            <a:custGeom>
              <a:rect b="b" l="l" r="r" t="t"/>
              <a:pathLst>
                <a:path extrusionOk="0" h="14467" w="25266">
                  <a:moveTo>
                    <a:pt x="16014" y="0"/>
                  </a:moveTo>
                  <a:lnTo>
                    <a:pt x="0" y="9192"/>
                  </a:lnTo>
                  <a:lnTo>
                    <a:pt x="9263" y="14466"/>
                  </a:lnTo>
                  <a:lnTo>
                    <a:pt x="25265" y="5275"/>
                  </a:lnTo>
                  <a:lnTo>
                    <a:pt x="160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4753683" y="2690374"/>
              <a:ext cx="109370" cy="62451"/>
            </a:xfrm>
            <a:custGeom>
              <a:rect b="b" l="l" r="r" t="t"/>
              <a:pathLst>
                <a:path extrusionOk="0" h="2115" w="3704">
                  <a:moveTo>
                    <a:pt x="288" y="1"/>
                  </a:moveTo>
                  <a:cubicBezTo>
                    <a:pt x="221" y="1"/>
                    <a:pt x="155" y="16"/>
                    <a:pt x="108" y="46"/>
                  </a:cubicBezTo>
                  <a:cubicBezTo>
                    <a:pt x="0" y="105"/>
                    <a:pt x="0" y="212"/>
                    <a:pt x="108" y="272"/>
                  </a:cubicBezTo>
                  <a:lnTo>
                    <a:pt x="3227" y="2070"/>
                  </a:lnTo>
                  <a:cubicBezTo>
                    <a:pt x="3281" y="2099"/>
                    <a:pt x="3349" y="2114"/>
                    <a:pt x="3416" y="2114"/>
                  </a:cubicBezTo>
                  <a:cubicBezTo>
                    <a:pt x="3483" y="2114"/>
                    <a:pt x="3548" y="2099"/>
                    <a:pt x="3596" y="2070"/>
                  </a:cubicBezTo>
                  <a:cubicBezTo>
                    <a:pt x="3703" y="2010"/>
                    <a:pt x="3703" y="1927"/>
                    <a:pt x="3596" y="1855"/>
                  </a:cubicBezTo>
                  <a:lnTo>
                    <a:pt x="477" y="46"/>
                  </a:lnTo>
                  <a:cubicBezTo>
                    <a:pt x="423" y="16"/>
                    <a:pt x="355" y="1"/>
                    <a:pt x="2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4368733" y="2848937"/>
              <a:ext cx="227480" cy="129685"/>
            </a:xfrm>
            <a:custGeom>
              <a:rect b="b" l="l" r="r" t="t"/>
              <a:pathLst>
                <a:path extrusionOk="0" h="4392" w="7704">
                  <a:moveTo>
                    <a:pt x="1095" y="450"/>
                  </a:moveTo>
                  <a:lnTo>
                    <a:pt x="1155" y="569"/>
                  </a:lnTo>
                  <a:lnTo>
                    <a:pt x="1298" y="486"/>
                  </a:lnTo>
                  <a:lnTo>
                    <a:pt x="1381" y="533"/>
                  </a:lnTo>
                  <a:lnTo>
                    <a:pt x="1238" y="617"/>
                  </a:lnTo>
                  <a:lnTo>
                    <a:pt x="1441" y="653"/>
                  </a:lnTo>
                  <a:lnTo>
                    <a:pt x="1405" y="724"/>
                  </a:lnTo>
                  <a:lnTo>
                    <a:pt x="1214" y="688"/>
                  </a:lnTo>
                  <a:lnTo>
                    <a:pt x="1274" y="807"/>
                  </a:lnTo>
                  <a:lnTo>
                    <a:pt x="1179" y="831"/>
                  </a:lnTo>
                  <a:lnTo>
                    <a:pt x="1119" y="712"/>
                  </a:lnTo>
                  <a:lnTo>
                    <a:pt x="964" y="795"/>
                  </a:lnTo>
                  <a:lnTo>
                    <a:pt x="881" y="748"/>
                  </a:lnTo>
                  <a:lnTo>
                    <a:pt x="1024" y="664"/>
                  </a:lnTo>
                  <a:lnTo>
                    <a:pt x="822" y="629"/>
                  </a:lnTo>
                  <a:lnTo>
                    <a:pt x="845" y="557"/>
                  </a:lnTo>
                  <a:lnTo>
                    <a:pt x="1036" y="593"/>
                  </a:lnTo>
                  <a:lnTo>
                    <a:pt x="976" y="474"/>
                  </a:lnTo>
                  <a:lnTo>
                    <a:pt x="1095" y="450"/>
                  </a:lnTo>
                  <a:close/>
                  <a:moveTo>
                    <a:pt x="1715" y="807"/>
                  </a:moveTo>
                  <a:lnTo>
                    <a:pt x="1774" y="926"/>
                  </a:lnTo>
                  <a:lnTo>
                    <a:pt x="1905" y="843"/>
                  </a:lnTo>
                  <a:lnTo>
                    <a:pt x="1988" y="891"/>
                  </a:lnTo>
                  <a:lnTo>
                    <a:pt x="1845" y="974"/>
                  </a:lnTo>
                  <a:lnTo>
                    <a:pt x="2048" y="1010"/>
                  </a:lnTo>
                  <a:lnTo>
                    <a:pt x="2024" y="1081"/>
                  </a:lnTo>
                  <a:lnTo>
                    <a:pt x="1834" y="1045"/>
                  </a:lnTo>
                  <a:lnTo>
                    <a:pt x="1893" y="1164"/>
                  </a:lnTo>
                  <a:lnTo>
                    <a:pt x="1786" y="1164"/>
                  </a:lnTo>
                  <a:lnTo>
                    <a:pt x="1726" y="1045"/>
                  </a:lnTo>
                  <a:lnTo>
                    <a:pt x="1572" y="1141"/>
                  </a:lnTo>
                  <a:lnTo>
                    <a:pt x="1488" y="1093"/>
                  </a:lnTo>
                  <a:lnTo>
                    <a:pt x="1631" y="1022"/>
                  </a:lnTo>
                  <a:lnTo>
                    <a:pt x="1429" y="986"/>
                  </a:lnTo>
                  <a:lnTo>
                    <a:pt x="1453" y="914"/>
                  </a:lnTo>
                  <a:lnTo>
                    <a:pt x="1655" y="950"/>
                  </a:lnTo>
                  <a:lnTo>
                    <a:pt x="1595" y="831"/>
                  </a:lnTo>
                  <a:lnTo>
                    <a:pt x="1715" y="807"/>
                  </a:lnTo>
                  <a:close/>
                  <a:moveTo>
                    <a:pt x="2310" y="1153"/>
                  </a:moveTo>
                  <a:lnTo>
                    <a:pt x="2369" y="1272"/>
                  </a:lnTo>
                  <a:lnTo>
                    <a:pt x="2500" y="1188"/>
                  </a:lnTo>
                  <a:lnTo>
                    <a:pt x="2584" y="1224"/>
                  </a:lnTo>
                  <a:lnTo>
                    <a:pt x="2441" y="1319"/>
                  </a:lnTo>
                  <a:lnTo>
                    <a:pt x="2643" y="1343"/>
                  </a:lnTo>
                  <a:lnTo>
                    <a:pt x="2619" y="1426"/>
                  </a:lnTo>
                  <a:lnTo>
                    <a:pt x="2429" y="1391"/>
                  </a:lnTo>
                  <a:lnTo>
                    <a:pt x="2488" y="1510"/>
                  </a:lnTo>
                  <a:lnTo>
                    <a:pt x="2381" y="1510"/>
                  </a:lnTo>
                  <a:lnTo>
                    <a:pt x="2322" y="1391"/>
                  </a:lnTo>
                  <a:lnTo>
                    <a:pt x="2167" y="1486"/>
                  </a:lnTo>
                  <a:lnTo>
                    <a:pt x="2084" y="1438"/>
                  </a:lnTo>
                  <a:lnTo>
                    <a:pt x="2226" y="1367"/>
                  </a:lnTo>
                  <a:lnTo>
                    <a:pt x="2024" y="1331"/>
                  </a:lnTo>
                  <a:lnTo>
                    <a:pt x="2048" y="1260"/>
                  </a:lnTo>
                  <a:lnTo>
                    <a:pt x="2250" y="1284"/>
                  </a:lnTo>
                  <a:lnTo>
                    <a:pt x="2250" y="1284"/>
                  </a:lnTo>
                  <a:lnTo>
                    <a:pt x="2191" y="1164"/>
                  </a:lnTo>
                  <a:lnTo>
                    <a:pt x="2310" y="1153"/>
                  </a:lnTo>
                  <a:close/>
                  <a:moveTo>
                    <a:pt x="2905" y="1498"/>
                  </a:moveTo>
                  <a:lnTo>
                    <a:pt x="2965" y="1617"/>
                  </a:lnTo>
                  <a:lnTo>
                    <a:pt x="3096" y="1522"/>
                  </a:lnTo>
                  <a:lnTo>
                    <a:pt x="3179" y="1569"/>
                  </a:lnTo>
                  <a:lnTo>
                    <a:pt x="3036" y="1665"/>
                  </a:lnTo>
                  <a:lnTo>
                    <a:pt x="3239" y="1688"/>
                  </a:lnTo>
                  <a:lnTo>
                    <a:pt x="3215" y="1760"/>
                  </a:lnTo>
                  <a:lnTo>
                    <a:pt x="3024" y="1736"/>
                  </a:lnTo>
                  <a:lnTo>
                    <a:pt x="3024" y="1736"/>
                  </a:lnTo>
                  <a:lnTo>
                    <a:pt x="3084" y="1855"/>
                  </a:lnTo>
                  <a:lnTo>
                    <a:pt x="2977" y="1867"/>
                  </a:lnTo>
                  <a:lnTo>
                    <a:pt x="2917" y="1748"/>
                  </a:lnTo>
                  <a:lnTo>
                    <a:pt x="2762" y="1843"/>
                  </a:lnTo>
                  <a:lnTo>
                    <a:pt x="2679" y="1796"/>
                  </a:lnTo>
                  <a:lnTo>
                    <a:pt x="2822" y="1700"/>
                  </a:lnTo>
                  <a:lnTo>
                    <a:pt x="2619" y="1676"/>
                  </a:lnTo>
                  <a:lnTo>
                    <a:pt x="2643" y="1605"/>
                  </a:lnTo>
                  <a:lnTo>
                    <a:pt x="2846" y="1629"/>
                  </a:lnTo>
                  <a:lnTo>
                    <a:pt x="2786" y="1510"/>
                  </a:lnTo>
                  <a:lnTo>
                    <a:pt x="2905" y="1498"/>
                  </a:lnTo>
                  <a:close/>
                  <a:moveTo>
                    <a:pt x="3500" y="1843"/>
                  </a:moveTo>
                  <a:lnTo>
                    <a:pt x="3560" y="1962"/>
                  </a:lnTo>
                  <a:lnTo>
                    <a:pt x="3691" y="1867"/>
                  </a:lnTo>
                  <a:lnTo>
                    <a:pt x="3774" y="1915"/>
                  </a:lnTo>
                  <a:lnTo>
                    <a:pt x="3631" y="1998"/>
                  </a:lnTo>
                  <a:lnTo>
                    <a:pt x="3834" y="2034"/>
                  </a:lnTo>
                  <a:lnTo>
                    <a:pt x="3810" y="2105"/>
                  </a:lnTo>
                  <a:lnTo>
                    <a:pt x="3620" y="2081"/>
                  </a:lnTo>
                  <a:lnTo>
                    <a:pt x="3679" y="2200"/>
                  </a:lnTo>
                  <a:lnTo>
                    <a:pt x="3572" y="2212"/>
                  </a:lnTo>
                  <a:lnTo>
                    <a:pt x="3512" y="2093"/>
                  </a:lnTo>
                  <a:lnTo>
                    <a:pt x="3358" y="2177"/>
                  </a:lnTo>
                  <a:lnTo>
                    <a:pt x="3274" y="2141"/>
                  </a:lnTo>
                  <a:lnTo>
                    <a:pt x="3417" y="2046"/>
                  </a:lnTo>
                  <a:lnTo>
                    <a:pt x="3215" y="2022"/>
                  </a:lnTo>
                  <a:lnTo>
                    <a:pt x="3239" y="1938"/>
                  </a:lnTo>
                  <a:lnTo>
                    <a:pt x="3441" y="1974"/>
                  </a:lnTo>
                  <a:lnTo>
                    <a:pt x="3381" y="1855"/>
                  </a:lnTo>
                  <a:lnTo>
                    <a:pt x="3500" y="1843"/>
                  </a:lnTo>
                  <a:close/>
                  <a:moveTo>
                    <a:pt x="4108" y="2200"/>
                  </a:moveTo>
                  <a:lnTo>
                    <a:pt x="4167" y="2319"/>
                  </a:lnTo>
                  <a:lnTo>
                    <a:pt x="4298" y="2224"/>
                  </a:lnTo>
                  <a:lnTo>
                    <a:pt x="4393" y="2272"/>
                  </a:lnTo>
                  <a:lnTo>
                    <a:pt x="4239" y="2355"/>
                  </a:lnTo>
                  <a:lnTo>
                    <a:pt x="4453" y="2391"/>
                  </a:lnTo>
                  <a:lnTo>
                    <a:pt x="4417" y="2462"/>
                  </a:lnTo>
                  <a:lnTo>
                    <a:pt x="4227" y="2438"/>
                  </a:lnTo>
                  <a:lnTo>
                    <a:pt x="4286" y="2558"/>
                  </a:lnTo>
                  <a:lnTo>
                    <a:pt x="4179" y="2558"/>
                  </a:lnTo>
                  <a:lnTo>
                    <a:pt x="4120" y="2438"/>
                  </a:lnTo>
                  <a:lnTo>
                    <a:pt x="3977" y="2522"/>
                  </a:lnTo>
                  <a:lnTo>
                    <a:pt x="3881" y="2474"/>
                  </a:lnTo>
                  <a:lnTo>
                    <a:pt x="4036" y="2403"/>
                  </a:lnTo>
                  <a:lnTo>
                    <a:pt x="3822" y="2379"/>
                  </a:lnTo>
                  <a:lnTo>
                    <a:pt x="3858" y="2296"/>
                  </a:lnTo>
                  <a:lnTo>
                    <a:pt x="4048" y="2331"/>
                  </a:lnTo>
                  <a:lnTo>
                    <a:pt x="3989" y="2212"/>
                  </a:lnTo>
                  <a:lnTo>
                    <a:pt x="4108" y="2200"/>
                  </a:lnTo>
                  <a:close/>
                  <a:moveTo>
                    <a:pt x="4703" y="2534"/>
                  </a:moveTo>
                  <a:lnTo>
                    <a:pt x="4763" y="2653"/>
                  </a:lnTo>
                  <a:lnTo>
                    <a:pt x="4893" y="2569"/>
                  </a:lnTo>
                  <a:lnTo>
                    <a:pt x="4989" y="2617"/>
                  </a:lnTo>
                  <a:lnTo>
                    <a:pt x="4834" y="2700"/>
                  </a:lnTo>
                  <a:lnTo>
                    <a:pt x="5048" y="2736"/>
                  </a:lnTo>
                  <a:lnTo>
                    <a:pt x="5013" y="2808"/>
                  </a:lnTo>
                  <a:lnTo>
                    <a:pt x="4822" y="2772"/>
                  </a:lnTo>
                  <a:lnTo>
                    <a:pt x="4822" y="2772"/>
                  </a:lnTo>
                  <a:lnTo>
                    <a:pt x="4882" y="2891"/>
                  </a:lnTo>
                  <a:lnTo>
                    <a:pt x="4774" y="2891"/>
                  </a:lnTo>
                  <a:lnTo>
                    <a:pt x="4715" y="2772"/>
                  </a:lnTo>
                  <a:lnTo>
                    <a:pt x="4572" y="2867"/>
                  </a:lnTo>
                  <a:lnTo>
                    <a:pt x="4477" y="2819"/>
                  </a:lnTo>
                  <a:lnTo>
                    <a:pt x="4632" y="2748"/>
                  </a:lnTo>
                  <a:lnTo>
                    <a:pt x="4417" y="2712"/>
                  </a:lnTo>
                  <a:lnTo>
                    <a:pt x="4453" y="2641"/>
                  </a:lnTo>
                  <a:lnTo>
                    <a:pt x="4643" y="2677"/>
                  </a:lnTo>
                  <a:lnTo>
                    <a:pt x="4643" y="2677"/>
                  </a:lnTo>
                  <a:lnTo>
                    <a:pt x="4584" y="2558"/>
                  </a:lnTo>
                  <a:lnTo>
                    <a:pt x="4703" y="2534"/>
                  </a:lnTo>
                  <a:close/>
                  <a:moveTo>
                    <a:pt x="5298" y="2879"/>
                  </a:moveTo>
                  <a:lnTo>
                    <a:pt x="5358" y="2998"/>
                  </a:lnTo>
                  <a:lnTo>
                    <a:pt x="5489" y="2915"/>
                  </a:lnTo>
                  <a:lnTo>
                    <a:pt x="5584" y="2950"/>
                  </a:lnTo>
                  <a:lnTo>
                    <a:pt x="5429" y="3046"/>
                  </a:lnTo>
                  <a:lnTo>
                    <a:pt x="5644" y="3069"/>
                  </a:lnTo>
                  <a:lnTo>
                    <a:pt x="5608" y="3153"/>
                  </a:lnTo>
                  <a:lnTo>
                    <a:pt x="5417" y="3117"/>
                  </a:lnTo>
                  <a:lnTo>
                    <a:pt x="5477" y="3236"/>
                  </a:lnTo>
                  <a:lnTo>
                    <a:pt x="5370" y="3248"/>
                  </a:lnTo>
                  <a:lnTo>
                    <a:pt x="5310" y="3129"/>
                  </a:lnTo>
                  <a:lnTo>
                    <a:pt x="5167" y="3224"/>
                  </a:lnTo>
                  <a:lnTo>
                    <a:pt x="5072" y="3177"/>
                  </a:lnTo>
                  <a:lnTo>
                    <a:pt x="5227" y="3093"/>
                  </a:lnTo>
                  <a:lnTo>
                    <a:pt x="5013" y="3058"/>
                  </a:lnTo>
                  <a:lnTo>
                    <a:pt x="5048" y="2986"/>
                  </a:lnTo>
                  <a:lnTo>
                    <a:pt x="5239" y="3010"/>
                  </a:lnTo>
                  <a:lnTo>
                    <a:pt x="5179" y="2891"/>
                  </a:lnTo>
                  <a:lnTo>
                    <a:pt x="5298" y="2879"/>
                  </a:lnTo>
                  <a:close/>
                  <a:moveTo>
                    <a:pt x="5894" y="3224"/>
                  </a:moveTo>
                  <a:lnTo>
                    <a:pt x="5953" y="3343"/>
                  </a:lnTo>
                  <a:lnTo>
                    <a:pt x="6084" y="3248"/>
                  </a:lnTo>
                  <a:lnTo>
                    <a:pt x="6179" y="3296"/>
                  </a:lnTo>
                  <a:lnTo>
                    <a:pt x="6025" y="3391"/>
                  </a:lnTo>
                  <a:lnTo>
                    <a:pt x="6239" y="3415"/>
                  </a:lnTo>
                  <a:lnTo>
                    <a:pt x="6203" y="3486"/>
                  </a:lnTo>
                  <a:lnTo>
                    <a:pt x="6013" y="3462"/>
                  </a:lnTo>
                  <a:lnTo>
                    <a:pt x="6072" y="3581"/>
                  </a:lnTo>
                  <a:lnTo>
                    <a:pt x="5965" y="3593"/>
                  </a:lnTo>
                  <a:lnTo>
                    <a:pt x="5906" y="3474"/>
                  </a:lnTo>
                  <a:lnTo>
                    <a:pt x="5763" y="3570"/>
                  </a:lnTo>
                  <a:lnTo>
                    <a:pt x="5667" y="3522"/>
                  </a:lnTo>
                  <a:lnTo>
                    <a:pt x="5822" y="3427"/>
                  </a:lnTo>
                  <a:lnTo>
                    <a:pt x="5608" y="3403"/>
                  </a:lnTo>
                  <a:lnTo>
                    <a:pt x="5644" y="3331"/>
                  </a:lnTo>
                  <a:lnTo>
                    <a:pt x="5834" y="3355"/>
                  </a:lnTo>
                  <a:lnTo>
                    <a:pt x="5775" y="3236"/>
                  </a:lnTo>
                  <a:lnTo>
                    <a:pt x="5894" y="3224"/>
                  </a:lnTo>
                  <a:close/>
                  <a:moveTo>
                    <a:pt x="6501" y="3581"/>
                  </a:moveTo>
                  <a:lnTo>
                    <a:pt x="6560" y="3701"/>
                  </a:lnTo>
                  <a:lnTo>
                    <a:pt x="6691" y="3605"/>
                  </a:lnTo>
                  <a:lnTo>
                    <a:pt x="6787" y="3653"/>
                  </a:lnTo>
                  <a:lnTo>
                    <a:pt x="6632" y="3748"/>
                  </a:lnTo>
                  <a:lnTo>
                    <a:pt x="6846" y="3772"/>
                  </a:lnTo>
                  <a:lnTo>
                    <a:pt x="6834" y="3831"/>
                  </a:lnTo>
                  <a:lnTo>
                    <a:pt x="6632" y="3808"/>
                  </a:lnTo>
                  <a:lnTo>
                    <a:pt x="6691" y="3915"/>
                  </a:lnTo>
                  <a:lnTo>
                    <a:pt x="6572" y="3939"/>
                  </a:lnTo>
                  <a:lnTo>
                    <a:pt x="6513" y="3820"/>
                  </a:lnTo>
                  <a:lnTo>
                    <a:pt x="6370" y="3903"/>
                  </a:lnTo>
                  <a:lnTo>
                    <a:pt x="6275" y="3867"/>
                  </a:lnTo>
                  <a:lnTo>
                    <a:pt x="6429" y="3784"/>
                  </a:lnTo>
                  <a:lnTo>
                    <a:pt x="6215" y="3760"/>
                  </a:lnTo>
                  <a:lnTo>
                    <a:pt x="6251" y="3689"/>
                  </a:lnTo>
                  <a:lnTo>
                    <a:pt x="6441" y="3712"/>
                  </a:lnTo>
                  <a:lnTo>
                    <a:pt x="6382" y="3593"/>
                  </a:lnTo>
                  <a:lnTo>
                    <a:pt x="6501" y="3581"/>
                  </a:lnTo>
                  <a:close/>
                  <a:moveTo>
                    <a:pt x="710" y="1"/>
                  </a:moveTo>
                  <a:cubicBezTo>
                    <a:pt x="542" y="1"/>
                    <a:pt x="375" y="39"/>
                    <a:pt x="250" y="117"/>
                  </a:cubicBezTo>
                  <a:cubicBezTo>
                    <a:pt x="0" y="260"/>
                    <a:pt x="0" y="498"/>
                    <a:pt x="250" y="653"/>
                  </a:cubicBezTo>
                  <a:lnTo>
                    <a:pt x="6537" y="4284"/>
                  </a:lnTo>
                  <a:cubicBezTo>
                    <a:pt x="6662" y="4355"/>
                    <a:pt x="6828" y="4391"/>
                    <a:pt x="6995" y="4391"/>
                  </a:cubicBezTo>
                  <a:cubicBezTo>
                    <a:pt x="7162" y="4391"/>
                    <a:pt x="7328" y="4355"/>
                    <a:pt x="7453" y="4284"/>
                  </a:cubicBezTo>
                  <a:cubicBezTo>
                    <a:pt x="7703" y="4129"/>
                    <a:pt x="7703" y="3891"/>
                    <a:pt x="7453" y="3748"/>
                  </a:cubicBezTo>
                  <a:lnTo>
                    <a:pt x="1179" y="117"/>
                  </a:lnTo>
                  <a:cubicBezTo>
                    <a:pt x="1048" y="39"/>
                    <a:pt x="878" y="1"/>
                    <a:pt x="710"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4393684" y="2862224"/>
              <a:ext cx="18661" cy="11280"/>
            </a:xfrm>
            <a:custGeom>
              <a:rect b="b" l="l" r="r" t="t"/>
              <a:pathLst>
                <a:path extrusionOk="0" h="382" w="632">
                  <a:moveTo>
                    <a:pt x="286" y="0"/>
                  </a:moveTo>
                  <a:lnTo>
                    <a:pt x="167" y="36"/>
                  </a:lnTo>
                  <a:lnTo>
                    <a:pt x="227" y="143"/>
                  </a:lnTo>
                  <a:lnTo>
                    <a:pt x="36" y="107"/>
                  </a:lnTo>
                  <a:lnTo>
                    <a:pt x="0" y="179"/>
                  </a:lnTo>
                  <a:lnTo>
                    <a:pt x="191" y="214"/>
                  </a:lnTo>
                  <a:lnTo>
                    <a:pt x="60" y="286"/>
                  </a:lnTo>
                  <a:lnTo>
                    <a:pt x="131" y="345"/>
                  </a:lnTo>
                  <a:lnTo>
                    <a:pt x="286" y="262"/>
                  </a:lnTo>
                  <a:lnTo>
                    <a:pt x="334" y="381"/>
                  </a:lnTo>
                  <a:lnTo>
                    <a:pt x="453" y="357"/>
                  </a:lnTo>
                  <a:lnTo>
                    <a:pt x="405" y="238"/>
                  </a:lnTo>
                  <a:lnTo>
                    <a:pt x="596" y="274"/>
                  </a:lnTo>
                  <a:lnTo>
                    <a:pt x="631" y="214"/>
                  </a:lnTo>
                  <a:lnTo>
                    <a:pt x="417" y="167"/>
                  </a:lnTo>
                  <a:lnTo>
                    <a:pt x="572" y="95"/>
                  </a:lnTo>
                  <a:lnTo>
                    <a:pt x="477" y="48"/>
                  </a:lnTo>
                  <a:lnTo>
                    <a:pt x="346" y="119"/>
                  </a:lnTo>
                  <a:lnTo>
                    <a:pt x="286"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4411253" y="2872765"/>
              <a:ext cx="18661" cy="10571"/>
            </a:xfrm>
            <a:custGeom>
              <a:rect b="b" l="l" r="r" t="t"/>
              <a:pathLst>
                <a:path extrusionOk="0" h="358" w="632">
                  <a:moveTo>
                    <a:pt x="286" y="0"/>
                  </a:moveTo>
                  <a:lnTo>
                    <a:pt x="167" y="24"/>
                  </a:lnTo>
                  <a:lnTo>
                    <a:pt x="227" y="143"/>
                  </a:lnTo>
                  <a:lnTo>
                    <a:pt x="36" y="96"/>
                  </a:lnTo>
                  <a:lnTo>
                    <a:pt x="1" y="167"/>
                  </a:lnTo>
                  <a:lnTo>
                    <a:pt x="191" y="203"/>
                  </a:lnTo>
                  <a:lnTo>
                    <a:pt x="60" y="286"/>
                  </a:lnTo>
                  <a:lnTo>
                    <a:pt x="155" y="334"/>
                  </a:lnTo>
                  <a:lnTo>
                    <a:pt x="286" y="238"/>
                  </a:lnTo>
                  <a:lnTo>
                    <a:pt x="346" y="357"/>
                  </a:lnTo>
                  <a:lnTo>
                    <a:pt x="465" y="346"/>
                  </a:lnTo>
                  <a:lnTo>
                    <a:pt x="405" y="227"/>
                  </a:lnTo>
                  <a:lnTo>
                    <a:pt x="596" y="262"/>
                  </a:lnTo>
                  <a:lnTo>
                    <a:pt x="632" y="203"/>
                  </a:lnTo>
                  <a:lnTo>
                    <a:pt x="417" y="167"/>
                  </a:lnTo>
                  <a:lnTo>
                    <a:pt x="572" y="84"/>
                  </a:lnTo>
                  <a:lnTo>
                    <a:pt x="477" y="36"/>
                  </a:lnTo>
                  <a:lnTo>
                    <a:pt x="346" y="107"/>
                  </a:lnTo>
                  <a:lnTo>
                    <a:pt x="286"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a:off x="4428822" y="2882952"/>
              <a:ext cx="19016" cy="10571"/>
            </a:xfrm>
            <a:custGeom>
              <a:rect b="b" l="l" r="r" t="t"/>
              <a:pathLst>
                <a:path extrusionOk="0" h="358" w="644">
                  <a:moveTo>
                    <a:pt x="299" y="1"/>
                  </a:moveTo>
                  <a:lnTo>
                    <a:pt x="180" y="12"/>
                  </a:lnTo>
                  <a:lnTo>
                    <a:pt x="227" y="132"/>
                  </a:lnTo>
                  <a:lnTo>
                    <a:pt x="37" y="108"/>
                  </a:lnTo>
                  <a:lnTo>
                    <a:pt x="1" y="167"/>
                  </a:lnTo>
                  <a:lnTo>
                    <a:pt x="215" y="191"/>
                  </a:lnTo>
                  <a:lnTo>
                    <a:pt x="61" y="286"/>
                  </a:lnTo>
                  <a:lnTo>
                    <a:pt x="156" y="334"/>
                  </a:lnTo>
                  <a:lnTo>
                    <a:pt x="287" y="239"/>
                  </a:lnTo>
                  <a:lnTo>
                    <a:pt x="346" y="358"/>
                  </a:lnTo>
                  <a:lnTo>
                    <a:pt x="465" y="346"/>
                  </a:lnTo>
                  <a:lnTo>
                    <a:pt x="406" y="227"/>
                  </a:lnTo>
                  <a:lnTo>
                    <a:pt x="596" y="274"/>
                  </a:lnTo>
                  <a:lnTo>
                    <a:pt x="644" y="191"/>
                  </a:lnTo>
                  <a:lnTo>
                    <a:pt x="430" y="167"/>
                  </a:lnTo>
                  <a:lnTo>
                    <a:pt x="572" y="72"/>
                  </a:lnTo>
                  <a:lnTo>
                    <a:pt x="489" y="36"/>
                  </a:lnTo>
                  <a:lnTo>
                    <a:pt x="346" y="120"/>
                  </a:lnTo>
                  <a:lnTo>
                    <a:pt x="299"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4446420" y="2893139"/>
              <a:ext cx="19016" cy="10925"/>
            </a:xfrm>
            <a:custGeom>
              <a:rect b="b" l="l" r="r" t="t"/>
              <a:pathLst>
                <a:path extrusionOk="0" h="370" w="644">
                  <a:moveTo>
                    <a:pt x="298" y="1"/>
                  </a:moveTo>
                  <a:lnTo>
                    <a:pt x="179" y="13"/>
                  </a:lnTo>
                  <a:lnTo>
                    <a:pt x="238" y="132"/>
                  </a:lnTo>
                  <a:lnTo>
                    <a:pt x="36" y="108"/>
                  </a:lnTo>
                  <a:lnTo>
                    <a:pt x="0" y="168"/>
                  </a:lnTo>
                  <a:lnTo>
                    <a:pt x="215" y="191"/>
                  </a:lnTo>
                  <a:lnTo>
                    <a:pt x="60" y="287"/>
                  </a:lnTo>
                  <a:lnTo>
                    <a:pt x="155" y="322"/>
                  </a:lnTo>
                  <a:lnTo>
                    <a:pt x="298" y="251"/>
                  </a:lnTo>
                  <a:lnTo>
                    <a:pt x="346" y="370"/>
                  </a:lnTo>
                  <a:lnTo>
                    <a:pt x="465" y="346"/>
                  </a:lnTo>
                  <a:lnTo>
                    <a:pt x="405" y="239"/>
                  </a:lnTo>
                  <a:lnTo>
                    <a:pt x="608" y="263"/>
                  </a:lnTo>
                  <a:lnTo>
                    <a:pt x="643" y="191"/>
                  </a:lnTo>
                  <a:lnTo>
                    <a:pt x="429" y="168"/>
                  </a:lnTo>
                  <a:lnTo>
                    <a:pt x="584" y="84"/>
                  </a:lnTo>
                  <a:lnTo>
                    <a:pt x="488" y="25"/>
                  </a:lnTo>
                  <a:lnTo>
                    <a:pt x="346" y="120"/>
                  </a:lnTo>
                  <a:lnTo>
                    <a:pt x="298"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4464344" y="2903356"/>
              <a:ext cx="18661" cy="10925"/>
            </a:xfrm>
            <a:custGeom>
              <a:rect b="b" l="l" r="r" t="t"/>
              <a:pathLst>
                <a:path extrusionOk="0" h="370" w="632">
                  <a:moveTo>
                    <a:pt x="286" y="0"/>
                  </a:moveTo>
                  <a:lnTo>
                    <a:pt x="167" y="12"/>
                  </a:lnTo>
                  <a:lnTo>
                    <a:pt x="227" y="131"/>
                  </a:lnTo>
                  <a:lnTo>
                    <a:pt x="36" y="95"/>
                  </a:lnTo>
                  <a:lnTo>
                    <a:pt x="1" y="179"/>
                  </a:lnTo>
                  <a:lnTo>
                    <a:pt x="203" y="203"/>
                  </a:lnTo>
                  <a:lnTo>
                    <a:pt x="60" y="274"/>
                  </a:lnTo>
                  <a:lnTo>
                    <a:pt x="143" y="334"/>
                  </a:lnTo>
                  <a:lnTo>
                    <a:pt x="286" y="250"/>
                  </a:lnTo>
                  <a:lnTo>
                    <a:pt x="334" y="369"/>
                  </a:lnTo>
                  <a:lnTo>
                    <a:pt x="453" y="357"/>
                  </a:lnTo>
                  <a:lnTo>
                    <a:pt x="405" y="238"/>
                  </a:lnTo>
                  <a:lnTo>
                    <a:pt x="596" y="262"/>
                  </a:lnTo>
                  <a:lnTo>
                    <a:pt x="632" y="191"/>
                  </a:lnTo>
                  <a:lnTo>
                    <a:pt x="417" y="155"/>
                  </a:lnTo>
                  <a:lnTo>
                    <a:pt x="572" y="83"/>
                  </a:lnTo>
                  <a:lnTo>
                    <a:pt x="477" y="36"/>
                  </a:lnTo>
                  <a:lnTo>
                    <a:pt x="346" y="119"/>
                  </a:lnTo>
                  <a:lnTo>
                    <a:pt x="286"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4481912" y="2913188"/>
              <a:ext cx="18661" cy="11280"/>
            </a:xfrm>
            <a:custGeom>
              <a:rect b="b" l="l" r="r" t="t"/>
              <a:pathLst>
                <a:path extrusionOk="0" h="382" w="632">
                  <a:moveTo>
                    <a:pt x="287" y="1"/>
                  </a:moveTo>
                  <a:lnTo>
                    <a:pt x="168" y="36"/>
                  </a:lnTo>
                  <a:lnTo>
                    <a:pt x="227" y="143"/>
                  </a:lnTo>
                  <a:lnTo>
                    <a:pt x="37" y="108"/>
                  </a:lnTo>
                  <a:lnTo>
                    <a:pt x="1" y="179"/>
                  </a:lnTo>
                  <a:lnTo>
                    <a:pt x="203" y="215"/>
                  </a:lnTo>
                  <a:lnTo>
                    <a:pt x="60" y="286"/>
                  </a:lnTo>
                  <a:lnTo>
                    <a:pt x="144" y="346"/>
                  </a:lnTo>
                  <a:lnTo>
                    <a:pt x="287" y="262"/>
                  </a:lnTo>
                  <a:lnTo>
                    <a:pt x="346" y="382"/>
                  </a:lnTo>
                  <a:lnTo>
                    <a:pt x="465" y="358"/>
                  </a:lnTo>
                  <a:lnTo>
                    <a:pt x="406" y="239"/>
                  </a:lnTo>
                  <a:lnTo>
                    <a:pt x="596" y="274"/>
                  </a:lnTo>
                  <a:lnTo>
                    <a:pt x="632" y="215"/>
                  </a:lnTo>
                  <a:lnTo>
                    <a:pt x="418" y="179"/>
                  </a:lnTo>
                  <a:lnTo>
                    <a:pt x="572" y="96"/>
                  </a:lnTo>
                  <a:lnTo>
                    <a:pt x="477" y="48"/>
                  </a:lnTo>
                  <a:lnTo>
                    <a:pt x="346" y="120"/>
                  </a:lnTo>
                  <a:lnTo>
                    <a:pt x="287"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9"/>
            <p:cNvSpPr/>
            <p:nvPr/>
          </p:nvSpPr>
          <p:spPr>
            <a:xfrm>
              <a:off x="4499511" y="2923730"/>
              <a:ext cx="18661" cy="10571"/>
            </a:xfrm>
            <a:custGeom>
              <a:rect b="b" l="l" r="r" t="t"/>
              <a:pathLst>
                <a:path extrusionOk="0" h="358" w="632">
                  <a:moveTo>
                    <a:pt x="298" y="1"/>
                  </a:moveTo>
                  <a:lnTo>
                    <a:pt x="167" y="25"/>
                  </a:lnTo>
                  <a:lnTo>
                    <a:pt x="226" y="144"/>
                  </a:lnTo>
                  <a:lnTo>
                    <a:pt x="36" y="96"/>
                  </a:lnTo>
                  <a:lnTo>
                    <a:pt x="0" y="167"/>
                  </a:lnTo>
                  <a:lnTo>
                    <a:pt x="214" y="203"/>
                  </a:lnTo>
                  <a:lnTo>
                    <a:pt x="60" y="286"/>
                  </a:lnTo>
                  <a:lnTo>
                    <a:pt x="155" y="334"/>
                  </a:lnTo>
                  <a:lnTo>
                    <a:pt x="286" y="239"/>
                  </a:lnTo>
                  <a:lnTo>
                    <a:pt x="345" y="358"/>
                  </a:lnTo>
                  <a:lnTo>
                    <a:pt x="464" y="346"/>
                  </a:lnTo>
                  <a:lnTo>
                    <a:pt x="405" y="227"/>
                  </a:lnTo>
                  <a:lnTo>
                    <a:pt x="405" y="227"/>
                  </a:lnTo>
                  <a:lnTo>
                    <a:pt x="595" y="275"/>
                  </a:lnTo>
                  <a:lnTo>
                    <a:pt x="631" y="203"/>
                  </a:lnTo>
                  <a:lnTo>
                    <a:pt x="441" y="167"/>
                  </a:lnTo>
                  <a:lnTo>
                    <a:pt x="572" y="84"/>
                  </a:lnTo>
                  <a:lnTo>
                    <a:pt x="500" y="36"/>
                  </a:lnTo>
                  <a:lnTo>
                    <a:pt x="345" y="120"/>
                  </a:lnTo>
                  <a:lnTo>
                    <a:pt x="298"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4517080" y="2933917"/>
              <a:ext cx="19016" cy="10955"/>
            </a:xfrm>
            <a:custGeom>
              <a:rect b="b" l="l" r="r" t="t"/>
              <a:pathLst>
                <a:path extrusionOk="0" h="371" w="644">
                  <a:moveTo>
                    <a:pt x="298" y="1"/>
                  </a:moveTo>
                  <a:lnTo>
                    <a:pt x="179" y="13"/>
                  </a:lnTo>
                  <a:lnTo>
                    <a:pt x="239" y="132"/>
                  </a:lnTo>
                  <a:lnTo>
                    <a:pt x="36" y="108"/>
                  </a:lnTo>
                  <a:lnTo>
                    <a:pt x="0" y="168"/>
                  </a:lnTo>
                  <a:lnTo>
                    <a:pt x="215" y="191"/>
                  </a:lnTo>
                  <a:lnTo>
                    <a:pt x="60" y="287"/>
                  </a:lnTo>
                  <a:lnTo>
                    <a:pt x="155" y="334"/>
                  </a:lnTo>
                  <a:lnTo>
                    <a:pt x="286" y="251"/>
                  </a:lnTo>
                  <a:lnTo>
                    <a:pt x="346" y="370"/>
                  </a:lnTo>
                  <a:lnTo>
                    <a:pt x="465" y="346"/>
                  </a:lnTo>
                  <a:lnTo>
                    <a:pt x="405" y="239"/>
                  </a:lnTo>
                  <a:lnTo>
                    <a:pt x="620" y="275"/>
                  </a:lnTo>
                  <a:lnTo>
                    <a:pt x="643" y="191"/>
                  </a:lnTo>
                  <a:lnTo>
                    <a:pt x="441" y="168"/>
                  </a:lnTo>
                  <a:lnTo>
                    <a:pt x="584" y="96"/>
                  </a:lnTo>
                  <a:lnTo>
                    <a:pt x="501" y="37"/>
                  </a:lnTo>
                  <a:lnTo>
                    <a:pt x="346" y="120"/>
                  </a:lnTo>
                  <a:lnTo>
                    <a:pt x="298"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4534649" y="2944133"/>
              <a:ext cx="19016" cy="10925"/>
            </a:xfrm>
            <a:custGeom>
              <a:rect b="b" l="l" r="r" t="t"/>
              <a:pathLst>
                <a:path extrusionOk="0" h="370" w="644">
                  <a:moveTo>
                    <a:pt x="298" y="0"/>
                  </a:moveTo>
                  <a:lnTo>
                    <a:pt x="179" y="12"/>
                  </a:lnTo>
                  <a:lnTo>
                    <a:pt x="239" y="131"/>
                  </a:lnTo>
                  <a:lnTo>
                    <a:pt x="48" y="107"/>
                  </a:lnTo>
                  <a:lnTo>
                    <a:pt x="1" y="179"/>
                  </a:lnTo>
                  <a:lnTo>
                    <a:pt x="215" y="203"/>
                  </a:lnTo>
                  <a:lnTo>
                    <a:pt x="60" y="286"/>
                  </a:lnTo>
                  <a:lnTo>
                    <a:pt x="156" y="322"/>
                  </a:lnTo>
                  <a:lnTo>
                    <a:pt x="298" y="250"/>
                  </a:lnTo>
                  <a:lnTo>
                    <a:pt x="346" y="369"/>
                  </a:lnTo>
                  <a:lnTo>
                    <a:pt x="465" y="357"/>
                  </a:lnTo>
                  <a:lnTo>
                    <a:pt x="417" y="238"/>
                  </a:lnTo>
                  <a:lnTo>
                    <a:pt x="620" y="262"/>
                  </a:lnTo>
                  <a:lnTo>
                    <a:pt x="644" y="191"/>
                  </a:lnTo>
                  <a:lnTo>
                    <a:pt x="441" y="167"/>
                  </a:lnTo>
                  <a:lnTo>
                    <a:pt x="584" y="84"/>
                  </a:lnTo>
                  <a:lnTo>
                    <a:pt x="501" y="48"/>
                  </a:lnTo>
                  <a:lnTo>
                    <a:pt x="358" y="119"/>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4552926" y="2954320"/>
              <a:ext cx="18307" cy="10925"/>
            </a:xfrm>
            <a:custGeom>
              <a:rect b="b" l="l" r="r" t="t"/>
              <a:pathLst>
                <a:path extrusionOk="0" h="370" w="620">
                  <a:moveTo>
                    <a:pt x="275" y="1"/>
                  </a:moveTo>
                  <a:lnTo>
                    <a:pt x="156" y="24"/>
                  </a:lnTo>
                  <a:lnTo>
                    <a:pt x="215" y="132"/>
                  </a:lnTo>
                  <a:lnTo>
                    <a:pt x="25" y="96"/>
                  </a:lnTo>
                  <a:lnTo>
                    <a:pt x="1" y="179"/>
                  </a:lnTo>
                  <a:lnTo>
                    <a:pt x="191" y="203"/>
                  </a:lnTo>
                  <a:lnTo>
                    <a:pt x="60" y="274"/>
                  </a:lnTo>
                  <a:lnTo>
                    <a:pt x="132" y="334"/>
                  </a:lnTo>
                  <a:lnTo>
                    <a:pt x="275" y="251"/>
                  </a:lnTo>
                  <a:lnTo>
                    <a:pt x="334" y="370"/>
                  </a:lnTo>
                  <a:lnTo>
                    <a:pt x="453" y="358"/>
                  </a:lnTo>
                  <a:lnTo>
                    <a:pt x="394" y="239"/>
                  </a:lnTo>
                  <a:lnTo>
                    <a:pt x="596" y="262"/>
                  </a:lnTo>
                  <a:lnTo>
                    <a:pt x="620" y="203"/>
                  </a:lnTo>
                  <a:lnTo>
                    <a:pt x="418" y="179"/>
                  </a:lnTo>
                  <a:lnTo>
                    <a:pt x="560" y="84"/>
                  </a:lnTo>
                  <a:lnTo>
                    <a:pt x="477" y="36"/>
                  </a:lnTo>
                  <a:lnTo>
                    <a:pt x="334" y="120"/>
                  </a:lnTo>
                  <a:lnTo>
                    <a:pt x="275"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a:off x="4321962" y="2875659"/>
              <a:ext cx="227834" cy="129655"/>
            </a:xfrm>
            <a:custGeom>
              <a:rect b="b" l="l" r="r" t="t"/>
              <a:pathLst>
                <a:path extrusionOk="0" h="4391" w="7716">
                  <a:moveTo>
                    <a:pt x="1120" y="462"/>
                  </a:moveTo>
                  <a:lnTo>
                    <a:pt x="1179" y="581"/>
                  </a:lnTo>
                  <a:lnTo>
                    <a:pt x="1310" y="486"/>
                  </a:lnTo>
                  <a:lnTo>
                    <a:pt x="1405" y="533"/>
                  </a:lnTo>
                  <a:lnTo>
                    <a:pt x="1251" y="617"/>
                  </a:lnTo>
                  <a:lnTo>
                    <a:pt x="1465" y="652"/>
                  </a:lnTo>
                  <a:lnTo>
                    <a:pt x="1429" y="724"/>
                  </a:lnTo>
                  <a:lnTo>
                    <a:pt x="1239" y="700"/>
                  </a:lnTo>
                  <a:lnTo>
                    <a:pt x="1298" y="819"/>
                  </a:lnTo>
                  <a:lnTo>
                    <a:pt x="1191" y="831"/>
                  </a:lnTo>
                  <a:lnTo>
                    <a:pt x="1132" y="712"/>
                  </a:lnTo>
                  <a:lnTo>
                    <a:pt x="989" y="795"/>
                  </a:lnTo>
                  <a:lnTo>
                    <a:pt x="893" y="760"/>
                  </a:lnTo>
                  <a:lnTo>
                    <a:pt x="1048" y="664"/>
                  </a:lnTo>
                  <a:lnTo>
                    <a:pt x="834" y="640"/>
                  </a:lnTo>
                  <a:lnTo>
                    <a:pt x="870" y="557"/>
                  </a:lnTo>
                  <a:lnTo>
                    <a:pt x="1060" y="593"/>
                  </a:lnTo>
                  <a:lnTo>
                    <a:pt x="1001" y="474"/>
                  </a:lnTo>
                  <a:lnTo>
                    <a:pt x="1120" y="462"/>
                  </a:lnTo>
                  <a:close/>
                  <a:moveTo>
                    <a:pt x="1715" y="831"/>
                  </a:moveTo>
                  <a:lnTo>
                    <a:pt x="1775" y="950"/>
                  </a:lnTo>
                  <a:lnTo>
                    <a:pt x="1905" y="855"/>
                  </a:lnTo>
                  <a:lnTo>
                    <a:pt x="2001" y="902"/>
                  </a:lnTo>
                  <a:lnTo>
                    <a:pt x="1846" y="998"/>
                  </a:lnTo>
                  <a:lnTo>
                    <a:pt x="2060" y="1021"/>
                  </a:lnTo>
                  <a:lnTo>
                    <a:pt x="2025" y="1093"/>
                  </a:lnTo>
                  <a:lnTo>
                    <a:pt x="1834" y="1069"/>
                  </a:lnTo>
                  <a:lnTo>
                    <a:pt x="1894" y="1188"/>
                  </a:lnTo>
                  <a:lnTo>
                    <a:pt x="1786" y="1188"/>
                  </a:lnTo>
                  <a:lnTo>
                    <a:pt x="1727" y="1069"/>
                  </a:lnTo>
                  <a:lnTo>
                    <a:pt x="1584" y="1152"/>
                  </a:lnTo>
                  <a:lnTo>
                    <a:pt x="1489" y="1117"/>
                  </a:lnTo>
                  <a:lnTo>
                    <a:pt x="1644" y="1033"/>
                  </a:lnTo>
                  <a:lnTo>
                    <a:pt x="1429" y="1010"/>
                  </a:lnTo>
                  <a:lnTo>
                    <a:pt x="1465" y="938"/>
                  </a:lnTo>
                  <a:lnTo>
                    <a:pt x="1655" y="962"/>
                  </a:lnTo>
                  <a:lnTo>
                    <a:pt x="1596" y="843"/>
                  </a:lnTo>
                  <a:lnTo>
                    <a:pt x="1715" y="831"/>
                  </a:lnTo>
                  <a:close/>
                  <a:moveTo>
                    <a:pt x="2310" y="1176"/>
                  </a:moveTo>
                  <a:lnTo>
                    <a:pt x="2370" y="1295"/>
                  </a:lnTo>
                  <a:lnTo>
                    <a:pt x="2501" y="1200"/>
                  </a:lnTo>
                  <a:lnTo>
                    <a:pt x="2596" y="1248"/>
                  </a:lnTo>
                  <a:lnTo>
                    <a:pt x="2441" y="1331"/>
                  </a:lnTo>
                  <a:lnTo>
                    <a:pt x="2656" y="1367"/>
                  </a:lnTo>
                  <a:lnTo>
                    <a:pt x="2620" y="1438"/>
                  </a:lnTo>
                  <a:lnTo>
                    <a:pt x="2429" y="1414"/>
                  </a:lnTo>
                  <a:lnTo>
                    <a:pt x="2489" y="1533"/>
                  </a:lnTo>
                  <a:lnTo>
                    <a:pt x="2382" y="1533"/>
                  </a:lnTo>
                  <a:lnTo>
                    <a:pt x="2322" y="1414"/>
                  </a:lnTo>
                  <a:lnTo>
                    <a:pt x="2179" y="1498"/>
                  </a:lnTo>
                  <a:lnTo>
                    <a:pt x="2084" y="1450"/>
                  </a:lnTo>
                  <a:lnTo>
                    <a:pt x="2239" y="1379"/>
                  </a:lnTo>
                  <a:lnTo>
                    <a:pt x="2025" y="1355"/>
                  </a:lnTo>
                  <a:lnTo>
                    <a:pt x="2060" y="1272"/>
                  </a:lnTo>
                  <a:lnTo>
                    <a:pt x="2251" y="1307"/>
                  </a:lnTo>
                  <a:lnTo>
                    <a:pt x="2191" y="1188"/>
                  </a:lnTo>
                  <a:lnTo>
                    <a:pt x="2310" y="1176"/>
                  </a:lnTo>
                  <a:close/>
                  <a:moveTo>
                    <a:pt x="2918" y="1498"/>
                  </a:moveTo>
                  <a:lnTo>
                    <a:pt x="2977" y="1617"/>
                  </a:lnTo>
                  <a:lnTo>
                    <a:pt x="3120" y="1533"/>
                  </a:lnTo>
                  <a:lnTo>
                    <a:pt x="3203" y="1569"/>
                  </a:lnTo>
                  <a:lnTo>
                    <a:pt x="3060" y="1664"/>
                  </a:lnTo>
                  <a:lnTo>
                    <a:pt x="3263" y="1688"/>
                  </a:lnTo>
                  <a:lnTo>
                    <a:pt x="3227" y="1772"/>
                  </a:lnTo>
                  <a:lnTo>
                    <a:pt x="3037" y="1736"/>
                  </a:lnTo>
                  <a:lnTo>
                    <a:pt x="3096" y="1855"/>
                  </a:lnTo>
                  <a:lnTo>
                    <a:pt x="3001" y="1867"/>
                  </a:lnTo>
                  <a:lnTo>
                    <a:pt x="2941" y="1748"/>
                  </a:lnTo>
                  <a:lnTo>
                    <a:pt x="2787" y="1843"/>
                  </a:lnTo>
                  <a:lnTo>
                    <a:pt x="2703" y="1795"/>
                  </a:lnTo>
                  <a:lnTo>
                    <a:pt x="2846" y="1712"/>
                  </a:lnTo>
                  <a:lnTo>
                    <a:pt x="2644" y="1676"/>
                  </a:lnTo>
                  <a:lnTo>
                    <a:pt x="2667" y="1605"/>
                  </a:lnTo>
                  <a:lnTo>
                    <a:pt x="2858" y="1629"/>
                  </a:lnTo>
                  <a:lnTo>
                    <a:pt x="2798" y="1510"/>
                  </a:lnTo>
                  <a:lnTo>
                    <a:pt x="2918" y="1498"/>
                  </a:lnTo>
                  <a:close/>
                  <a:moveTo>
                    <a:pt x="3513" y="1843"/>
                  </a:moveTo>
                  <a:lnTo>
                    <a:pt x="3572" y="1962"/>
                  </a:lnTo>
                  <a:lnTo>
                    <a:pt x="3715" y="1867"/>
                  </a:lnTo>
                  <a:lnTo>
                    <a:pt x="3799" y="1914"/>
                  </a:lnTo>
                  <a:lnTo>
                    <a:pt x="3656" y="2010"/>
                  </a:lnTo>
                  <a:lnTo>
                    <a:pt x="3858" y="2034"/>
                  </a:lnTo>
                  <a:lnTo>
                    <a:pt x="3822" y="2105"/>
                  </a:lnTo>
                  <a:lnTo>
                    <a:pt x="3632" y="2081"/>
                  </a:lnTo>
                  <a:lnTo>
                    <a:pt x="3632" y="2081"/>
                  </a:lnTo>
                  <a:lnTo>
                    <a:pt x="3691" y="2200"/>
                  </a:lnTo>
                  <a:lnTo>
                    <a:pt x="3596" y="2212"/>
                  </a:lnTo>
                  <a:lnTo>
                    <a:pt x="3537" y="2093"/>
                  </a:lnTo>
                  <a:lnTo>
                    <a:pt x="3382" y="2188"/>
                  </a:lnTo>
                  <a:lnTo>
                    <a:pt x="3299" y="2141"/>
                  </a:lnTo>
                  <a:lnTo>
                    <a:pt x="3441" y="2045"/>
                  </a:lnTo>
                  <a:lnTo>
                    <a:pt x="3239" y="2022"/>
                  </a:lnTo>
                  <a:lnTo>
                    <a:pt x="3263" y="1950"/>
                  </a:lnTo>
                  <a:lnTo>
                    <a:pt x="3453" y="1974"/>
                  </a:lnTo>
                  <a:lnTo>
                    <a:pt x="3394" y="1855"/>
                  </a:lnTo>
                  <a:lnTo>
                    <a:pt x="3513" y="1843"/>
                  </a:lnTo>
                  <a:close/>
                  <a:moveTo>
                    <a:pt x="4108" y="2212"/>
                  </a:moveTo>
                  <a:lnTo>
                    <a:pt x="4168" y="2331"/>
                  </a:lnTo>
                  <a:lnTo>
                    <a:pt x="4311" y="2248"/>
                  </a:lnTo>
                  <a:lnTo>
                    <a:pt x="4394" y="2284"/>
                  </a:lnTo>
                  <a:lnTo>
                    <a:pt x="4251" y="2379"/>
                  </a:lnTo>
                  <a:lnTo>
                    <a:pt x="4453" y="2403"/>
                  </a:lnTo>
                  <a:lnTo>
                    <a:pt x="4418" y="2486"/>
                  </a:lnTo>
                  <a:lnTo>
                    <a:pt x="4227" y="2450"/>
                  </a:lnTo>
                  <a:lnTo>
                    <a:pt x="4287" y="2569"/>
                  </a:lnTo>
                  <a:lnTo>
                    <a:pt x="4191" y="2569"/>
                  </a:lnTo>
                  <a:lnTo>
                    <a:pt x="4132" y="2450"/>
                  </a:lnTo>
                  <a:lnTo>
                    <a:pt x="3977" y="2545"/>
                  </a:lnTo>
                  <a:lnTo>
                    <a:pt x="3894" y="2498"/>
                  </a:lnTo>
                  <a:lnTo>
                    <a:pt x="4037" y="2426"/>
                  </a:lnTo>
                  <a:lnTo>
                    <a:pt x="3834" y="2391"/>
                  </a:lnTo>
                  <a:lnTo>
                    <a:pt x="3858" y="2319"/>
                  </a:lnTo>
                  <a:lnTo>
                    <a:pt x="4049" y="2343"/>
                  </a:lnTo>
                  <a:lnTo>
                    <a:pt x="3989" y="2224"/>
                  </a:lnTo>
                  <a:lnTo>
                    <a:pt x="4108" y="2212"/>
                  </a:lnTo>
                  <a:close/>
                  <a:moveTo>
                    <a:pt x="4703" y="2557"/>
                  </a:moveTo>
                  <a:lnTo>
                    <a:pt x="4763" y="2676"/>
                  </a:lnTo>
                  <a:lnTo>
                    <a:pt x="4906" y="2581"/>
                  </a:lnTo>
                  <a:lnTo>
                    <a:pt x="4989" y="2629"/>
                  </a:lnTo>
                  <a:lnTo>
                    <a:pt x="4846" y="2724"/>
                  </a:lnTo>
                  <a:lnTo>
                    <a:pt x="5049" y="2748"/>
                  </a:lnTo>
                  <a:lnTo>
                    <a:pt x="5013" y="2819"/>
                  </a:lnTo>
                  <a:lnTo>
                    <a:pt x="4823" y="2796"/>
                  </a:lnTo>
                  <a:lnTo>
                    <a:pt x="4882" y="2915"/>
                  </a:lnTo>
                  <a:lnTo>
                    <a:pt x="4787" y="2915"/>
                  </a:lnTo>
                  <a:lnTo>
                    <a:pt x="4727" y="2796"/>
                  </a:lnTo>
                  <a:lnTo>
                    <a:pt x="4572" y="2879"/>
                  </a:lnTo>
                  <a:lnTo>
                    <a:pt x="4489" y="2843"/>
                  </a:lnTo>
                  <a:lnTo>
                    <a:pt x="4632" y="2760"/>
                  </a:lnTo>
                  <a:lnTo>
                    <a:pt x="4430" y="2736"/>
                  </a:lnTo>
                  <a:lnTo>
                    <a:pt x="4453" y="2665"/>
                  </a:lnTo>
                  <a:lnTo>
                    <a:pt x="4644" y="2688"/>
                  </a:lnTo>
                  <a:lnTo>
                    <a:pt x="4584" y="2569"/>
                  </a:lnTo>
                  <a:lnTo>
                    <a:pt x="4703" y="2557"/>
                  </a:lnTo>
                  <a:close/>
                  <a:moveTo>
                    <a:pt x="5299" y="2879"/>
                  </a:moveTo>
                  <a:lnTo>
                    <a:pt x="5358" y="2998"/>
                  </a:lnTo>
                  <a:lnTo>
                    <a:pt x="5501" y="2915"/>
                  </a:lnTo>
                  <a:lnTo>
                    <a:pt x="5585" y="2962"/>
                  </a:lnTo>
                  <a:lnTo>
                    <a:pt x="5442" y="3046"/>
                  </a:lnTo>
                  <a:lnTo>
                    <a:pt x="5644" y="3081"/>
                  </a:lnTo>
                  <a:lnTo>
                    <a:pt x="5608" y="3153"/>
                  </a:lnTo>
                  <a:lnTo>
                    <a:pt x="5418" y="3117"/>
                  </a:lnTo>
                  <a:lnTo>
                    <a:pt x="5477" y="3236"/>
                  </a:lnTo>
                  <a:lnTo>
                    <a:pt x="5382" y="3260"/>
                  </a:lnTo>
                  <a:lnTo>
                    <a:pt x="5323" y="3141"/>
                  </a:lnTo>
                  <a:lnTo>
                    <a:pt x="5168" y="3224"/>
                  </a:lnTo>
                  <a:lnTo>
                    <a:pt x="5084" y="3177"/>
                  </a:lnTo>
                  <a:lnTo>
                    <a:pt x="5227" y="3093"/>
                  </a:lnTo>
                  <a:lnTo>
                    <a:pt x="5025" y="3057"/>
                  </a:lnTo>
                  <a:lnTo>
                    <a:pt x="5049" y="2986"/>
                  </a:lnTo>
                  <a:lnTo>
                    <a:pt x="5239" y="3022"/>
                  </a:lnTo>
                  <a:lnTo>
                    <a:pt x="5180" y="2903"/>
                  </a:lnTo>
                  <a:lnTo>
                    <a:pt x="5299" y="2879"/>
                  </a:lnTo>
                  <a:close/>
                  <a:moveTo>
                    <a:pt x="5918" y="3224"/>
                  </a:moveTo>
                  <a:lnTo>
                    <a:pt x="5977" y="3343"/>
                  </a:lnTo>
                  <a:lnTo>
                    <a:pt x="6108" y="3260"/>
                  </a:lnTo>
                  <a:lnTo>
                    <a:pt x="6192" y="3296"/>
                  </a:lnTo>
                  <a:lnTo>
                    <a:pt x="6049" y="3391"/>
                  </a:lnTo>
                  <a:lnTo>
                    <a:pt x="6251" y="3415"/>
                  </a:lnTo>
                  <a:lnTo>
                    <a:pt x="6227" y="3498"/>
                  </a:lnTo>
                  <a:lnTo>
                    <a:pt x="6037" y="3462"/>
                  </a:lnTo>
                  <a:lnTo>
                    <a:pt x="6096" y="3581"/>
                  </a:lnTo>
                  <a:lnTo>
                    <a:pt x="5989" y="3593"/>
                  </a:lnTo>
                  <a:lnTo>
                    <a:pt x="5930" y="3474"/>
                  </a:lnTo>
                  <a:lnTo>
                    <a:pt x="5775" y="3569"/>
                  </a:lnTo>
                  <a:lnTo>
                    <a:pt x="5692" y="3522"/>
                  </a:lnTo>
                  <a:lnTo>
                    <a:pt x="5835" y="3438"/>
                  </a:lnTo>
                  <a:lnTo>
                    <a:pt x="5632" y="3403"/>
                  </a:lnTo>
                  <a:lnTo>
                    <a:pt x="5656" y="3331"/>
                  </a:lnTo>
                  <a:lnTo>
                    <a:pt x="5858" y="3355"/>
                  </a:lnTo>
                  <a:lnTo>
                    <a:pt x="5799" y="3236"/>
                  </a:lnTo>
                  <a:lnTo>
                    <a:pt x="5918" y="3224"/>
                  </a:lnTo>
                  <a:close/>
                  <a:moveTo>
                    <a:pt x="6525" y="3581"/>
                  </a:moveTo>
                  <a:lnTo>
                    <a:pt x="6585" y="3700"/>
                  </a:lnTo>
                  <a:lnTo>
                    <a:pt x="6716" y="3617"/>
                  </a:lnTo>
                  <a:lnTo>
                    <a:pt x="6799" y="3653"/>
                  </a:lnTo>
                  <a:lnTo>
                    <a:pt x="6656" y="3748"/>
                  </a:lnTo>
                  <a:lnTo>
                    <a:pt x="6858" y="3772"/>
                  </a:lnTo>
                  <a:lnTo>
                    <a:pt x="6835" y="3855"/>
                  </a:lnTo>
                  <a:lnTo>
                    <a:pt x="6644" y="3819"/>
                  </a:lnTo>
                  <a:lnTo>
                    <a:pt x="6704" y="3939"/>
                  </a:lnTo>
                  <a:lnTo>
                    <a:pt x="6585" y="3950"/>
                  </a:lnTo>
                  <a:lnTo>
                    <a:pt x="6525" y="3831"/>
                  </a:lnTo>
                  <a:lnTo>
                    <a:pt x="6394" y="3915"/>
                  </a:lnTo>
                  <a:lnTo>
                    <a:pt x="6299" y="3867"/>
                  </a:lnTo>
                  <a:lnTo>
                    <a:pt x="6454" y="3796"/>
                  </a:lnTo>
                  <a:lnTo>
                    <a:pt x="6239" y="3760"/>
                  </a:lnTo>
                  <a:lnTo>
                    <a:pt x="6275" y="3688"/>
                  </a:lnTo>
                  <a:lnTo>
                    <a:pt x="6466" y="3712"/>
                  </a:lnTo>
                  <a:lnTo>
                    <a:pt x="6406" y="3593"/>
                  </a:lnTo>
                  <a:lnTo>
                    <a:pt x="6525" y="3581"/>
                  </a:lnTo>
                  <a:close/>
                  <a:moveTo>
                    <a:pt x="719" y="1"/>
                  </a:moveTo>
                  <a:cubicBezTo>
                    <a:pt x="551" y="1"/>
                    <a:pt x="381" y="39"/>
                    <a:pt x="251" y="117"/>
                  </a:cubicBezTo>
                  <a:cubicBezTo>
                    <a:pt x="0" y="259"/>
                    <a:pt x="0" y="498"/>
                    <a:pt x="251" y="652"/>
                  </a:cubicBezTo>
                  <a:lnTo>
                    <a:pt x="3394" y="2462"/>
                  </a:lnTo>
                  <a:lnTo>
                    <a:pt x="6537" y="4284"/>
                  </a:lnTo>
                  <a:cubicBezTo>
                    <a:pt x="6662" y="4355"/>
                    <a:pt x="6829" y="4391"/>
                    <a:pt x="6997" y="4391"/>
                  </a:cubicBezTo>
                  <a:cubicBezTo>
                    <a:pt x="7165" y="4391"/>
                    <a:pt x="7335" y="4355"/>
                    <a:pt x="7466" y="4284"/>
                  </a:cubicBezTo>
                  <a:cubicBezTo>
                    <a:pt x="7716" y="4129"/>
                    <a:pt x="7716" y="3891"/>
                    <a:pt x="7466" y="3748"/>
                  </a:cubicBezTo>
                  <a:lnTo>
                    <a:pt x="1179" y="117"/>
                  </a:lnTo>
                  <a:cubicBezTo>
                    <a:pt x="1054" y="39"/>
                    <a:pt x="887" y="1"/>
                    <a:pt x="719"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a:off x="4347267" y="2889626"/>
              <a:ext cx="18307" cy="10571"/>
            </a:xfrm>
            <a:custGeom>
              <a:rect b="b" l="l" r="r" t="t"/>
              <a:pathLst>
                <a:path extrusionOk="0" h="358" w="620">
                  <a:moveTo>
                    <a:pt x="298" y="1"/>
                  </a:moveTo>
                  <a:lnTo>
                    <a:pt x="156" y="13"/>
                  </a:lnTo>
                  <a:lnTo>
                    <a:pt x="215" y="132"/>
                  </a:lnTo>
                  <a:lnTo>
                    <a:pt x="25" y="84"/>
                  </a:lnTo>
                  <a:lnTo>
                    <a:pt x="1" y="167"/>
                  </a:lnTo>
                  <a:lnTo>
                    <a:pt x="203" y="191"/>
                  </a:lnTo>
                  <a:lnTo>
                    <a:pt x="60" y="287"/>
                  </a:lnTo>
                  <a:lnTo>
                    <a:pt x="144" y="322"/>
                  </a:lnTo>
                  <a:lnTo>
                    <a:pt x="275" y="239"/>
                  </a:lnTo>
                  <a:lnTo>
                    <a:pt x="334" y="358"/>
                  </a:lnTo>
                  <a:lnTo>
                    <a:pt x="453" y="346"/>
                  </a:lnTo>
                  <a:lnTo>
                    <a:pt x="394" y="227"/>
                  </a:lnTo>
                  <a:lnTo>
                    <a:pt x="394" y="227"/>
                  </a:lnTo>
                  <a:lnTo>
                    <a:pt x="596" y="263"/>
                  </a:lnTo>
                  <a:lnTo>
                    <a:pt x="620" y="191"/>
                  </a:lnTo>
                  <a:lnTo>
                    <a:pt x="429" y="167"/>
                  </a:lnTo>
                  <a:lnTo>
                    <a:pt x="560" y="72"/>
                  </a:lnTo>
                  <a:lnTo>
                    <a:pt x="489" y="25"/>
                  </a:lnTo>
                  <a:lnTo>
                    <a:pt x="334" y="120"/>
                  </a:lnTo>
                  <a:lnTo>
                    <a:pt x="298"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4364865" y="2899842"/>
              <a:ext cx="18661" cy="10925"/>
            </a:xfrm>
            <a:custGeom>
              <a:rect b="b" l="l" r="r" t="t"/>
              <a:pathLst>
                <a:path extrusionOk="0" h="370" w="632">
                  <a:moveTo>
                    <a:pt x="298" y="0"/>
                  </a:moveTo>
                  <a:lnTo>
                    <a:pt x="179" y="12"/>
                  </a:lnTo>
                  <a:lnTo>
                    <a:pt x="238" y="131"/>
                  </a:lnTo>
                  <a:lnTo>
                    <a:pt x="24" y="95"/>
                  </a:lnTo>
                  <a:lnTo>
                    <a:pt x="0" y="155"/>
                  </a:lnTo>
                  <a:lnTo>
                    <a:pt x="202" y="191"/>
                  </a:lnTo>
                  <a:lnTo>
                    <a:pt x="60" y="274"/>
                  </a:lnTo>
                  <a:lnTo>
                    <a:pt x="143" y="322"/>
                  </a:lnTo>
                  <a:lnTo>
                    <a:pt x="274" y="250"/>
                  </a:lnTo>
                  <a:lnTo>
                    <a:pt x="333" y="369"/>
                  </a:lnTo>
                  <a:lnTo>
                    <a:pt x="452" y="333"/>
                  </a:lnTo>
                  <a:lnTo>
                    <a:pt x="393" y="238"/>
                  </a:lnTo>
                  <a:lnTo>
                    <a:pt x="595" y="262"/>
                  </a:lnTo>
                  <a:lnTo>
                    <a:pt x="631" y="191"/>
                  </a:lnTo>
                  <a:lnTo>
                    <a:pt x="429" y="155"/>
                  </a:lnTo>
                  <a:lnTo>
                    <a:pt x="560" y="83"/>
                  </a:lnTo>
                  <a:lnTo>
                    <a:pt x="488" y="24"/>
                  </a:lnTo>
                  <a:lnTo>
                    <a:pt x="333" y="119"/>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4382434" y="2909675"/>
              <a:ext cx="18661" cy="11280"/>
            </a:xfrm>
            <a:custGeom>
              <a:rect b="b" l="l" r="r" t="t"/>
              <a:pathLst>
                <a:path extrusionOk="0" h="382" w="632">
                  <a:moveTo>
                    <a:pt x="298" y="0"/>
                  </a:moveTo>
                  <a:lnTo>
                    <a:pt x="179" y="24"/>
                  </a:lnTo>
                  <a:lnTo>
                    <a:pt x="238" y="143"/>
                  </a:lnTo>
                  <a:lnTo>
                    <a:pt x="24" y="108"/>
                  </a:lnTo>
                  <a:lnTo>
                    <a:pt x="0" y="179"/>
                  </a:lnTo>
                  <a:lnTo>
                    <a:pt x="203" y="215"/>
                  </a:lnTo>
                  <a:lnTo>
                    <a:pt x="60" y="286"/>
                  </a:lnTo>
                  <a:lnTo>
                    <a:pt x="143" y="334"/>
                  </a:lnTo>
                  <a:lnTo>
                    <a:pt x="298" y="262"/>
                  </a:lnTo>
                  <a:lnTo>
                    <a:pt x="334" y="381"/>
                  </a:lnTo>
                  <a:lnTo>
                    <a:pt x="453" y="358"/>
                  </a:lnTo>
                  <a:lnTo>
                    <a:pt x="393" y="239"/>
                  </a:lnTo>
                  <a:lnTo>
                    <a:pt x="608" y="274"/>
                  </a:lnTo>
                  <a:lnTo>
                    <a:pt x="631" y="203"/>
                  </a:lnTo>
                  <a:lnTo>
                    <a:pt x="429" y="167"/>
                  </a:lnTo>
                  <a:lnTo>
                    <a:pt x="572" y="96"/>
                  </a:lnTo>
                  <a:lnTo>
                    <a:pt x="489" y="48"/>
                  </a:lnTo>
                  <a:lnTo>
                    <a:pt x="358" y="120"/>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4400357" y="2919862"/>
              <a:ext cx="18307" cy="10925"/>
            </a:xfrm>
            <a:custGeom>
              <a:rect b="b" l="l" r="r" t="t"/>
              <a:pathLst>
                <a:path extrusionOk="0" h="370" w="620">
                  <a:moveTo>
                    <a:pt x="286" y="1"/>
                  </a:moveTo>
                  <a:lnTo>
                    <a:pt x="167" y="36"/>
                  </a:lnTo>
                  <a:lnTo>
                    <a:pt x="227" y="132"/>
                  </a:lnTo>
                  <a:lnTo>
                    <a:pt x="24" y="108"/>
                  </a:lnTo>
                  <a:lnTo>
                    <a:pt x="1" y="179"/>
                  </a:lnTo>
                  <a:lnTo>
                    <a:pt x="191" y="215"/>
                  </a:lnTo>
                  <a:lnTo>
                    <a:pt x="60" y="286"/>
                  </a:lnTo>
                  <a:lnTo>
                    <a:pt x="132" y="346"/>
                  </a:lnTo>
                  <a:lnTo>
                    <a:pt x="286" y="251"/>
                  </a:lnTo>
                  <a:lnTo>
                    <a:pt x="346" y="370"/>
                  </a:lnTo>
                  <a:lnTo>
                    <a:pt x="465" y="358"/>
                  </a:lnTo>
                  <a:lnTo>
                    <a:pt x="405" y="239"/>
                  </a:lnTo>
                  <a:lnTo>
                    <a:pt x="596" y="275"/>
                  </a:lnTo>
                  <a:lnTo>
                    <a:pt x="620" y="215"/>
                  </a:lnTo>
                  <a:lnTo>
                    <a:pt x="417" y="179"/>
                  </a:lnTo>
                  <a:lnTo>
                    <a:pt x="560" y="96"/>
                  </a:lnTo>
                  <a:lnTo>
                    <a:pt x="477" y="48"/>
                  </a:lnTo>
                  <a:lnTo>
                    <a:pt x="346" y="120"/>
                  </a:lnTo>
                  <a:lnTo>
                    <a:pt x="286"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4417926" y="2930403"/>
              <a:ext cx="18307" cy="10600"/>
            </a:xfrm>
            <a:custGeom>
              <a:rect b="b" l="l" r="r" t="t"/>
              <a:pathLst>
                <a:path extrusionOk="0" h="359" w="620">
                  <a:moveTo>
                    <a:pt x="287" y="1"/>
                  </a:moveTo>
                  <a:lnTo>
                    <a:pt x="168" y="13"/>
                  </a:lnTo>
                  <a:lnTo>
                    <a:pt x="227" y="132"/>
                  </a:lnTo>
                  <a:lnTo>
                    <a:pt x="25" y="96"/>
                  </a:lnTo>
                  <a:lnTo>
                    <a:pt x="1" y="168"/>
                  </a:lnTo>
                  <a:lnTo>
                    <a:pt x="191" y="191"/>
                  </a:lnTo>
                  <a:lnTo>
                    <a:pt x="60" y="287"/>
                  </a:lnTo>
                  <a:lnTo>
                    <a:pt x="144" y="334"/>
                  </a:lnTo>
                  <a:lnTo>
                    <a:pt x="287" y="239"/>
                  </a:lnTo>
                  <a:lnTo>
                    <a:pt x="346" y="358"/>
                  </a:lnTo>
                  <a:lnTo>
                    <a:pt x="465" y="346"/>
                  </a:lnTo>
                  <a:lnTo>
                    <a:pt x="406" y="227"/>
                  </a:lnTo>
                  <a:lnTo>
                    <a:pt x="406" y="227"/>
                  </a:lnTo>
                  <a:lnTo>
                    <a:pt x="596" y="275"/>
                  </a:lnTo>
                  <a:lnTo>
                    <a:pt x="620" y="191"/>
                  </a:lnTo>
                  <a:lnTo>
                    <a:pt x="430" y="168"/>
                  </a:lnTo>
                  <a:lnTo>
                    <a:pt x="560" y="72"/>
                  </a:lnTo>
                  <a:lnTo>
                    <a:pt x="489" y="37"/>
                  </a:lnTo>
                  <a:lnTo>
                    <a:pt x="346" y="120"/>
                  </a:lnTo>
                  <a:lnTo>
                    <a:pt x="287"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4435525" y="2940620"/>
              <a:ext cx="19016" cy="10925"/>
            </a:xfrm>
            <a:custGeom>
              <a:rect b="b" l="l" r="r" t="t"/>
              <a:pathLst>
                <a:path extrusionOk="0" h="370" w="644">
                  <a:moveTo>
                    <a:pt x="298" y="0"/>
                  </a:moveTo>
                  <a:lnTo>
                    <a:pt x="179" y="12"/>
                  </a:lnTo>
                  <a:lnTo>
                    <a:pt x="226" y="131"/>
                  </a:lnTo>
                  <a:lnTo>
                    <a:pt x="24" y="107"/>
                  </a:lnTo>
                  <a:lnTo>
                    <a:pt x="0" y="167"/>
                  </a:lnTo>
                  <a:lnTo>
                    <a:pt x="203" y="191"/>
                  </a:lnTo>
                  <a:lnTo>
                    <a:pt x="60" y="286"/>
                  </a:lnTo>
                  <a:lnTo>
                    <a:pt x="143" y="322"/>
                  </a:lnTo>
                  <a:lnTo>
                    <a:pt x="286" y="250"/>
                  </a:lnTo>
                  <a:lnTo>
                    <a:pt x="345" y="369"/>
                  </a:lnTo>
                  <a:lnTo>
                    <a:pt x="465" y="345"/>
                  </a:lnTo>
                  <a:lnTo>
                    <a:pt x="405" y="238"/>
                  </a:lnTo>
                  <a:lnTo>
                    <a:pt x="596" y="262"/>
                  </a:lnTo>
                  <a:lnTo>
                    <a:pt x="643" y="191"/>
                  </a:lnTo>
                  <a:lnTo>
                    <a:pt x="429" y="167"/>
                  </a:lnTo>
                  <a:lnTo>
                    <a:pt x="560" y="84"/>
                  </a:lnTo>
                  <a:lnTo>
                    <a:pt x="488" y="24"/>
                  </a:lnTo>
                  <a:lnTo>
                    <a:pt x="345" y="119"/>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4453094" y="2950807"/>
              <a:ext cx="19016" cy="10925"/>
            </a:xfrm>
            <a:custGeom>
              <a:rect b="b" l="l" r="r" t="t"/>
              <a:pathLst>
                <a:path extrusionOk="0" h="370" w="644">
                  <a:moveTo>
                    <a:pt x="298" y="0"/>
                  </a:moveTo>
                  <a:lnTo>
                    <a:pt x="179" y="12"/>
                  </a:lnTo>
                  <a:lnTo>
                    <a:pt x="239" y="131"/>
                  </a:lnTo>
                  <a:lnTo>
                    <a:pt x="24" y="96"/>
                  </a:lnTo>
                  <a:lnTo>
                    <a:pt x="1" y="179"/>
                  </a:lnTo>
                  <a:lnTo>
                    <a:pt x="203" y="203"/>
                  </a:lnTo>
                  <a:lnTo>
                    <a:pt x="60" y="274"/>
                  </a:lnTo>
                  <a:lnTo>
                    <a:pt x="143" y="322"/>
                  </a:lnTo>
                  <a:lnTo>
                    <a:pt x="298" y="251"/>
                  </a:lnTo>
                  <a:lnTo>
                    <a:pt x="346" y="370"/>
                  </a:lnTo>
                  <a:lnTo>
                    <a:pt x="465" y="334"/>
                  </a:lnTo>
                  <a:lnTo>
                    <a:pt x="405" y="239"/>
                  </a:lnTo>
                  <a:lnTo>
                    <a:pt x="608" y="262"/>
                  </a:lnTo>
                  <a:lnTo>
                    <a:pt x="643" y="191"/>
                  </a:lnTo>
                  <a:lnTo>
                    <a:pt x="429" y="155"/>
                  </a:lnTo>
                  <a:lnTo>
                    <a:pt x="584" y="84"/>
                  </a:lnTo>
                  <a:lnTo>
                    <a:pt x="489" y="24"/>
                  </a:lnTo>
                  <a:lnTo>
                    <a:pt x="358" y="120"/>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9"/>
            <p:cNvSpPr/>
            <p:nvPr/>
          </p:nvSpPr>
          <p:spPr>
            <a:xfrm>
              <a:off x="4471017" y="2960639"/>
              <a:ext cx="18661" cy="11280"/>
            </a:xfrm>
            <a:custGeom>
              <a:rect b="b" l="l" r="r" t="t"/>
              <a:pathLst>
                <a:path extrusionOk="0" h="382" w="632">
                  <a:moveTo>
                    <a:pt x="286" y="1"/>
                  </a:moveTo>
                  <a:lnTo>
                    <a:pt x="167" y="37"/>
                  </a:lnTo>
                  <a:lnTo>
                    <a:pt x="227" y="144"/>
                  </a:lnTo>
                  <a:lnTo>
                    <a:pt x="36" y="108"/>
                  </a:lnTo>
                  <a:lnTo>
                    <a:pt x="1" y="179"/>
                  </a:lnTo>
                  <a:lnTo>
                    <a:pt x="191" y="215"/>
                  </a:lnTo>
                  <a:lnTo>
                    <a:pt x="60" y="287"/>
                  </a:lnTo>
                  <a:lnTo>
                    <a:pt x="132" y="346"/>
                  </a:lnTo>
                  <a:lnTo>
                    <a:pt x="286" y="263"/>
                  </a:lnTo>
                  <a:lnTo>
                    <a:pt x="334" y="382"/>
                  </a:lnTo>
                  <a:lnTo>
                    <a:pt x="453" y="358"/>
                  </a:lnTo>
                  <a:lnTo>
                    <a:pt x="406" y="239"/>
                  </a:lnTo>
                  <a:lnTo>
                    <a:pt x="596" y="275"/>
                  </a:lnTo>
                  <a:lnTo>
                    <a:pt x="632" y="215"/>
                  </a:lnTo>
                  <a:lnTo>
                    <a:pt x="417" y="179"/>
                  </a:lnTo>
                  <a:lnTo>
                    <a:pt x="572" y="96"/>
                  </a:lnTo>
                  <a:lnTo>
                    <a:pt x="477" y="48"/>
                  </a:lnTo>
                  <a:lnTo>
                    <a:pt x="346" y="120"/>
                  </a:lnTo>
                  <a:lnTo>
                    <a:pt x="286" y="1"/>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9"/>
            <p:cNvSpPr/>
            <p:nvPr/>
          </p:nvSpPr>
          <p:spPr>
            <a:xfrm>
              <a:off x="4488615" y="2971210"/>
              <a:ext cx="18661" cy="10571"/>
            </a:xfrm>
            <a:custGeom>
              <a:rect b="b" l="l" r="r" t="t"/>
              <a:pathLst>
                <a:path extrusionOk="0" h="358" w="632">
                  <a:moveTo>
                    <a:pt x="286" y="0"/>
                  </a:moveTo>
                  <a:lnTo>
                    <a:pt x="167" y="24"/>
                  </a:lnTo>
                  <a:lnTo>
                    <a:pt x="226" y="143"/>
                  </a:lnTo>
                  <a:lnTo>
                    <a:pt x="36" y="95"/>
                  </a:lnTo>
                  <a:lnTo>
                    <a:pt x="0" y="167"/>
                  </a:lnTo>
                  <a:lnTo>
                    <a:pt x="191" y="202"/>
                  </a:lnTo>
                  <a:lnTo>
                    <a:pt x="60" y="286"/>
                  </a:lnTo>
                  <a:lnTo>
                    <a:pt x="155" y="333"/>
                  </a:lnTo>
                  <a:lnTo>
                    <a:pt x="286" y="238"/>
                  </a:lnTo>
                  <a:lnTo>
                    <a:pt x="345" y="357"/>
                  </a:lnTo>
                  <a:lnTo>
                    <a:pt x="464" y="345"/>
                  </a:lnTo>
                  <a:lnTo>
                    <a:pt x="405" y="226"/>
                  </a:lnTo>
                  <a:lnTo>
                    <a:pt x="595" y="262"/>
                  </a:lnTo>
                  <a:lnTo>
                    <a:pt x="631" y="202"/>
                  </a:lnTo>
                  <a:lnTo>
                    <a:pt x="417" y="167"/>
                  </a:lnTo>
                  <a:lnTo>
                    <a:pt x="572" y="83"/>
                  </a:lnTo>
                  <a:lnTo>
                    <a:pt x="476" y="36"/>
                  </a:lnTo>
                  <a:lnTo>
                    <a:pt x="345" y="119"/>
                  </a:lnTo>
                  <a:lnTo>
                    <a:pt x="286"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9"/>
            <p:cNvSpPr/>
            <p:nvPr/>
          </p:nvSpPr>
          <p:spPr>
            <a:xfrm>
              <a:off x="4506184" y="2981397"/>
              <a:ext cx="19016" cy="10571"/>
            </a:xfrm>
            <a:custGeom>
              <a:rect b="b" l="l" r="r" t="t"/>
              <a:pathLst>
                <a:path extrusionOk="0" h="358" w="644">
                  <a:moveTo>
                    <a:pt x="298" y="0"/>
                  </a:moveTo>
                  <a:lnTo>
                    <a:pt x="179" y="12"/>
                  </a:lnTo>
                  <a:lnTo>
                    <a:pt x="227" y="131"/>
                  </a:lnTo>
                  <a:lnTo>
                    <a:pt x="36" y="107"/>
                  </a:lnTo>
                  <a:lnTo>
                    <a:pt x="0" y="167"/>
                  </a:lnTo>
                  <a:lnTo>
                    <a:pt x="215" y="191"/>
                  </a:lnTo>
                  <a:lnTo>
                    <a:pt x="60" y="286"/>
                  </a:lnTo>
                  <a:lnTo>
                    <a:pt x="155" y="334"/>
                  </a:lnTo>
                  <a:lnTo>
                    <a:pt x="286" y="238"/>
                  </a:lnTo>
                  <a:lnTo>
                    <a:pt x="346" y="358"/>
                  </a:lnTo>
                  <a:lnTo>
                    <a:pt x="465" y="346"/>
                  </a:lnTo>
                  <a:lnTo>
                    <a:pt x="405" y="227"/>
                  </a:lnTo>
                  <a:lnTo>
                    <a:pt x="596" y="274"/>
                  </a:lnTo>
                  <a:lnTo>
                    <a:pt x="643" y="191"/>
                  </a:lnTo>
                  <a:lnTo>
                    <a:pt x="429" y="167"/>
                  </a:lnTo>
                  <a:lnTo>
                    <a:pt x="572" y="72"/>
                  </a:lnTo>
                  <a:lnTo>
                    <a:pt x="489" y="36"/>
                  </a:lnTo>
                  <a:lnTo>
                    <a:pt x="346" y="119"/>
                  </a:lnTo>
                  <a:lnTo>
                    <a:pt x="298" y="0"/>
                  </a:lnTo>
                  <a:close/>
                </a:path>
              </a:pathLst>
            </a:custGeom>
            <a:solidFill>
              <a:srgbClr val="C659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a:off x="4524107" y="2781791"/>
              <a:ext cx="185994" cy="97766"/>
            </a:xfrm>
            <a:custGeom>
              <a:rect b="b" l="l" r="r" t="t"/>
              <a:pathLst>
                <a:path extrusionOk="0" h="3311" w="6299">
                  <a:moveTo>
                    <a:pt x="3882" y="843"/>
                  </a:moveTo>
                  <a:cubicBezTo>
                    <a:pt x="4046" y="843"/>
                    <a:pt x="4209" y="879"/>
                    <a:pt x="4334" y="950"/>
                  </a:cubicBezTo>
                  <a:cubicBezTo>
                    <a:pt x="4584" y="1105"/>
                    <a:pt x="4584" y="1331"/>
                    <a:pt x="4334" y="1474"/>
                  </a:cubicBezTo>
                  <a:cubicBezTo>
                    <a:pt x="4209" y="1551"/>
                    <a:pt x="4046" y="1590"/>
                    <a:pt x="3882" y="1590"/>
                  </a:cubicBezTo>
                  <a:cubicBezTo>
                    <a:pt x="3718" y="1590"/>
                    <a:pt x="3555" y="1551"/>
                    <a:pt x="3430" y="1474"/>
                  </a:cubicBezTo>
                  <a:cubicBezTo>
                    <a:pt x="3180" y="1343"/>
                    <a:pt x="3180" y="1105"/>
                    <a:pt x="3430" y="950"/>
                  </a:cubicBezTo>
                  <a:cubicBezTo>
                    <a:pt x="3555" y="879"/>
                    <a:pt x="3718" y="843"/>
                    <a:pt x="3882" y="843"/>
                  </a:cubicBezTo>
                  <a:close/>
                  <a:moveTo>
                    <a:pt x="2477" y="1364"/>
                  </a:moveTo>
                  <a:cubicBezTo>
                    <a:pt x="2671" y="1364"/>
                    <a:pt x="2864" y="1408"/>
                    <a:pt x="3013" y="1498"/>
                  </a:cubicBezTo>
                  <a:lnTo>
                    <a:pt x="3441" y="1748"/>
                  </a:lnTo>
                  <a:cubicBezTo>
                    <a:pt x="3739" y="1926"/>
                    <a:pt x="3739" y="2188"/>
                    <a:pt x="3441" y="2367"/>
                  </a:cubicBezTo>
                  <a:lnTo>
                    <a:pt x="2965" y="2641"/>
                  </a:lnTo>
                  <a:cubicBezTo>
                    <a:pt x="2900" y="2676"/>
                    <a:pt x="2810" y="2694"/>
                    <a:pt x="2721" y="2694"/>
                  </a:cubicBezTo>
                  <a:cubicBezTo>
                    <a:pt x="2632" y="2694"/>
                    <a:pt x="2543" y="2676"/>
                    <a:pt x="2477" y="2641"/>
                  </a:cubicBezTo>
                  <a:lnTo>
                    <a:pt x="1465" y="2057"/>
                  </a:lnTo>
                  <a:cubicBezTo>
                    <a:pt x="1334" y="1986"/>
                    <a:pt x="1334" y="1855"/>
                    <a:pt x="1465" y="1760"/>
                  </a:cubicBezTo>
                  <a:lnTo>
                    <a:pt x="1941" y="1498"/>
                  </a:lnTo>
                  <a:cubicBezTo>
                    <a:pt x="2090" y="1408"/>
                    <a:pt x="2284" y="1364"/>
                    <a:pt x="2477" y="1364"/>
                  </a:cubicBezTo>
                  <a:close/>
                  <a:moveTo>
                    <a:pt x="3144" y="1"/>
                  </a:moveTo>
                  <a:cubicBezTo>
                    <a:pt x="2412" y="1"/>
                    <a:pt x="1679" y="158"/>
                    <a:pt x="1120" y="474"/>
                  </a:cubicBezTo>
                  <a:cubicBezTo>
                    <a:pt x="1" y="1117"/>
                    <a:pt x="24" y="2176"/>
                    <a:pt x="1132" y="2819"/>
                  </a:cubicBezTo>
                  <a:cubicBezTo>
                    <a:pt x="1691" y="3147"/>
                    <a:pt x="2426" y="3310"/>
                    <a:pt x="3160" y="3310"/>
                  </a:cubicBezTo>
                  <a:cubicBezTo>
                    <a:pt x="3894" y="3310"/>
                    <a:pt x="4626" y="3147"/>
                    <a:pt x="5180" y="2819"/>
                  </a:cubicBezTo>
                  <a:cubicBezTo>
                    <a:pt x="6299" y="2176"/>
                    <a:pt x="6287" y="1117"/>
                    <a:pt x="5168" y="474"/>
                  </a:cubicBezTo>
                  <a:cubicBezTo>
                    <a:pt x="4608" y="158"/>
                    <a:pt x="3876" y="1"/>
                    <a:pt x="3144" y="1"/>
                  </a:cubicBezTo>
                  <a:close/>
                </a:path>
              </a:pathLst>
            </a:custGeom>
            <a:solidFill>
              <a:srgbClr val="D3D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a:off x="4617975" y="2807096"/>
              <a:ext cx="41516" cy="22087"/>
            </a:xfrm>
            <a:custGeom>
              <a:rect b="b" l="l" r="r" t="t"/>
              <a:pathLst>
                <a:path extrusionOk="0" h="748" w="1406">
                  <a:moveTo>
                    <a:pt x="703" y="1"/>
                  </a:moveTo>
                  <a:cubicBezTo>
                    <a:pt x="539" y="1"/>
                    <a:pt x="376" y="40"/>
                    <a:pt x="251" y="117"/>
                  </a:cubicBezTo>
                  <a:cubicBezTo>
                    <a:pt x="1" y="248"/>
                    <a:pt x="1" y="486"/>
                    <a:pt x="251" y="641"/>
                  </a:cubicBezTo>
                  <a:cubicBezTo>
                    <a:pt x="376" y="712"/>
                    <a:pt x="539" y="748"/>
                    <a:pt x="703" y="748"/>
                  </a:cubicBezTo>
                  <a:cubicBezTo>
                    <a:pt x="867" y="748"/>
                    <a:pt x="1030" y="712"/>
                    <a:pt x="1155" y="641"/>
                  </a:cubicBezTo>
                  <a:cubicBezTo>
                    <a:pt x="1405" y="486"/>
                    <a:pt x="1405" y="260"/>
                    <a:pt x="1155" y="117"/>
                  </a:cubicBezTo>
                  <a:cubicBezTo>
                    <a:pt x="1030" y="40"/>
                    <a:pt x="867" y="1"/>
                    <a:pt x="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p:nvPr/>
          </p:nvSpPr>
          <p:spPr>
            <a:xfrm>
              <a:off x="4563497" y="2821358"/>
              <a:ext cx="71043" cy="39567"/>
            </a:xfrm>
            <a:custGeom>
              <a:rect b="b" l="l" r="r" t="t"/>
              <a:pathLst>
                <a:path extrusionOk="0" h="1340" w="2406">
                  <a:moveTo>
                    <a:pt x="1143" y="0"/>
                  </a:moveTo>
                  <a:cubicBezTo>
                    <a:pt x="950" y="0"/>
                    <a:pt x="756" y="45"/>
                    <a:pt x="607" y="134"/>
                  </a:cubicBezTo>
                  <a:lnTo>
                    <a:pt x="131" y="408"/>
                  </a:lnTo>
                  <a:cubicBezTo>
                    <a:pt x="0" y="479"/>
                    <a:pt x="0" y="610"/>
                    <a:pt x="131" y="705"/>
                  </a:cubicBezTo>
                  <a:lnTo>
                    <a:pt x="1143" y="1277"/>
                  </a:lnTo>
                  <a:cubicBezTo>
                    <a:pt x="1209" y="1319"/>
                    <a:pt x="1301" y="1339"/>
                    <a:pt x="1393" y="1339"/>
                  </a:cubicBezTo>
                  <a:cubicBezTo>
                    <a:pt x="1485" y="1339"/>
                    <a:pt x="1578" y="1319"/>
                    <a:pt x="1643" y="1277"/>
                  </a:cubicBezTo>
                  <a:lnTo>
                    <a:pt x="2119" y="1015"/>
                  </a:lnTo>
                  <a:cubicBezTo>
                    <a:pt x="2405" y="848"/>
                    <a:pt x="2405" y="574"/>
                    <a:pt x="2107" y="396"/>
                  </a:cubicBezTo>
                  <a:lnTo>
                    <a:pt x="1679" y="134"/>
                  </a:lnTo>
                  <a:cubicBezTo>
                    <a:pt x="1530" y="45"/>
                    <a:pt x="1337" y="0"/>
                    <a:pt x="11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4249177" y="3011633"/>
              <a:ext cx="68947" cy="36585"/>
            </a:xfrm>
            <a:custGeom>
              <a:rect b="b" l="l" r="r" t="t"/>
              <a:pathLst>
                <a:path extrusionOk="0" h="1239" w="2335">
                  <a:moveTo>
                    <a:pt x="1168" y="0"/>
                  </a:moveTo>
                  <a:cubicBezTo>
                    <a:pt x="897" y="0"/>
                    <a:pt x="626" y="60"/>
                    <a:pt x="418" y="179"/>
                  </a:cubicBezTo>
                  <a:cubicBezTo>
                    <a:pt x="1" y="417"/>
                    <a:pt x="1" y="822"/>
                    <a:pt x="418" y="1060"/>
                  </a:cubicBezTo>
                  <a:cubicBezTo>
                    <a:pt x="626" y="1179"/>
                    <a:pt x="897" y="1239"/>
                    <a:pt x="1168" y="1239"/>
                  </a:cubicBezTo>
                  <a:cubicBezTo>
                    <a:pt x="1439" y="1239"/>
                    <a:pt x="1709" y="1179"/>
                    <a:pt x="1918" y="1060"/>
                  </a:cubicBezTo>
                  <a:cubicBezTo>
                    <a:pt x="2335" y="810"/>
                    <a:pt x="2335" y="417"/>
                    <a:pt x="1918" y="179"/>
                  </a:cubicBezTo>
                  <a:cubicBezTo>
                    <a:pt x="1709" y="60"/>
                    <a:pt x="1439" y="0"/>
                    <a:pt x="1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19"/>
          <p:cNvGrpSpPr/>
          <p:nvPr/>
        </p:nvGrpSpPr>
        <p:grpSpPr>
          <a:xfrm>
            <a:off x="46813" y="2186052"/>
            <a:ext cx="813321" cy="674267"/>
            <a:chOff x="1847513" y="2604277"/>
            <a:chExt cx="813321" cy="674267"/>
          </a:xfrm>
        </p:grpSpPr>
        <p:sp>
          <p:nvSpPr>
            <p:cNvPr id="595" name="Google Shape;595;p19"/>
            <p:cNvSpPr/>
            <p:nvPr/>
          </p:nvSpPr>
          <p:spPr>
            <a:xfrm>
              <a:off x="1847513" y="2604277"/>
              <a:ext cx="813321" cy="674267"/>
            </a:xfrm>
            <a:custGeom>
              <a:rect b="b" l="l" r="r" t="t"/>
              <a:pathLst>
                <a:path extrusionOk="0" h="21282" w="25671">
                  <a:moveTo>
                    <a:pt x="13642" y="1"/>
                  </a:moveTo>
                  <a:cubicBezTo>
                    <a:pt x="13024" y="1"/>
                    <a:pt x="12416" y="66"/>
                    <a:pt x="11871" y="192"/>
                  </a:cubicBezTo>
                  <a:cubicBezTo>
                    <a:pt x="11145" y="359"/>
                    <a:pt x="10466" y="680"/>
                    <a:pt x="9906" y="1180"/>
                  </a:cubicBezTo>
                  <a:cubicBezTo>
                    <a:pt x="9335" y="1669"/>
                    <a:pt x="8859" y="2264"/>
                    <a:pt x="8525" y="2931"/>
                  </a:cubicBezTo>
                  <a:cubicBezTo>
                    <a:pt x="8001" y="3931"/>
                    <a:pt x="8144" y="5181"/>
                    <a:pt x="7430" y="6098"/>
                  </a:cubicBezTo>
                  <a:cubicBezTo>
                    <a:pt x="6868" y="6851"/>
                    <a:pt x="5976" y="7052"/>
                    <a:pt x="5087" y="7052"/>
                  </a:cubicBezTo>
                  <a:cubicBezTo>
                    <a:pt x="5034" y="7052"/>
                    <a:pt x="4982" y="7051"/>
                    <a:pt x="4930" y="7050"/>
                  </a:cubicBezTo>
                  <a:cubicBezTo>
                    <a:pt x="4466" y="7037"/>
                    <a:pt x="3998" y="7003"/>
                    <a:pt x="3531" y="7003"/>
                  </a:cubicBezTo>
                  <a:cubicBezTo>
                    <a:pt x="3135" y="7003"/>
                    <a:pt x="2739" y="7028"/>
                    <a:pt x="2346" y="7110"/>
                  </a:cubicBezTo>
                  <a:cubicBezTo>
                    <a:pt x="1703" y="7253"/>
                    <a:pt x="1060" y="7526"/>
                    <a:pt x="631" y="8026"/>
                  </a:cubicBezTo>
                  <a:cubicBezTo>
                    <a:pt x="155" y="8527"/>
                    <a:pt x="0" y="9229"/>
                    <a:pt x="203" y="9896"/>
                  </a:cubicBezTo>
                  <a:cubicBezTo>
                    <a:pt x="691" y="11444"/>
                    <a:pt x="2334" y="12015"/>
                    <a:pt x="3489" y="12956"/>
                  </a:cubicBezTo>
                  <a:cubicBezTo>
                    <a:pt x="4048" y="13396"/>
                    <a:pt x="4477" y="13956"/>
                    <a:pt x="4596" y="14682"/>
                  </a:cubicBezTo>
                  <a:cubicBezTo>
                    <a:pt x="4644" y="14992"/>
                    <a:pt x="4608" y="15337"/>
                    <a:pt x="4465" y="15611"/>
                  </a:cubicBezTo>
                  <a:cubicBezTo>
                    <a:pt x="4298" y="15932"/>
                    <a:pt x="4001" y="16147"/>
                    <a:pt x="3703" y="16313"/>
                  </a:cubicBezTo>
                  <a:cubicBezTo>
                    <a:pt x="3108" y="16670"/>
                    <a:pt x="2465" y="16956"/>
                    <a:pt x="2203" y="17611"/>
                  </a:cubicBezTo>
                  <a:cubicBezTo>
                    <a:pt x="1953" y="18206"/>
                    <a:pt x="2120" y="18849"/>
                    <a:pt x="2524" y="19325"/>
                  </a:cubicBezTo>
                  <a:cubicBezTo>
                    <a:pt x="3656" y="20647"/>
                    <a:pt x="5989" y="20790"/>
                    <a:pt x="7585" y="21004"/>
                  </a:cubicBezTo>
                  <a:cubicBezTo>
                    <a:pt x="9098" y="21203"/>
                    <a:pt x="10633" y="21281"/>
                    <a:pt x="12167" y="21281"/>
                  </a:cubicBezTo>
                  <a:cubicBezTo>
                    <a:pt x="12565" y="21281"/>
                    <a:pt x="12962" y="21276"/>
                    <a:pt x="13359" y="21266"/>
                  </a:cubicBezTo>
                  <a:cubicBezTo>
                    <a:pt x="15181" y="21230"/>
                    <a:pt x="16979" y="21111"/>
                    <a:pt x="18776" y="20826"/>
                  </a:cubicBezTo>
                  <a:cubicBezTo>
                    <a:pt x="20324" y="20588"/>
                    <a:pt x="21932" y="20171"/>
                    <a:pt x="23087" y="19064"/>
                  </a:cubicBezTo>
                  <a:cubicBezTo>
                    <a:pt x="24039" y="18171"/>
                    <a:pt x="24956" y="16349"/>
                    <a:pt x="23658" y="15313"/>
                  </a:cubicBezTo>
                  <a:cubicBezTo>
                    <a:pt x="22956" y="14765"/>
                    <a:pt x="21086" y="13932"/>
                    <a:pt x="21741" y="12682"/>
                  </a:cubicBezTo>
                  <a:cubicBezTo>
                    <a:pt x="22051" y="12087"/>
                    <a:pt x="23051" y="11967"/>
                    <a:pt x="23610" y="11729"/>
                  </a:cubicBezTo>
                  <a:cubicBezTo>
                    <a:pt x="24301" y="11432"/>
                    <a:pt x="25015" y="11063"/>
                    <a:pt x="25373" y="10360"/>
                  </a:cubicBezTo>
                  <a:cubicBezTo>
                    <a:pt x="25670" y="9789"/>
                    <a:pt x="25670" y="9134"/>
                    <a:pt x="25444" y="8538"/>
                  </a:cubicBezTo>
                  <a:cubicBezTo>
                    <a:pt x="24908" y="7086"/>
                    <a:pt x="23408" y="7074"/>
                    <a:pt x="22015" y="6669"/>
                  </a:cubicBezTo>
                  <a:cubicBezTo>
                    <a:pt x="20265" y="6145"/>
                    <a:pt x="18348" y="5967"/>
                    <a:pt x="16895" y="4705"/>
                  </a:cubicBezTo>
                  <a:cubicBezTo>
                    <a:pt x="16717" y="4550"/>
                    <a:pt x="16538" y="4371"/>
                    <a:pt x="16490" y="4157"/>
                  </a:cubicBezTo>
                  <a:cubicBezTo>
                    <a:pt x="16288" y="3538"/>
                    <a:pt x="17264" y="2645"/>
                    <a:pt x="17360" y="1990"/>
                  </a:cubicBezTo>
                  <a:cubicBezTo>
                    <a:pt x="17491" y="1157"/>
                    <a:pt x="16955" y="704"/>
                    <a:pt x="16217" y="418"/>
                  </a:cubicBezTo>
                  <a:cubicBezTo>
                    <a:pt x="15449" y="137"/>
                    <a:pt x="14536" y="1"/>
                    <a:pt x="13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2047429" y="2909095"/>
              <a:ext cx="449670" cy="275796"/>
            </a:xfrm>
            <a:custGeom>
              <a:rect b="b" l="l" r="r" t="t"/>
              <a:pathLst>
                <a:path extrusionOk="0" h="8705" w="14193">
                  <a:moveTo>
                    <a:pt x="1" y="1"/>
                  </a:moveTo>
                  <a:lnTo>
                    <a:pt x="1" y="8014"/>
                  </a:lnTo>
                  <a:cubicBezTo>
                    <a:pt x="1" y="8395"/>
                    <a:pt x="298" y="8704"/>
                    <a:pt x="679" y="8704"/>
                  </a:cubicBezTo>
                  <a:lnTo>
                    <a:pt x="13502" y="8704"/>
                  </a:lnTo>
                  <a:cubicBezTo>
                    <a:pt x="13883" y="8704"/>
                    <a:pt x="14193" y="8407"/>
                    <a:pt x="14193" y="8014"/>
                  </a:cubicBezTo>
                  <a:lnTo>
                    <a:pt x="141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9"/>
            <p:cNvSpPr/>
            <p:nvPr/>
          </p:nvSpPr>
          <p:spPr>
            <a:xfrm>
              <a:off x="2042899" y="2905324"/>
              <a:ext cx="458351" cy="283717"/>
            </a:xfrm>
            <a:custGeom>
              <a:rect b="b" l="l" r="r" t="t"/>
              <a:pathLst>
                <a:path extrusionOk="0" h="8955" w="14467">
                  <a:moveTo>
                    <a:pt x="14217" y="227"/>
                  </a:moveTo>
                  <a:lnTo>
                    <a:pt x="14217" y="8133"/>
                  </a:lnTo>
                  <a:cubicBezTo>
                    <a:pt x="14217" y="8454"/>
                    <a:pt x="13967" y="8704"/>
                    <a:pt x="13657" y="8704"/>
                  </a:cubicBezTo>
                  <a:lnTo>
                    <a:pt x="822" y="8704"/>
                  </a:lnTo>
                  <a:cubicBezTo>
                    <a:pt x="513" y="8704"/>
                    <a:pt x="263" y="8442"/>
                    <a:pt x="263" y="8133"/>
                  </a:cubicBezTo>
                  <a:lnTo>
                    <a:pt x="263" y="227"/>
                  </a:lnTo>
                  <a:close/>
                  <a:moveTo>
                    <a:pt x="1" y="1"/>
                  </a:moveTo>
                  <a:lnTo>
                    <a:pt x="1" y="8133"/>
                  </a:lnTo>
                  <a:cubicBezTo>
                    <a:pt x="1" y="8585"/>
                    <a:pt x="358" y="8954"/>
                    <a:pt x="822" y="8954"/>
                  </a:cubicBezTo>
                  <a:lnTo>
                    <a:pt x="13657" y="8954"/>
                  </a:lnTo>
                  <a:cubicBezTo>
                    <a:pt x="14098" y="8954"/>
                    <a:pt x="14467" y="8597"/>
                    <a:pt x="14467" y="8133"/>
                  </a:cubicBezTo>
                  <a:lnTo>
                    <a:pt x="144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9"/>
            <p:cNvSpPr/>
            <p:nvPr/>
          </p:nvSpPr>
          <p:spPr>
            <a:xfrm>
              <a:off x="2048190" y="3004554"/>
              <a:ext cx="445519" cy="172036"/>
            </a:xfrm>
            <a:custGeom>
              <a:rect b="b" l="l" r="r" t="t"/>
              <a:pathLst>
                <a:path extrusionOk="0" h="5430" w="14062">
                  <a:moveTo>
                    <a:pt x="7037" y="0"/>
                  </a:moveTo>
                  <a:lnTo>
                    <a:pt x="3513" y="2727"/>
                  </a:lnTo>
                  <a:lnTo>
                    <a:pt x="0" y="5429"/>
                  </a:lnTo>
                  <a:lnTo>
                    <a:pt x="14062" y="5429"/>
                  </a:lnTo>
                  <a:lnTo>
                    <a:pt x="10549" y="2727"/>
                  </a:lnTo>
                  <a:lnTo>
                    <a:pt x="7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2045940" y="3000023"/>
              <a:ext cx="450430" cy="179957"/>
            </a:xfrm>
            <a:custGeom>
              <a:rect b="b" l="l" r="r" t="t"/>
              <a:pathLst>
                <a:path extrusionOk="0" h="5680" w="14217">
                  <a:moveTo>
                    <a:pt x="7108" y="0"/>
                  </a:moveTo>
                  <a:lnTo>
                    <a:pt x="0" y="5489"/>
                  </a:lnTo>
                  <a:lnTo>
                    <a:pt x="143" y="5680"/>
                  </a:lnTo>
                  <a:lnTo>
                    <a:pt x="7108" y="310"/>
                  </a:lnTo>
                  <a:lnTo>
                    <a:pt x="14061" y="5680"/>
                  </a:lnTo>
                  <a:lnTo>
                    <a:pt x="14216" y="5489"/>
                  </a:lnTo>
                  <a:lnTo>
                    <a:pt x="71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
            <p:cNvSpPr/>
            <p:nvPr/>
          </p:nvSpPr>
          <p:spPr>
            <a:xfrm>
              <a:off x="2048190" y="2910996"/>
              <a:ext cx="445519" cy="172036"/>
            </a:xfrm>
            <a:custGeom>
              <a:rect b="b" l="l" r="r" t="t"/>
              <a:pathLst>
                <a:path extrusionOk="0" h="5430" w="14062">
                  <a:moveTo>
                    <a:pt x="0" y="0"/>
                  </a:moveTo>
                  <a:lnTo>
                    <a:pt x="3513" y="2715"/>
                  </a:lnTo>
                  <a:lnTo>
                    <a:pt x="7037" y="5430"/>
                  </a:lnTo>
                  <a:lnTo>
                    <a:pt x="10549" y="2715"/>
                  </a:lnTo>
                  <a:lnTo>
                    <a:pt x="140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9"/>
            <p:cNvSpPr/>
            <p:nvPr/>
          </p:nvSpPr>
          <p:spPr>
            <a:xfrm>
              <a:off x="2055350" y="2734461"/>
              <a:ext cx="433828" cy="167886"/>
            </a:xfrm>
            <a:custGeom>
              <a:rect b="b" l="l" r="r" t="t"/>
              <a:pathLst>
                <a:path extrusionOk="0" h="5299" w="13693">
                  <a:moveTo>
                    <a:pt x="6847" y="0"/>
                  </a:moveTo>
                  <a:lnTo>
                    <a:pt x="1" y="5299"/>
                  </a:lnTo>
                  <a:lnTo>
                    <a:pt x="13693" y="5299"/>
                  </a:lnTo>
                  <a:lnTo>
                    <a:pt x="68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2044039" y="2729930"/>
              <a:ext cx="456481" cy="176186"/>
            </a:xfrm>
            <a:custGeom>
              <a:rect b="b" l="l" r="r" t="t"/>
              <a:pathLst>
                <a:path extrusionOk="0" h="5561" w="14408">
                  <a:moveTo>
                    <a:pt x="7204" y="310"/>
                  </a:moveTo>
                  <a:lnTo>
                    <a:pt x="10657" y="2977"/>
                  </a:lnTo>
                  <a:lnTo>
                    <a:pt x="13693" y="5311"/>
                  </a:lnTo>
                  <a:lnTo>
                    <a:pt x="715" y="5311"/>
                  </a:lnTo>
                  <a:lnTo>
                    <a:pt x="3751" y="2977"/>
                  </a:lnTo>
                  <a:lnTo>
                    <a:pt x="7204" y="310"/>
                  </a:lnTo>
                  <a:close/>
                  <a:moveTo>
                    <a:pt x="7204" y="0"/>
                  </a:moveTo>
                  <a:lnTo>
                    <a:pt x="3596" y="2775"/>
                  </a:lnTo>
                  <a:lnTo>
                    <a:pt x="0" y="5561"/>
                  </a:lnTo>
                  <a:lnTo>
                    <a:pt x="14407" y="5561"/>
                  </a:lnTo>
                  <a:lnTo>
                    <a:pt x="10799" y="2775"/>
                  </a:lnTo>
                  <a:lnTo>
                    <a:pt x="72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2122137" y="2785374"/>
              <a:ext cx="297657" cy="282196"/>
            </a:xfrm>
            <a:custGeom>
              <a:rect b="b" l="l" r="r" t="t"/>
              <a:pathLst>
                <a:path extrusionOk="0" h="8907" w="9395">
                  <a:moveTo>
                    <a:pt x="0" y="1"/>
                  </a:moveTo>
                  <a:lnTo>
                    <a:pt x="0" y="3465"/>
                  </a:lnTo>
                  <a:lnTo>
                    <a:pt x="0" y="5275"/>
                  </a:lnTo>
                  <a:lnTo>
                    <a:pt x="1179" y="6180"/>
                  </a:lnTo>
                  <a:lnTo>
                    <a:pt x="4703" y="8907"/>
                  </a:lnTo>
                  <a:lnTo>
                    <a:pt x="8215" y="6180"/>
                  </a:lnTo>
                  <a:lnTo>
                    <a:pt x="9394" y="5275"/>
                  </a:lnTo>
                  <a:lnTo>
                    <a:pt x="9394" y="3465"/>
                  </a:lnTo>
                  <a:lnTo>
                    <a:pt x="93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a:off x="2189652" y="2840439"/>
              <a:ext cx="167125" cy="181097"/>
            </a:xfrm>
            <a:custGeom>
              <a:rect b="b" l="l" r="r" t="t"/>
              <a:pathLst>
                <a:path extrusionOk="0" h="5716" w="5275">
                  <a:moveTo>
                    <a:pt x="1620" y="2013"/>
                  </a:moveTo>
                  <a:cubicBezTo>
                    <a:pt x="2084" y="2013"/>
                    <a:pt x="2453" y="2382"/>
                    <a:pt x="2453" y="2847"/>
                  </a:cubicBezTo>
                  <a:cubicBezTo>
                    <a:pt x="2453" y="3311"/>
                    <a:pt x="2084" y="3680"/>
                    <a:pt x="1620" y="3680"/>
                  </a:cubicBezTo>
                  <a:cubicBezTo>
                    <a:pt x="1167" y="3680"/>
                    <a:pt x="786" y="3311"/>
                    <a:pt x="786" y="2847"/>
                  </a:cubicBezTo>
                  <a:cubicBezTo>
                    <a:pt x="786" y="2382"/>
                    <a:pt x="1167" y="2013"/>
                    <a:pt x="1620" y="2013"/>
                  </a:cubicBezTo>
                  <a:close/>
                  <a:moveTo>
                    <a:pt x="3632" y="2013"/>
                  </a:moveTo>
                  <a:cubicBezTo>
                    <a:pt x="4096" y="2013"/>
                    <a:pt x="4465" y="2382"/>
                    <a:pt x="4465" y="2847"/>
                  </a:cubicBezTo>
                  <a:cubicBezTo>
                    <a:pt x="4465" y="3311"/>
                    <a:pt x="4096" y="3680"/>
                    <a:pt x="3632" y="3680"/>
                  </a:cubicBezTo>
                  <a:cubicBezTo>
                    <a:pt x="3167" y="3680"/>
                    <a:pt x="2798" y="3311"/>
                    <a:pt x="2798" y="2847"/>
                  </a:cubicBezTo>
                  <a:cubicBezTo>
                    <a:pt x="2798" y="2382"/>
                    <a:pt x="3167" y="2013"/>
                    <a:pt x="3632" y="2013"/>
                  </a:cubicBezTo>
                  <a:close/>
                  <a:moveTo>
                    <a:pt x="2632" y="3683"/>
                  </a:moveTo>
                  <a:cubicBezTo>
                    <a:pt x="2676" y="3683"/>
                    <a:pt x="2721" y="3698"/>
                    <a:pt x="2751" y="3728"/>
                  </a:cubicBezTo>
                  <a:lnTo>
                    <a:pt x="3096" y="4073"/>
                  </a:lnTo>
                  <a:cubicBezTo>
                    <a:pt x="3191" y="4168"/>
                    <a:pt x="3108" y="4347"/>
                    <a:pt x="2965" y="4347"/>
                  </a:cubicBezTo>
                  <a:lnTo>
                    <a:pt x="2298" y="4347"/>
                  </a:lnTo>
                  <a:cubicBezTo>
                    <a:pt x="2143" y="4347"/>
                    <a:pt x="2072" y="4168"/>
                    <a:pt x="2179" y="4073"/>
                  </a:cubicBezTo>
                  <a:lnTo>
                    <a:pt x="2513" y="3728"/>
                  </a:lnTo>
                  <a:cubicBezTo>
                    <a:pt x="2542" y="3698"/>
                    <a:pt x="2587" y="3683"/>
                    <a:pt x="2632" y="3683"/>
                  </a:cubicBezTo>
                  <a:close/>
                  <a:moveTo>
                    <a:pt x="2632" y="1"/>
                  </a:moveTo>
                  <a:cubicBezTo>
                    <a:pt x="1965" y="1"/>
                    <a:pt x="1334" y="275"/>
                    <a:pt x="869" y="739"/>
                  </a:cubicBezTo>
                  <a:cubicBezTo>
                    <a:pt x="250" y="1346"/>
                    <a:pt x="0" y="2192"/>
                    <a:pt x="179" y="3025"/>
                  </a:cubicBezTo>
                  <a:cubicBezTo>
                    <a:pt x="107" y="3216"/>
                    <a:pt x="107" y="3442"/>
                    <a:pt x="167" y="3656"/>
                  </a:cubicBezTo>
                  <a:cubicBezTo>
                    <a:pt x="286" y="4037"/>
                    <a:pt x="608" y="4323"/>
                    <a:pt x="1131" y="4347"/>
                  </a:cubicBezTo>
                  <a:lnTo>
                    <a:pt x="1131" y="5002"/>
                  </a:lnTo>
                  <a:cubicBezTo>
                    <a:pt x="1131" y="5216"/>
                    <a:pt x="1250" y="5394"/>
                    <a:pt x="1429" y="5466"/>
                  </a:cubicBezTo>
                  <a:cubicBezTo>
                    <a:pt x="1536" y="5514"/>
                    <a:pt x="1655" y="5561"/>
                    <a:pt x="1786" y="5585"/>
                  </a:cubicBezTo>
                  <a:lnTo>
                    <a:pt x="1786" y="5180"/>
                  </a:lnTo>
                  <a:cubicBezTo>
                    <a:pt x="1786" y="5097"/>
                    <a:pt x="1858" y="5014"/>
                    <a:pt x="1953" y="5014"/>
                  </a:cubicBezTo>
                  <a:cubicBezTo>
                    <a:pt x="2036" y="5014"/>
                    <a:pt x="2120" y="5097"/>
                    <a:pt x="2120" y="5180"/>
                  </a:cubicBezTo>
                  <a:lnTo>
                    <a:pt x="2120" y="5668"/>
                  </a:lnTo>
                  <a:cubicBezTo>
                    <a:pt x="2215" y="5692"/>
                    <a:pt x="2334" y="5704"/>
                    <a:pt x="2441" y="5716"/>
                  </a:cubicBezTo>
                  <a:lnTo>
                    <a:pt x="2441" y="5192"/>
                  </a:lnTo>
                  <a:cubicBezTo>
                    <a:pt x="2441" y="5109"/>
                    <a:pt x="2513" y="5037"/>
                    <a:pt x="2608" y="5037"/>
                  </a:cubicBezTo>
                  <a:cubicBezTo>
                    <a:pt x="2691" y="5037"/>
                    <a:pt x="2774" y="5109"/>
                    <a:pt x="2774" y="5192"/>
                  </a:cubicBezTo>
                  <a:lnTo>
                    <a:pt x="2774" y="5716"/>
                  </a:lnTo>
                  <a:cubicBezTo>
                    <a:pt x="2894" y="5716"/>
                    <a:pt x="2989" y="5704"/>
                    <a:pt x="3096" y="5668"/>
                  </a:cubicBezTo>
                  <a:lnTo>
                    <a:pt x="3096" y="5180"/>
                  </a:lnTo>
                  <a:cubicBezTo>
                    <a:pt x="3096" y="5097"/>
                    <a:pt x="3167" y="5014"/>
                    <a:pt x="3263" y="5014"/>
                  </a:cubicBezTo>
                  <a:cubicBezTo>
                    <a:pt x="3346" y="5014"/>
                    <a:pt x="3429" y="5097"/>
                    <a:pt x="3429" y="5180"/>
                  </a:cubicBezTo>
                  <a:lnTo>
                    <a:pt x="3429" y="5585"/>
                  </a:lnTo>
                  <a:cubicBezTo>
                    <a:pt x="3560" y="5537"/>
                    <a:pt x="3691" y="5502"/>
                    <a:pt x="3798" y="5466"/>
                  </a:cubicBezTo>
                  <a:cubicBezTo>
                    <a:pt x="3977" y="5394"/>
                    <a:pt x="4096" y="5216"/>
                    <a:pt x="4096" y="5002"/>
                  </a:cubicBezTo>
                  <a:lnTo>
                    <a:pt x="4096" y="4347"/>
                  </a:lnTo>
                  <a:cubicBezTo>
                    <a:pt x="4632" y="4323"/>
                    <a:pt x="4941" y="4025"/>
                    <a:pt x="5060" y="3632"/>
                  </a:cubicBezTo>
                  <a:cubicBezTo>
                    <a:pt x="5144" y="3430"/>
                    <a:pt x="5144" y="3216"/>
                    <a:pt x="5096" y="3025"/>
                  </a:cubicBezTo>
                  <a:cubicBezTo>
                    <a:pt x="5275" y="2192"/>
                    <a:pt x="5013" y="1346"/>
                    <a:pt x="4406" y="739"/>
                  </a:cubicBezTo>
                  <a:cubicBezTo>
                    <a:pt x="3929" y="251"/>
                    <a:pt x="3310" y="1"/>
                    <a:pt x="2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9"/>
            <p:cNvSpPr/>
            <p:nvPr/>
          </p:nvSpPr>
          <p:spPr>
            <a:xfrm>
              <a:off x="2415612" y="3083000"/>
              <a:ext cx="156575" cy="156575"/>
            </a:xfrm>
            <a:custGeom>
              <a:rect b="b" l="l" r="r" t="t"/>
              <a:pathLst>
                <a:path extrusionOk="0" h="4942" w="4942">
                  <a:moveTo>
                    <a:pt x="2465" y="1"/>
                  </a:moveTo>
                  <a:cubicBezTo>
                    <a:pt x="1107" y="1"/>
                    <a:pt x="0" y="1108"/>
                    <a:pt x="0" y="2465"/>
                  </a:cubicBezTo>
                  <a:cubicBezTo>
                    <a:pt x="0" y="3834"/>
                    <a:pt x="1107" y="4942"/>
                    <a:pt x="2465" y="4942"/>
                  </a:cubicBezTo>
                  <a:cubicBezTo>
                    <a:pt x="3834" y="4942"/>
                    <a:pt x="4941" y="3834"/>
                    <a:pt x="4941" y="2465"/>
                  </a:cubicBezTo>
                  <a:cubicBezTo>
                    <a:pt x="4941" y="1108"/>
                    <a:pt x="3834" y="1"/>
                    <a:pt x="24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9"/>
            <p:cNvSpPr/>
            <p:nvPr/>
          </p:nvSpPr>
          <p:spPr>
            <a:xfrm>
              <a:off x="2442003" y="3110532"/>
              <a:ext cx="103760" cy="84529"/>
            </a:xfrm>
            <a:custGeom>
              <a:rect b="b" l="l" r="r" t="t"/>
              <a:pathLst>
                <a:path extrusionOk="0" h="2668" w="3275">
                  <a:moveTo>
                    <a:pt x="1620" y="549"/>
                  </a:moveTo>
                  <a:cubicBezTo>
                    <a:pt x="1667" y="549"/>
                    <a:pt x="1715" y="560"/>
                    <a:pt x="1739" y="572"/>
                  </a:cubicBezTo>
                  <a:cubicBezTo>
                    <a:pt x="1775" y="608"/>
                    <a:pt x="1798" y="632"/>
                    <a:pt x="1798" y="668"/>
                  </a:cubicBezTo>
                  <a:lnTo>
                    <a:pt x="1798" y="1799"/>
                  </a:lnTo>
                  <a:cubicBezTo>
                    <a:pt x="1798" y="1858"/>
                    <a:pt x="1727" y="1918"/>
                    <a:pt x="1632" y="1918"/>
                  </a:cubicBezTo>
                  <a:cubicBezTo>
                    <a:pt x="1596" y="1918"/>
                    <a:pt x="1548" y="1894"/>
                    <a:pt x="1513" y="1882"/>
                  </a:cubicBezTo>
                  <a:cubicBezTo>
                    <a:pt x="1489" y="1846"/>
                    <a:pt x="1477" y="1822"/>
                    <a:pt x="1477" y="1787"/>
                  </a:cubicBezTo>
                  <a:lnTo>
                    <a:pt x="1453" y="656"/>
                  </a:lnTo>
                  <a:cubicBezTo>
                    <a:pt x="1453" y="584"/>
                    <a:pt x="1513" y="549"/>
                    <a:pt x="1608" y="549"/>
                  </a:cubicBezTo>
                  <a:close/>
                  <a:moveTo>
                    <a:pt x="1632" y="2180"/>
                  </a:moveTo>
                  <a:cubicBezTo>
                    <a:pt x="1679" y="2180"/>
                    <a:pt x="1727" y="2192"/>
                    <a:pt x="1751" y="2227"/>
                  </a:cubicBezTo>
                  <a:cubicBezTo>
                    <a:pt x="1787" y="2251"/>
                    <a:pt x="1810" y="2287"/>
                    <a:pt x="1810" y="2334"/>
                  </a:cubicBezTo>
                  <a:cubicBezTo>
                    <a:pt x="1798" y="2370"/>
                    <a:pt x="1787" y="2406"/>
                    <a:pt x="1751" y="2430"/>
                  </a:cubicBezTo>
                  <a:cubicBezTo>
                    <a:pt x="1727" y="2465"/>
                    <a:pt x="1679" y="2477"/>
                    <a:pt x="1632" y="2477"/>
                  </a:cubicBezTo>
                  <a:cubicBezTo>
                    <a:pt x="1596" y="2477"/>
                    <a:pt x="1548" y="2465"/>
                    <a:pt x="1513" y="2430"/>
                  </a:cubicBezTo>
                  <a:cubicBezTo>
                    <a:pt x="1489" y="2406"/>
                    <a:pt x="1477" y="2370"/>
                    <a:pt x="1477" y="2334"/>
                  </a:cubicBezTo>
                  <a:cubicBezTo>
                    <a:pt x="1477" y="2287"/>
                    <a:pt x="1489" y="2251"/>
                    <a:pt x="1513" y="2227"/>
                  </a:cubicBezTo>
                  <a:cubicBezTo>
                    <a:pt x="1548" y="2192"/>
                    <a:pt x="1572" y="2180"/>
                    <a:pt x="1620" y="2180"/>
                  </a:cubicBezTo>
                  <a:close/>
                  <a:moveTo>
                    <a:pt x="1632" y="1"/>
                  </a:moveTo>
                  <a:cubicBezTo>
                    <a:pt x="1536" y="1"/>
                    <a:pt x="1429" y="60"/>
                    <a:pt x="1358" y="191"/>
                  </a:cubicBezTo>
                  <a:lnTo>
                    <a:pt x="84" y="2227"/>
                  </a:lnTo>
                  <a:cubicBezTo>
                    <a:pt x="12" y="2346"/>
                    <a:pt x="1" y="2465"/>
                    <a:pt x="48" y="2537"/>
                  </a:cubicBezTo>
                  <a:cubicBezTo>
                    <a:pt x="84" y="2632"/>
                    <a:pt x="191" y="2668"/>
                    <a:pt x="346" y="2668"/>
                  </a:cubicBezTo>
                  <a:lnTo>
                    <a:pt x="2930" y="2668"/>
                  </a:lnTo>
                  <a:cubicBezTo>
                    <a:pt x="3060" y="2668"/>
                    <a:pt x="3180" y="2632"/>
                    <a:pt x="3227" y="2537"/>
                  </a:cubicBezTo>
                  <a:cubicBezTo>
                    <a:pt x="3275" y="2477"/>
                    <a:pt x="3263" y="2358"/>
                    <a:pt x="3180" y="2239"/>
                  </a:cubicBezTo>
                  <a:lnTo>
                    <a:pt x="1917" y="191"/>
                  </a:lnTo>
                  <a:cubicBezTo>
                    <a:pt x="1846" y="72"/>
                    <a:pt x="1739" y="1"/>
                    <a:pt x="1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20"/>
          <p:cNvSpPr txBox="1"/>
          <p:nvPr>
            <p:ph type="title"/>
          </p:nvPr>
        </p:nvSpPr>
        <p:spPr>
          <a:xfrm>
            <a:off x="-2549675" y="292625"/>
            <a:ext cx="11693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Appendix                          Who is Anonymous Arabia?</a:t>
            </a:r>
            <a:endParaRPr/>
          </a:p>
        </p:txBody>
      </p:sp>
      <p:pic>
        <p:nvPicPr>
          <p:cNvPr id="612" name="Google Shape;612;p20"/>
          <p:cNvPicPr preferRelativeResize="0"/>
          <p:nvPr/>
        </p:nvPicPr>
        <p:blipFill>
          <a:blip r:embed="rId3">
            <a:alphaModFix/>
          </a:blip>
          <a:stretch>
            <a:fillRect/>
          </a:stretch>
        </p:blipFill>
        <p:spPr>
          <a:xfrm>
            <a:off x="457201" y="865325"/>
            <a:ext cx="2345675" cy="3973376"/>
          </a:xfrm>
          <a:prstGeom prst="rect">
            <a:avLst/>
          </a:prstGeom>
          <a:noFill/>
          <a:ln>
            <a:noFill/>
          </a:ln>
        </p:spPr>
      </p:pic>
      <p:pic>
        <p:nvPicPr>
          <p:cNvPr id="613" name="Google Shape;613;p20"/>
          <p:cNvPicPr preferRelativeResize="0"/>
          <p:nvPr/>
        </p:nvPicPr>
        <p:blipFill>
          <a:blip r:embed="rId4">
            <a:alphaModFix/>
          </a:blip>
          <a:stretch>
            <a:fillRect/>
          </a:stretch>
        </p:blipFill>
        <p:spPr>
          <a:xfrm>
            <a:off x="3219450" y="1025500"/>
            <a:ext cx="6036326" cy="37727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21"/>
          <p:cNvSpPr txBox="1"/>
          <p:nvPr>
            <p:ph type="title"/>
          </p:nvPr>
        </p:nvSpPr>
        <p:spPr>
          <a:xfrm>
            <a:off x="457200" y="75075"/>
            <a:ext cx="8229600" cy="572700"/>
          </a:xfrm>
          <a:prstGeom prst="rect">
            <a:avLst/>
          </a:prstGeom>
        </p:spPr>
        <p:txBody>
          <a:bodyPr anchorCtr="0" anchor="t" bIns="91425" lIns="91425" spcFirstLastPara="1" rIns="91425" wrap="square" tIns="91425">
            <a:noAutofit/>
          </a:bodyPr>
          <a:lstStyle/>
          <a:p>
            <a:pPr indent="457200" lvl="0" marL="0" rtl="0" algn="l">
              <a:lnSpc>
                <a:spcPct val="150000"/>
              </a:lnSpc>
              <a:spcBef>
                <a:spcPts val="1800"/>
              </a:spcBef>
              <a:spcAft>
                <a:spcPts val="0"/>
              </a:spcAft>
              <a:buClr>
                <a:schemeClr val="dk1"/>
              </a:buClr>
              <a:buSzPts val="1100"/>
              <a:buFont typeface="Arial"/>
              <a:buNone/>
            </a:pPr>
            <a:r>
              <a:rPr lang="en" sz="1900">
                <a:solidFill>
                  <a:srgbClr val="26425C"/>
                </a:solidFill>
                <a:latin typeface="Arial"/>
                <a:ea typeface="Arial"/>
                <a:cs typeface="Arial"/>
                <a:sym typeface="Arial"/>
              </a:rPr>
              <a:t>2.3. Vulnerabilities, Weaknesses, and Strengths </a:t>
            </a:r>
            <a:endParaRPr sz="1900">
              <a:solidFill>
                <a:srgbClr val="26425C"/>
              </a:solidFill>
              <a:latin typeface="Arial"/>
              <a:ea typeface="Arial"/>
              <a:cs typeface="Arial"/>
              <a:sym typeface="Arial"/>
            </a:endParaRPr>
          </a:p>
          <a:p>
            <a:pPr indent="457200" lvl="0" marL="0" rtl="0" algn="ctr">
              <a:lnSpc>
                <a:spcPct val="150000"/>
              </a:lnSpc>
              <a:spcBef>
                <a:spcPts val="600"/>
              </a:spcBef>
              <a:spcAft>
                <a:spcPts val="0"/>
              </a:spcAft>
              <a:buClr>
                <a:schemeClr val="dk1"/>
              </a:buClr>
              <a:buSzPts val="1100"/>
              <a:buFont typeface="Arial"/>
              <a:buNone/>
            </a:pPr>
            <a:r>
              <a:rPr b="0" i="1" lang="en" sz="1400">
                <a:latin typeface="Arial"/>
                <a:ea typeface="Arial"/>
                <a:cs typeface="Arial"/>
                <a:sym typeface="Arial"/>
              </a:rPr>
              <a:t>*Disclaimer: most data regarding vulnerabilities and weaknesses of Alrajhi Bank's MADA Pay are proprietary and require internal assessment.</a:t>
            </a:r>
            <a:endParaRPr b="0" i="1" sz="1400">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a:p>
        </p:txBody>
      </p:sp>
      <p:grpSp>
        <p:nvGrpSpPr>
          <p:cNvPr id="619" name="Google Shape;619;p21"/>
          <p:cNvGrpSpPr/>
          <p:nvPr/>
        </p:nvGrpSpPr>
        <p:grpSpPr>
          <a:xfrm>
            <a:off x="5064458" y="2532180"/>
            <a:ext cx="3763356" cy="713694"/>
            <a:chOff x="5225550" y="2542650"/>
            <a:chExt cx="3644544" cy="682830"/>
          </a:xfrm>
        </p:grpSpPr>
        <p:grpSp>
          <p:nvGrpSpPr>
            <p:cNvPr id="620" name="Google Shape;620;p21"/>
            <p:cNvGrpSpPr/>
            <p:nvPr/>
          </p:nvGrpSpPr>
          <p:grpSpPr>
            <a:xfrm>
              <a:off x="5225550" y="2542650"/>
              <a:ext cx="3644544" cy="682830"/>
              <a:chOff x="5225550" y="2542650"/>
              <a:chExt cx="3644544" cy="682830"/>
            </a:xfrm>
          </p:grpSpPr>
          <p:sp>
            <p:nvSpPr>
              <p:cNvPr id="621" name="Google Shape;621;p21"/>
              <p:cNvSpPr/>
              <p:nvPr/>
            </p:nvSpPr>
            <p:spPr>
              <a:xfrm>
                <a:off x="5225550" y="2542650"/>
                <a:ext cx="3327577" cy="681573"/>
              </a:xfrm>
              <a:custGeom>
                <a:rect b="b" l="l" r="r" t="t"/>
                <a:pathLst>
                  <a:path extrusionOk="0" h="25302" w="97191">
                    <a:moveTo>
                      <a:pt x="0" y="0"/>
                    </a:moveTo>
                    <a:lnTo>
                      <a:pt x="0" y="25301"/>
                    </a:lnTo>
                    <a:lnTo>
                      <a:pt x="97191" y="25301"/>
                    </a:lnTo>
                    <a:lnTo>
                      <a:pt x="97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8188845" y="2544230"/>
                <a:ext cx="681249" cy="681249"/>
              </a:xfrm>
              <a:custGeom>
                <a:rect b="b" l="l" r="r" t="t"/>
                <a:pathLst>
                  <a:path extrusionOk="0" h="25290" w="25290">
                    <a:moveTo>
                      <a:pt x="12645" y="1"/>
                    </a:moveTo>
                    <a:cubicBezTo>
                      <a:pt x="5668" y="1"/>
                      <a:pt x="0" y="5668"/>
                      <a:pt x="0" y="12645"/>
                    </a:cubicBezTo>
                    <a:cubicBezTo>
                      <a:pt x="0" y="19634"/>
                      <a:pt x="5668" y="25290"/>
                      <a:pt x="12645" y="25290"/>
                    </a:cubicBezTo>
                    <a:cubicBezTo>
                      <a:pt x="19634" y="25290"/>
                      <a:pt x="25289" y="19634"/>
                      <a:pt x="25289" y="12645"/>
                    </a:cubicBezTo>
                    <a:cubicBezTo>
                      <a:pt x="25289" y="5668"/>
                      <a:pt x="19634" y="1"/>
                      <a:pt x="1264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8251394" y="2606779"/>
                <a:ext cx="556475" cy="556475"/>
              </a:xfrm>
              <a:custGeom>
                <a:rect b="b" l="l" r="r" t="t"/>
                <a:pathLst>
                  <a:path extrusionOk="0" fill="none" h="20658" w="20658">
                    <a:moveTo>
                      <a:pt x="20657" y="10323"/>
                    </a:moveTo>
                    <a:cubicBezTo>
                      <a:pt x="20657" y="16026"/>
                      <a:pt x="16026" y="20658"/>
                      <a:pt x="10323" y="20658"/>
                    </a:cubicBezTo>
                    <a:cubicBezTo>
                      <a:pt x="4620" y="20658"/>
                      <a:pt x="0" y="16026"/>
                      <a:pt x="0" y="10323"/>
                    </a:cubicBezTo>
                    <a:cubicBezTo>
                      <a:pt x="0" y="4620"/>
                      <a:pt x="4620" y="1"/>
                      <a:pt x="10323" y="1"/>
                    </a:cubicBezTo>
                    <a:cubicBezTo>
                      <a:pt x="16026" y="1"/>
                      <a:pt x="20657" y="4620"/>
                      <a:pt x="20657" y="10323"/>
                    </a:cubicBezTo>
                    <a:close/>
                  </a:path>
                </a:pathLst>
              </a:custGeom>
              <a:noFill/>
              <a:ln cap="flat" cmpd="sng" w="9525">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8280244" y="2635656"/>
                <a:ext cx="498425" cy="498425"/>
              </a:xfrm>
              <a:custGeom>
                <a:rect b="b" l="l" r="r" t="t"/>
                <a:pathLst>
                  <a:path extrusionOk="0" h="18503" w="18503">
                    <a:moveTo>
                      <a:pt x="9252" y="0"/>
                    </a:moveTo>
                    <a:cubicBezTo>
                      <a:pt x="4144" y="0"/>
                      <a:pt x="1" y="4144"/>
                      <a:pt x="1" y="9251"/>
                    </a:cubicBezTo>
                    <a:cubicBezTo>
                      <a:pt x="1" y="14359"/>
                      <a:pt x="4144" y="18502"/>
                      <a:pt x="9252" y="18502"/>
                    </a:cubicBezTo>
                    <a:cubicBezTo>
                      <a:pt x="14360" y="18502"/>
                      <a:pt x="18503" y="14359"/>
                      <a:pt x="18503" y="9251"/>
                    </a:cubicBezTo>
                    <a:cubicBezTo>
                      <a:pt x="18503" y="4144"/>
                      <a:pt x="14360" y="0"/>
                      <a:pt x="92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8441573" y="2847978"/>
                <a:ext cx="186677" cy="150123"/>
              </a:xfrm>
              <a:custGeom>
                <a:rect b="b" l="l" r="r" t="t"/>
                <a:pathLst>
                  <a:path extrusionOk="0" h="5573" w="6930">
                    <a:moveTo>
                      <a:pt x="477" y="0"/>
                    </a:moveTo>
                    <a:cubicBezTo>
                      <a:pt x="215" y="0"/>
                      <a:pt x="1" y="214"/>
                      <a:pt x="1" y="488"/>
                    </a:cubicBezTo>
                    <a:lnTo>
                      <a:pt x="1" y="5096"/>
                    </a:lnTo>
                    <a:cubicBezTo>
                      <a:pt x="1" y="5358"/>
                      <a:pt x="215" y="5572"/>
                      <a:pt x="477" y="5572"/>
                    </a:cubicBezTo>
                    <a:lnTo>
                      <a:pt x="6442" y="5572"/>
                    </a:lnTo>
                    <a:cubicBezTo>
                      <a:pt x="6716" y="5572"/>
                      <a:pt x="6930" y="5358"/>
                      <a:pt x="6930" y="5096"/>
                    </a:cubicBezTo>
                    <a:lnTo>
                      <a:pt x="6930" y="488"/>
                    </a:lnTo>
                    <a:cubicBezTo>
                      <a:pt x="6930" y="214"/>
                      <a:pt x="6716" y="0"/>
                      <a:pt x="644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8515974" y="2884209"/>
                <a:ext cx="44528" cy="80839"/>
              </a:xfrm>
              <a:custGeom>
                <a:rect b="b" l="l" r="r" t="t"/>
                <a:pathLst>
                  <a:path extrusionOk="0" h="3001" w="1653">
                    <a:moveTo>
                      <a:pt x="705" y="0"/>
                    </a:moveTo>
                    <a:cubicBezTo>
                      <a:pt x="701" y="0"/>
                      <a:pt x="696" y="0"/>
                      <a:pt x="691" y="1"/>
                    </a:cubicBezTo>
                    <a:cubicBezTo>
                      <a:pt x="298" y="24"/>
                      <a:pt x="1" y="334"/>
                      <a:pt x="1" y="715"/>
                    </a:cubicBezTo>
                    <a:cubicBezTo>
                      <a:pt x="1" y="917"/>
                      <a:pt x="96" y="1108"/>
                      <a:pt x="251" y="1239"/>
                    </a:cubicBezTo>
                    <a:cubicBezTo>
                      <a:pt x="334" y="1310"/>
                      <a:pt x="382" y="1417"/>
                      <a:pt x="370" y="1525"/>
                    </a:cubicBezTo>
                    <a:lnTo>
                      <a:pt x="144" y="2810"/>
                    </a:lnTo>
                    <a:cubicBezTo>
                      <a:pt x="120" y="2906"/>
                      <a:pt x="191" y="3001"/>
                      <a:pt x="298" y="3001"/>
                    </a:cubicBezTo>
                    <a:lnTo>
                      <a:pt x="1096" y="3001"/>
                    </a:lnTo>
                    <a:cubicBezTo>
                      <a:pt x="1203" y="3001"/>
                      <a:pt x="1275" y="2906"/>
                      <a:pt x="1263" y="2810"/>
                    </a:cubicBezTo>
                    <a:lnTo>
                      <a:pt x="1025" y="1525"/>
                    </a:lnTo>
                    <a:cubicBezTo>
                      <a:pt x="1013" y="1417"/>
                      <a:pt x="1060" y="1310"/>
                      <a:pt x="1144" y="1239"/>
                    </a:cubicBezTo>
                    <a:cubicBezTo>
                      <a:pt x="1652" y="825"/>
                      <a:pt x="1351" y="0"/>
                      <a:pt x="705" y="0"/>
                    </a:cubicBezTo>
                    <a:close/>
                  </a:path>
                </a:pathLst>
              </a:custGeom>
              <a:solidFill>
                <a:srgbClr val="323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txBox="1"/>
              <p:nvPr/>
            </p:nvSpPr>
            <p:spPr>
              <a:xfrm>
                <a:off x="6153450" y="2730464"/>
                <a:ext cx="2362500" cy="307200"/>
              </a:xfrm>
              <a:prstGeom prst="rect">
                <a:avLst/>
              </a:prstGeom>
              <a:noFill/>
              <a:ln>
                <a:noFill/>
              </a:ln>
            </p:spPr>
            <p:txBody>
              <a:bodyPr anchorCtr="0" anchor="ctr" bIns="91425" lIns="91425" spcFirstLastPara="1" rIns="91425" wrap="square" tIns="91425">
                <a:noAutofit/>
              </a:bodyPr>
              <a:lstStyle/>
              <a:p>
                <a:pPr indent="457200" lvl="0" marL="0" rtl="0" algn="l">
                  <a:lnSpc>
                    <a:spcPct val="150000"/>
                  </a:lnSpc>
                  <a:spcBef>
                    <a:spcPts val="1800"/>
                  </a:spcBef>
                  <a:spcAft>
                    <a:spcPts val="600"/>
                  </a:spcAft>
                  <a:buClr>
                    <a:schemeClr val="dk1"/>
                  </a:buClr>
                  <a:buSzPts val="1100"/>
                  <a:buFont typeface="Arial"/>
                  <a:buNone/>
                </a:pPr>
                <a:r>
                  <a:rPr b="1" lang="en" sz="1700">
                    <a:solidFill>
                      <a:schemeClr val="dk1"/>
                    </a:solidFill>
                  </a:rPr>
                  <a:t>Weaknesses</a:t>
                </a:r>
                <a:endParaRPr b="1" sz="1500">
                  <a:solidFill>
                    <a:schemeClr val="dk1"/>
                  </a:solidFill>
                </a:endParaRPr>
              </a:p>
            </p:txBody>
          </p:sp>
          <p:sp>
            <p:nvSpPr>
              <p:cNvPr id="628" name="Google Shape;628;p21"/>
              <p:cNvSpPr txBox="1"/>
              <p:nvPr/>
            </p:nvSpPr>
            <p:spPr>
              <a:xfrm>
                <a:off x="5373625" y="2648750"/>
                <a:ext cx="17757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Fira Sans"/>
                  <a:ea typeface="Fira Sans"/>
                  <a:cs typeface="Fira Sans"/>
                  <a:sym typeface="Fira Sans"/>
                </a:endParaRPr>
              </a:p>
            </p:txBody>
          </p:sp>
        </p:grpSp>
        <p:sp>
          <p:nvSpPr>
            <p:cNvPr id="629" name="Google Shape;629;p21"/>
            <p:cNvSpPr/>
            <p:nvPr/>
          </p:nvSpPr>
          <p:spPr>
            <a:xfrm>
              <a:off x="8464981" y="2748228"/>
              <a:ext cx="139536" cy="117097"/>
            </a:xfrm>
            <a:custGeom>
              <a:rect b="b" l="l" r="r" t="t"/>
              <a:pathLst>
                <a:path extrusionOk="0" h="4347" w="5180">
                  <a:moveTo>
                    <a:pt x="2596" y="512"/>
                  </a:moveTo>
                  <a:cubicBezTo>
                    <a:pt x="3751" y="512"/>
                    <a:pt x="4680" y="1441"/>
                    <a:pt x="4680" y="2596"/>
                  </a:cubicBezTo>
                  <a:lnTo>
                    <a:pt x="4680" y="3846"/>
                  </a:lnTo>
                  <a:lnTo>
                    <a:pt x="501" y="3846"/>
                  </a:lnTo>
                  <a:lnTo>
                    <a:pt x="501" y="2596"/>
                  </a:lnTo>
                  <a:cubicBezTo>
                    <a:pt x="501" y="1441"/>
                    <a:pt x="1441" y="512"/>
                    <a:pt x="2596" y="512"/>
                  </a:cubicBezTo>
                  <a:close/>
                  <a:moveTo>
                    <a:pt x="2584" y="0"/>
                  </a:moveTo>
                  <a:cubicBezTo>
                    <a:pt x="1156" y="0"/>
                    <a:pt x="1" y="1167"/>
                    <a:pt x="1" y="2596"/>
                  </a:cubicBezTo>
                  <a:lnTo>
                    <a:pt x="1" y="4346"/>
                  </a:lnTo>
                  <a:lnTo>
                    <a:pt x="5180" y="4346"/>
                  </a:lnTo>
                  <a:lnTo>
                    <a:pt x="5180" y="2596"/>
                  </a:lnTo>
                  <a:cubicBezTo>
                    <a:pt x="5180" y="1167"/>
                    <a:pt x="4025" y="0"/>
                    <a:pt x="258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21"/>
          <p:cNvGrpSpPr/>
          <p:nvPr/>
        </p:nvGrpSpPr>
        <p:grpSpPr>
          <a:xfrm>
            <a:off x="470500" y="1150745"/>
            <a:ext cx="4370426" cy="3805879"/>
            <a:chOff x="470500" y="1150745"/>
            <a:chExt cx="4370426" cy="3805879"/>
          </a:xfrm>
        </p:grpSpPr>
        <p:sp>
          <p:nvSpPr>
            <p:cNvPr id="631" name="Google Shape;631;p21"/>
            <p:cNvSpPr/>
            <p:nvPr/>
          </p:nvSpPr>
          <p:spPr>
            <a:xfrm>
              <a:off x="555068" y="1564531"/>
              <a:ext cx="4024332" cy="2990383"/>
            </a:xfrm>
            <a:custGeom>
              <a:rect b="b" l="l" r="r" t="t"/>
              <a:pathLst>
                <a:path extrusionOk="0" h="80484" w="108312">
                  <a:moveTo>
                    <a:pt x="51262" y="0"/>
                  </a:moveTo>
                  <a:cubicBezTo>
                    <a:pt x="50794" y="0"/>
                    <a:pt x="50347" y="53"/>
                    <a:pt x="49921" y="169"/>
                  </a:cubicBezTo>
                  <a:cubicBezTo>
                    <a:pt x="42867" y="2064"/>
                    <a:pt x="40427" y="10123"/>
                    <a:pt x="26104" y="10123"/>
                  </a:cubicBezTo>
                  <a:cubicBezTo>
                    <a:pt x="23868" y="10123"/>
                    <a:pt x="21343" y="9926"/>
                    <a:pt x="18465" y="9480"/>
                  </a:cubicBezTo>
                  <a:cubicBezTo>
                    <a:pt x="16718" y="9208"/>
                    <a:pt x="15124" y="9078"/>
                    <a:pt x="13676" y="9078"/>
                  </a:cubicBezTo>
                  <a:cubicBezTo>
                    <a:pt x="2506" y="9078"/>
                    <a:pt x="0" y="16810"/>
                    <a:pt x="3046" y="26791"/>
                  </a:cubicBezTo>
                  <a:cubicBezTo>
                    <a:pt x="6475" y="38066"/>
                    <a:pt x="16096" y="45448"/>
                    <a:pt x="10678" y="58664"/>
                  </a:cubicBezTo>
                  <a:cubicBezTo>
                    <a:pt x="6801" y="68122"/>
                    <a:pt x="11699" y="70373"/>
                    <a:pt x="18246" y="70373"/>
                  </a:cubicBezTo>
                  <a:cubicBezTo>
                    <a:pt x="20847" y="70373"/>
                    <a:pt x="23708" y="70017"/>
                    <a:pt x="26383" y="69618"/>
                  </a:cubicBezTo>
                  <a:cubicBezTo>
                    <a:pt x="27150" y="69503"/>
                    <a:pt x="27851" y="69449"/>
                    <a:pt x="28493" y="69449"/>
                  </a:cubicBezTo>
                  <a:cubicBezTo>
                    <a:pt x="37686" y="69449"/>
                    <a:pt x="34765" y="80483"/>
                    <a:pt x="42846" y="80483"/>
                  </a:cubicBezTo>
                  <a:cubicBezTo>
                    <a:pt x="44122" y="80483"/>
                    <a:pt x="45672" y="80208"/>
                    <a:pt x="47588" y="79571"/>
                  </a:cubicBezTo>
                  <a:cubicBezTo>
                    <a:pt x="55570" y="76911"/>
                    <a:pt x="60092" y="74349"/>
                    <a:pt x="66187" y="74349"/>
                  </a:cubicBezTo>
                  <a:cubicBezTo>
                    <a:pt x="69283" y="74349"/>
                    <a:pt x="72785" y="75010"/>
                    <a:pt x="77353" y="76654"/>
                  </a:cubicBezTo>
                  <a:cubicBezTo>
                    <a:pt x="81277" y="78064"/>
                    <a:pt x="85024" y="78707"/>
                    <a:pt x="88365" y="78707"/>
                  </a:cubicBezTo>
                  <a:cubicBezTo>
                    <a:pt x="95435" y="78707"/>
                    <a:pt x="100686" y="75829"/>
                    <a:pt x="101940" y="71261"/>
                  </a:cubicBezTo>
                  <a:cubicBezTo>
                    <a:pt x="104666" y="61319"/>
                    <a:pt x="92165" y="50473"/>
                    <a:pt x="91784" y="41293"/>
                  </a:cubicBezTo>
                  <a:cubicBezTo>
                    <a:pt x="91569" y="36316"/>
                    <a:pt x="97082" y="29637"/>
                    <a:pt x="102380" y="19469"/>
                  </a:cubicBezTo>
                  <a:cubicBezTo>
                    <a:pt x="108311" y="8079"/>
                    <a:pt x="103209" y="1605"/>
                    <a:pt x="95708" y="1605"/>
                  </a:cubicBezTo>
                  <a:cubicBezTo>
                    <a:pt x="93769" y="1605"/>
                    <a:pt x="91668" y="2038"/>
                    <a:pt x="89557" y="2931"/>
                  </a:cubicBezTo>
                  <a:cubicBezTo>
                    <a:pt x="84172" y="5207"/>
                    <a:pt x="79400" y="6038"/>
                    <a:pt x="75168" y="6038"/>
                  </a:cubicBezTo>
                  <a:cubicBezTo>
                    <a:pt x="63756" y="6038"/>
                    <a:pt x="56268" y="0"/>
                    <a:pt x="512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1114158" y="1578316"/>
              <a:ext cx="545956" cy="545918"/>
            </a:xfrm>
            <a:custGeom>
              <a:rect b="b" l="l" r="r" t="t"/>
              <a:pathLst>
                <a:path extrusionOk="0" h="14693" w="14694">
                  <a:moveTo>
                    <a:pt x="7347" y="0"/>
                  </a:moveTo>
                  <a:cubicBezTo>
                    <a:pt x="3299" y="0"/>
                    <a:pt x="1" y="3286"/>
                    <a:pt x="1" y="7346"/>
                  </a:cubicBezTo>
                  <a:cubicBezTo>
                    <a:pt x="1" y="11395"/>
                    <a:pt x="3299" y="14693"/>
                    <a:pt x="7347" y="14693"/>
                  </a:cubicBezTo>
                  <a:cubicBezTo>
                    <a:pt x="11407" y="14693"/>
                    <a:pt x="14693" y="11395"/>
                    <a:pt x="14693" y="7346"/>
                  </a:cubicBezTo>
                  <a:cubicBezTo>
                    <a:pt x="14693" y="3286"/>
                    <a:pt x="11407" y="0"/>
                    <a:pt x="7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860678" y="1728278"/>
              <a:ext cx="77022" cy="76576"/>
            </a:xfrm>
            <a:custGeom>
              <a:rect b="b" l="l" r="r" t="t"/>
              <a:pathLst>
                <a:path extrusionOk="0" h="2061" w="2073">
                  <a:moveTo>
                    <a:pt x="1036" y="0"/>
                  </a:moveTo>
                  <a:cubicBezTo>
                    <a:pt x="465" y="0"/>
                    <a:pt x="1" y="465"/>
                    <a:pt x="1" y="1036"/>
                  </a:cubicBezTo>
                  <a:cubicBezTo>
                    <a:pt x="1" y="1608"/>
                    <a:pt x="465" y="2060"/>
                    <a:pt x="1036" y="2060"/>
                  </a:cubicBezTo>
                  <a:cubicBezTo>
                    <a:pt x="1608" y="2060"/>
                    <a:pt x="2072" y="1608"/>
                    <a:pt x="2072" y="1036"/>
                  </a:cubicBezTo>
                  <a:cubicBezTo>
                    <a:pt x="2072" y="465"/>
                    <a:pt x="1608" y="0"/>
                    <a:pt x="10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a:off x="4404677" y="1862746"/>
              <a:ext cx="161513" cy="161513"/>
            </a:xfrm>
            <a:custGeom>
              <a:rect b="b" l="l" r="r" t="t"/>
              <a:pathLst>
                <a:path extrusionOk="0" h="4347" w="4347">
                  <a:moveTo>
                    <a:pt x="2167" y="1"/>
                  </a:moveTo>
                  <a:cubicBezTo>
                    <a:pt x="965" y="1"/>
                    <a:pt x="0" y="965"/>
                    <a:pt x="0" y="2168"/>
                  </a:cubicBezTo>
                  <a:cubicBezTo>
                    <a:pt x="0" y="3370"/>
                    <a:pt x="965" y="4347"/>
                    <a:pt x="2167" y="4347"/>
                  </a:cubicBezTo>
                  <a:cubicBezTo>
                    <a:pt x="3370" y="4347"/>
                    <a:pt x="4346" y="3370"/>
                    <a:pt x="4346" y="2168"/>
                  </a:cubicBezTo>
                  <a:cubicBezTo>
                    <a:pt x="4346" y="965"/>
                    <a:pt x="3370" y="1"/>
                    <a:pt x="2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4408207" y="1597340"/>
              <a:ext cx="46035" cy="46481"/>
            </a:xfrm>
            <a:custGeom>
              <a:rect b="b" l="l" r="r" t="t"/>
              <a:pathLst>
                <a:path extrusionOk="0" h="1251" w="1239">
                  <a:moveTo>
                    <a:pt x="620" y="0"/>
                  </a:moveTo>
                  <a:cubicBezTo>
                    <a:pt x="286" y="0"/>
                    <a:pt x="1" y="286"/>
                    <a:pt x="1" y="619"/>
                  </a:cubicBezTo>
                  <a:cubicBezTo>
                    <a:pt x="1" y="965"/>
                    <a:pt x="286" y="1250"/>
                    <a:pt x="620" y="1250"/>
                  </a:cubicBezTo>
                  <a:cubicBezTo>
                    <a:pt x="965" y="1250"/>
                    <a:pt x="1239" y="965"/>
                    <a:pt x="1239" y="619"/>
                  </a:cubicBezTo>
                  <a:cubicBezTo>
                    <a:pt x="1239" y="286"/>
                    <a:pt x="965" y="0"/>
                    <a:pt x="6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1756069" y="4314939"/>
              <a:ext cx="269448" cy="269002"/>
            </a:xfrm>
            <a:custGeom>
              <a:rect b="b" l="l" r="r" t="t"/>
              <a:pathLst>
                <a:path extrusionOk="0" h="7240" w="7252">
                  <a:moveTo>
                    <a:pt x="3632" y="0"/>
                  </a:moveTo>
                  <a:cubicBezTo>
                    <a:pt x="1632" y="0"/>
                    <a:pt x="1" y="1619"/>
                    <a:pt x="1" y="3620"/>
                  </a:cubicBezTo>
                  <a:cubicBezTo>
                    <a:pt x="1" y="5620"/>
                    <a:pt x="1632" y="7239"/>
                    <a:pt x="3632" y="7239"/>
                  </a:cubicBezTo>
                  <a:cubicBezTo>
                    <a:pt x="5621" y="7239"/>
                    <a:pt x="7252" y="5620"/>
                    <a:pt x="7252" y="3620"/>
                  </a:cubicBezTo>
                  <a:cubicBezTo>
                    <a:pt x="7252" y="1619"/>
                    <a:pt x="5621" y="0"/>
                    <a:pt x="3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a:off x="745196" y="3845991"/>
              <a:ext cx="238498" cy="238498"/>
            </a:xfrm>
            <a:custGeom>
              <a:rect b="b" l="l" r="r" t="t"/>
              <a:pathLst>
                <a:path extrusionOk="0" h="6419" w="6419">
                  <a:moveTo>
                    <a:pt x="3216" y="1"/>
                  </a:moveTo>
                  <a:cubicBezTo>
                    <a:pt x="1442" y="1"/>
                    <a:pt x="1" y="1429"/>
                    <a:pt x="1" y="3203"/>
                  </a:cubicBezTo>
                  <a:cubicBezTo>
                    <a:pt x="1" y="4977"/>
                    <a:pt x="1442" y="6418"/>
                    <a:pt x="3216" y="6418"/>
                  </a:cubicBezTo>
                  <a:cubicBezTo>
                    <a:pt x="4990" y="6418"/>
                    <a:pt x="6418" y="4977"/>
                    <a:pt x="6418" y="3203"/>
                  </a:cubicBezTo>
                  <a:cubicBezTo>
                    <a:pt x="6418" y="1429"/>
                    <a:pt x="4990" y="1"/>
                    <a:pt x="32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a:off x="710715" y="4226433"/>
              <a:ext cx="61529" cy="61529"/>
            </a:xfrm>
            <a:custGeom>
              <a:rect b="b" l="l" r="r" t="t"/>
              <a:pathLst>
                <a:path extrusionOk="0" h="1656" w="1656">
                  <a:moveTo>
                    <a:pt x="834" y="1"/>
                  </a:moveTo>
                  <a:cubicBezTo>
                    <a:pt x="369" y="1"/>
                    <a:pt x="0" y="370"/>
                    <a:pt x="0" y="834"/>
                  </a:cubicBezTo>
                  <a:cubicBezTo>
                    <a:pt x="0" y="1287"/>
                    <a:pt x="369" y="1656"/>
                    <a:pt x="834" y="1656"/>
                  </a:cubicBezTo>
                  <a:cubicBezTo>
                    <a:pt x="1286" y="1656"/>
                    <a:pt x="1655" y="1287"/>
                    <a:pt x="1655" y="834"/>
                  </a:cubicBezTo>
                  <a:cubicBezTo>
                    <a:pt x="1655" y="370"/>
                    <a:pt x="1286" y="1"/>
                    <a:pt x="834" y="1"/>
                  </a:cubicBezTo>
                  <a:close/>
                </a:path>
              </a:pathLst>
            </a:custGeom>
            <a:solidFill>
              <a:srgbClr val="E5E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a:off x="3487178" y="2075353"/>
              <a:ext cx="1026778" cy="991555"/>
            </a:xfrm>
            <a:custGeom>
              <a:rect b="b" l="l" r="r" t="t"/>
              <a:pathLst>
                <a:path extrusionOk="0" h="26687" w="27635">
                  <a:moveTo>
                    <a:pt x="12736" y="12063"/>
                  </a:moveTo>
                  <a:cubicBezTo>
                    <a:pt x="13027" y="12063"/>
                    <a:pt x="13223" y="12402"/>
                    <a:pt x="13335" y="12615"/>
                  </a:cubicBezTo>
                  <a:cubicBezTo>
                    <a:pt x="13454" y="12853"/>
                    <a:pt x="13561" y="13162"/>
                    <a:pt x="13430" y="13412"/>
                  </a:cubicBezTo>
                  <a:cubicBezTo>
                    <a:pt x="13394" y="13496"/>
                    <a:pt x="13347" y="13579"/>
                    <a:pt x="13228" y="13579"/>
                  </a:cubicBezTo>
                  <a:cubicBezTo>
                    <a:pt x="12859" y="13579"/>
                    <a:pt x="12525" y="13222"/>
                    <a:pt x="12382" y="12912"/>
                  </a:cubicBezTo>
                  <a:cubicBezTo>
                    <a:pt x="12240" y="12591"/>
                    <a:pt x="12287" y="12114"/>
                    <a:pt x="12680" y="12067"/>
                  </a:cubicBezTo>
                  <a:cubicBezTo>
                    <a:pt x="12699" y="12064"/>
                    <a:pt x="12718" y="12063"/>
                    <a:pt x="12736" y="12063"/>
                  </a:cubicBezTo>
                  <a:close/>
                  <a:moveTo>
                    <a:pt x="16439" y="12825"/>
                  </a:moveTo>
                  <a:cubicBezTo>
                    <a:pt x="16495" y="12825"/>
                    <a:pt x="16553" y="12834"/>
                    <a:pt x="16609" y="12853"/>
                  </a:cubicBezTo>
                  <a:cubicBezTo>
                    <a:pt x="16835" y="12924"/>
                    <a:pt x="17050" y="13174"/>
                    <a:pt x="17002" y="13412"/>
                  </a:cubicBezTo>
                  <a:cubicBezTo>
                    <a:pt x="16978" y="13579"/>
                    <a:pt x="16847" y="13710"/>
                    <a:pt x="16681" y="13734"/>
                  </a:cubicBezTo>
                  <a:lnTo>
                    <a:pt x="16657" y="13734"/>
                  </a:lnTo>
                  <a:cubicBezTo>
                    <a:pt x="16562" y="13759"/>
                    <a:pt x="16468" y="13779"/>
                    <a:pt x="16374" y="13779"/>
                  </a:cubicBezTo>
                  <a:cubicBezTo>
                    <a:pt x="16337" y="13779"/>
                    <a:pt x="16300" y="13776"/>
                    <a:pt x="16264" y="13769"/>
                  </a:cubicBezTo>
                  <a:cubicBezTo>
                    <a:pt x="16050" y="13734"/>
                    <a:pt x="15847" y="13555"/>
                    <a:pt x="15895" y="13305"/>
                  </a:cubicBezTo>
                  <a:cubicBezTo>
                    <a:pt x="15934" y="13021"/>
                    <a:pt x="16175" y="12825"/>
                    <a:pt x="16439" y="12825"/>
                  </a:cubicBezTo>
                  <a:close/>
                  <a:moveTo>
                    <a:pt x="10290" y="12869"/>
                  </a:moveTo>
                  <a:cubicBezTo>
                    <a:pt x="10308" y="12869"/>
                    <a:pt x="10327" y="12872"/>
                    <a:pt x="10346" y="12876"/>
                  </a:cubicBezTo>
                  <a:cubicBezTo>
                    <a:pt x="11228" y="13091"/>
                    <a:pt x="12228" y="14305"/>
                    <a:pt x="11811" y="15234"/>
                  </a:cubicBezTo>
                  <a:cubicBezTo>
                    <a:pt x="11758" y="15348"/>
                    <a:pt x="11648" y="15416"/>
                    <a:pt x="11527" y="15416"/>
                  </a:cubicBezTo>
                  <a:cubicBezTo>
                    <a:pt x="11483" y="15416"/>
                    <a:pt x="11438" y="15408"/>
                    <a:pt x="11394" y="15389"/>
                  </a:cubicBezTo>
                  <a:cubicBezTo>
                    <a:pt x="11323" y="15365"/>
                    <a:pt x="11251" y="15317"/>
                    <a:pt x="11180" y="15270"/>
                  </a:cubicBezTo>
                  <a:cubicBezTo>
                    <a:pt x="10870" y="15032"/>
                    <a:pt x="10596" y="14734"/>
                    <a:pt x="10406" y="14400"/>
                  </a:cubicBezTo>
                  <a:cubicBezTo>
                    <a:pt x="10180" y="14043"/>
                    <a:pt x="10049" y="13638"/>
                    <a:pt x="10001" y="13210"/>
                  </a:cubicBezTo>
                  <a:cubicBezTo>
                    <a:pt x="9990" y="13049"/>
                    <a:pt x="10124" y="12869"/>
                    <a:pt x="10290" y="12869"/>
                  </a:cubicBezTo>
                  <a:close/>
                  <a:moveTo>
                    <a:pt x="14800" y="15667"/>
                  </a:moveTo>
                  <a:cubicBezTo>
                    <a:pt x="14853" y="15667"/>
                    <a:pt x="14905" y="15670"/>
                    <a:pt x="14954" y="15674"/>
                  </a:cubicBezTo>
                  <a:cubicBezTo>
                    <a:pt x="15145" y="15698"/>
                    <a:pt x="15323" y="15734"/>
                    <a:pt x="15502" y="15793"/>
                  </a:cubicBezTo>
                  <a:cubicBezTo>
                    <a:pt x="15645" y="15805"/>
                    <a:pt x="15788" y="15853"/>
                    <a:pt x="15919" y="15936"/>
                  </a:cubicBezTo>
                  <a:cubicBezTo>
                    <a:pt x="16014" y="16008"/>
                    <a:pt x="16050" y="16151"/>
                    <a:pt x="16002" y="16270"/>
                  </a:cubicBezTo>
                  <a:cubicBezTo>
                    <a:pt x="15907" y="16448"/>
                    <a:pt x="15752" y="16603"/>
                    <a:pt x="15561" y="16698"/>
                  </a:cubicBezTo>
                  <a:lnTo>
                    <a:pt x="15538" y="16710"/>
                  </a:lnTo>
                  <a:cubicBezTo>
                    <a:pt x="15372" y="16796"/>
                    <a:pt x="15165" y="16847"/>
                    <a:pt x="14961" y="16847"/>
                  </a:cubicBezTo>
                  <a:cubicBezTo>
                    <a:pt x="14769" y="16847"/>
                    <a:pt x="14580" y="16802"/>
                    <a:pt x="14430" y="16698"/>
                  </a:cubicBezTo>
                  <a:cubicBezTo>
                    <a:pt x="14204" y="16532"/>
                    <a:pt x="13978" y="16186"/>
                    <a:pt x="14180" y="15913"/>
                  </a:cubicBezTo>
                  <a:cubicBezTo>
                    <a:pt x="14325" y="15719"/>
                    <a:pt x="14572" y="15667"/>
                    <a:pt x="14800" y="15667"/>
                  </a:cubicBezTo>
                  <a:close/>
                  <a:moveTo>
                    <a:pt x="9416" y="15671"/>
                  </a:moveTo>
                  <a:cubicBezTo>
                    <a:pt x="9813" y="15671"/>
                    <a:pt x="10359" y="16222"/>
                    <a:pt x="10525" y="16508"/>
                  </a:cubicBezTo>
                  <a:cubicBezTo>
                    <a:pt x="10644" y="16615"/>
                    <a:pt x="10692" y="16960"/>
                    <a:pt x="10454" y="16996"/>
                  </a:cubicBezTo>
                  <a:cubicBezTo>
                    <a:pt x="10470" y="16994"/>
                    <a:pt x="10478" y="16993"/>
                    <a:pt x="10480" y="16993"/>
                  </a:cubicBezTo>
                  <a:cubicBezTo>
                    <a:pt x="10489" y="16993"/>
                    <a:pt x="10401" y="17008"/>
                    <a:pt x="10382" y="17008"/>
                  </a:cubicBezTo>
                  <a:cubicBezTo>
                    <a:pt x="10358" y="17014"/>
                    <a:pt x="10335" y="17017"/>
                    <a:pt x="10311" y="17017"/>
                  </a:cubicBezTo>
                  <a:cubicBezTo>
                    <a:pt x="10287" y="17017"/>
                    <a:pt x="10263" y="17014"/>
                    <a:pt x="10239" y="17008"/>
                  </a:cubicBezTo>
                  <a:cubicBezTo>
                    <a:pt x="10144" y="16996"/>
                    <a:pt x="10049" y="16972"/>
                    <a:pt x="9965" y="16948"/>
                  </a:cubicBezTo>
                  <a:cubicBezTo>
                    <a:pt x="9775" y="16889"/>
                    <a:pt x="9608" y="16806"/>
                    <a:pt x="9453" y="16710"/>
                  </a:cubicBezTo>
                  <a:cubicBezTo>
                    <a:pt x="9203" y="16544"/>
                    <a:pt x="8906" y="16115"/>
                    <a:pt x="9120" y="15829"/>
                  </a:cubicBezTo>
                  <a:cubicBezTo>
                    <a:pt x="9198" y="15717"/>
                    <a:pt x="9300" y="15671"/>
                    <a:pt x="9416" y="15671"/>
                  </a:cubicBezTo>
                  <a:close/>
                  <a:moveTo>
                    <a:pt x="13600" y="17777"/>
                  </a:moveTo>
                  <a:cubicBezTo>
                    <a:pt x="14040" y="17777"/>
                    <a:pt x="14538" y="17958"/>
                    <a:pt x="14692" y="18365"/>
                  </a:cubicBezTo>
                  <a:cubicBezTo>
                    <a:pt x="14762" y="18539"/>
                    <a:pt x="14629" y="18735"/>
                    <a:pt x="14446" y="18735"/>
                  </a:cubicBezTo>
                  <a:cubicBezTo>
                    <a:pt x="14441" y="18735"/>
                    <a:pt x="14436" y="18735"/>
                    <a:pt x="14430" y="18734"/>
                  </a:cubicBezTo>
                  <a:lnTo>
                    <a:pt x="14418" y="18734"/>
                  </a:lnTo>
                  <a:cubicBezTo>
                    <a:pt x="14333" y="18764"/>
                    <a:pt x="14242" y="18778"/>
                    <a:pt x="14149" y="18778"/>
                  </a:cubicBezTo>
                  <a:cubicBezTo>
                    <a:pt x="13759" y="18778"/>
                    <a:pt x="13325" y="18544"/>
                    <a:pt x="13085" y="18294"/>
                  </a:cubicBezTo>
                  <a:cubicBezTo>
                    <a:pt x="12966" y="18127"/>
                    <a:pt x="13025" y="17901"/>
                    <a:pt x="13216" y="17829"/>
                  </a:cubicBezTo>
                  <a:cubicBezTo>
                    <a:pt x="13330" y="17795"/>
                    <a:pt x="13462" y="17777"/>
                    <a:pt x="13600" y="17777"/>
                  </a:cubicBezTo>
                  <a:close/>
                  <a:moveTo>
                    <a:pt x="17432" y="20180"/>
                  </a:moveTo>
                  <a:cubicBezTo>
                    <a:pt x="17665" y="20180"/>
                    <a:pt x="17901" y="20207"/>
                    <a:pt x="18121" y="20235"/>
                  </a:cubicBezTo>
                  <a:cubicBezTo>
                    <a:pt x="18990" y="20342"/>
                    <a:pt x="19860" y="20532"/>
                    <a:pt x="20705" y="20806"/>
                  </a:cubicBezTo>
                  <a:cubicBezTo>
                    <a:pt x="21431" y="21020"/>
                    <a:pt x="22193" y="21247"/>
                    <a:pt x="22955" y="21342"/>
                  </a:cubicBezTo>
                  <a:cubicBezTo>
                    <a:pt x="22919" y="21401"/>
                    <a:pt x="22872" y="21461"/>
                    <a:pt x="22824" y="21508"/>
                  </a:cubicBezTo>
                  <a:lnTo>
                    <a:pt x="22812" y="21508"/>
                  </a:lnTo>
                  <a:cubicBezTo>
                    <a:pt x="22538" y="21759"/>
                    <a:pt x="22086" y="21913"/>
                    <a:pt x="21824" y="22020"/>
                  </a:cubicBezTo>
                  <a:cubicBezTo>
                    <a:pt x="21384" y="22223"/>
                    <a:pt x="20895" y="22330"/>
                    <a:pt x="20419" y="22366"/>
                  </a:cubicBezTo>
                  <a:cubicBezTo>
                    <a:pt x="20392" y="22366"/>
                    <a:pt x="20366" y="22367"/>
                    <a:pt x="20339" y="22367"/>
                  </a:cubicBezTo>
                  <a:cubicBezTo>
                    <a:pt x="19129" y="22367"/>
                    <a:pt x="17699" y="21845"/>
                    <a:pt x="16907" y="20913"/>
                  </a:cubicBezTo>
                  <a:cubicBezTo>
                    <a:pt x="16692" y="20663"/>
                    <a:pt x="16490" y="20342"/>
                    <a:pt x="16931" y="20235"/>
                  </a:cubicBezTo>
                  <a:cubicBezTo>
                    <a:pt x="17092" y="20194"/>
                    <a:pt x="17261" y="20180"/>
                    <a:pt x="17432" y="20180"/>
                  </a:cubicBezTo>
                  <a:close/>
                  <a:moveTo>
                    <a:pt x="16618" y="0"/>
                  </a:moveTo>
                  <a:cubicBezTo>
                    <a:pt x="16531" y="0"/>
                    <a:pt x="16362" y="80"/>
                    <a:pt x="16252" y="101"/>
                  </a:cubicBezTo>
                  <a:cubicBezTo>
                    <a:pt x="16121" y="137"/>
                    <a:pt x="15990" y="149"/>
                    <a:pt x="15847" y="161"/>
                  </a:cubicBezTo>
                  <a:cubicBezTo>
                    <a:pt x="15514" y="208"/>
                    <a:pt x="15168" y="256"/>
                    <a:pt x="14835" y="339"/>
                  </a:cubicBezTo>
                  <a:cubicBezTo>
                    <a:pt x="14299" y="446"/>
                    <a:pt x="13811" y="720"/>
                    <a:pt x="13454" y="1125"/>
                  </a:cubicBezTo>
                  <a:cubicBezTo>
                    <a:pt x="12632" y="2089"/>
                    <a:pt x="12740" y="3542"/>
                    <a:pt x="12894" y="4709"/>
                  </a:cubicBezTo>
                  <a:cubicBezTo>
                    <a:pt x="13013" y="5578"/>
                    <a:pt x="13228" y="6388"/>
                    <a:pt x="13418" y="7233"/>
                  </a:cubicBezTo>
                  <a:cubicBezTo>
                    <a:pt x="13633" y="8102"/>
                    <a:pt x="13871" y="9055"/>
                    <a:pt x="13775" y="9959"/>
                  </a:cubicBezTo>
                  <a:cubicBezTo>
                    <a:pt x="13764" y="10186"/>
                    <a:pt x="13704" y="10543"/>
                    <a:pt x="13430" y="10602"/>
                  </a:cubicBezTo>
                  <a:cubicBezTo>
                    <a:pt x="13388" y="10611"/>
                    <a:pt x="13347" y="10615"/>
                    <a:pt x="13307" y="10615"/>
                  </a:cubicBezTo>
                  <a:cubicBezTo>
                    <a:pt x="13019" y="10615"/>
                    <a:pt x="12789" y="10404"/>
                    <a:pt x="12632" y="10174"/>
                  </a:cubicBezTo>
                  <a:cubicBezTo>
                    <a:pt x="12120" y="9459"/>
                    <a:pt x="12001" y="8435"/>
                    <a:pt x="11894" y="7590"/>
                  </a:cubicBezTo>
                  <a:cubicBezTo>
                    <a:pt x="11775" y="6733"/>
                    <a:pt x="11763" y="5828"/>
                    <a:pt x="11728" y="4959"/>
                  </a:cubicBezTo>
                  <a:cubicBezTo>
                    <a:pt x="11656" y="3613"/>
                    <a:pt x="11656" y="2208"/>
                    <a:pt x="12299" y="994"/>
                  </a:cubicBezTo>
                  <a:cubicBezTo>
                    <a:pt x="12311" y="982"/>
                    <a:pt x="12323" y="970"/>
                    <a:pt x="12335" y="958"/>
                  </a:cubicBezTo>
                  <a:cubicBezTo>
                    <a:pt x="12347" y="923"/>
                    <a:pt x="12359" y="899"/>
                    <a:pt x="12371" y="863"/>
                  </a:cubicBezTo>
                  <a:cubicBezTo>
                    <a:pt x="12442" y="673"/>
                    <a:pt x="12549" y="482"/>
                    <a:pt x="12668" y="315"/>
                  </a:cubicBezTo>
                  <a:cubicBezTo>
                    <a:pt x="12673" y="309"/>
                    <a:pt x="12647" y="306"/>
                    <a:pt x="12594" y="306"/>
                  </a:cubicBezTo>
                  <a:cubicBezTo>
                    <a:pt x="12141" y="306"/>
                    <a:pt x="9750" y="545"/>
                    <a:pt x="8715" y="1185"/>
                  </a:cubicBezTo>
                  <a:cubicBezTo>
                    <a:pt x="7644" y="1839"/>
                    <a:pt x="7132" y="2970"/>
                    <a:pt x="7215" y="4209"/>
                  </a:cubicBezTo>
                  <a:cubicBezTo>
                    <a:pt x="7310" y="5399"/>
                    <a:pt x="7846" y="6530"/>
                    <a:pt x="8310" y="7626"/>
                  </a:cubicBezTo>
                  <a:cubicBezTo>
                    <a:pt x="8525" y="8150"/>
                    <a:pt x="8715" y="8697"/>
                    <a:pt x="8906" y="9233"/>
                  </a:cubicBezTo>
                  <a:cubicBezTo>
                    <a:pt x="9120" y="9828"/>
                    <a:pt x="9370" y="10448"/>
                    <a:pt x="9346" y="11102"/>
                  </a:cubicBezTo>
                  <a:cubicBezTo>
                    <a:pt x="9346" y="11305"/>
                    <a:pt x="9382" y="11507"/>
                    <a:pt x="9215" y="11710"/>
                  </a:cubicBezTo>
                  <a:cubicBezTo>
                    <a:pt x="9215" y="11710"/>
                    <a:pt x="9215" y="11722"/>
                    <a:pt x="9215" y="11722"/>
                  </a:cubicBezTo>
                  <a:cubicBezTo>
                    <a:pt x="9182" y="11741"/>
                    <a:pt x="9147" y="11750"/>
                    <a:pt x="9113" y="11750"/>
                  </a:cubicBezTo>
                  <a:cubicBezTo>
                    <a:pt x="9062" y="11750"/>
                    <a:pt x="9013" y="11729"/>
                    <a:pt x="8977" y="11686"/>
                  </a:cubicBezTo>
                  <a:cubicBezTo>
                    <a:pt x="8918" y="11638"/>
                    <a:pt x="8870" y="11591"/>
                    <a:pt x="8822" y="11519"/>
                  </a:cubicBezTo>
                  <a:cubicBezTo>
                    <a:pt x="8680" y="11305"/>
                    <a:pt x="8561" y="11079"/>
                    <a:pt x="8465" y="10841"/>
                  </a:cubicBezTo>
                  <a:cubicBezTo>
                    <a:pt x="8191" y="10198"/>
                    <a:pt x="7906" y="9590"/>
                    <a:pt x="7572" y="8971"/>
                  </a:cubicBezTo>
                  <a:cubicBezTo>
                    <a:pt x="7156" y="8257"/>
                    <a:pt x="6786" y="7495"/>
                    <a:pt x="6477" y="6721"/>
                  </a:cubicBezTo>
                  <a:cubicBezTo>
                    <a:pt x="6215" y="5995"/>
                    <a:pt x="6001" y="5090"/>
                    <a:pt x="6429" y="4387"/>
                  </a:cubicBezTo>
                  <a:cubicBezTo>
                    <a:pt x="6430" y="4386"/>
                    <a:pt x="6427" y="4385"/>
                    <a:pt x="6421" y="4385"/>
                  </a:cubicBezTo>
                  <a:cubicBezTo>
                    <a:pt x="6263" y="4385"/>
                    <a:pt x="3821" y="4863"/>
                    <a:pt x="3143" y="5840"/>
                  </a:cubicBezTo>
                  <a:cubicBezTo>
                    <a:pt x="2429" y="6852"/>
                    <a:pt x="2512" y="8078"/>
                    <a:pt x="3012" y="9138"/>
                  </a:cubicBezTo>
                  <a:cubicBezTo>
                    <a:pt x="3477" y="10138"/>
                    <a:pt x="4239" y="10829"/>
                    <a:pt x="5072" y="11507"/>
                  </a:cubicBezTo>
                  <a:cubicBezTo>
                    <a:pt x="5524" y="11876"/>
                    <a:pt x="5965" y="12269"/>
                    <a:pt x="6358" y="12686"/>
                  </a:cubicBezTo>
                  <a:cubicBezTo>
                    <a:pt x="6679" y="13031"/>
                    <a:pt x="7001" y="13460"/>
                    <a:pt x="6989" y="13948"/>
                  </a:cubicBezTo>
                  <a:cubicBezTo>
                    <a:pt x="6982" y="14263"/>
                    <a:pt x="6789" y="14380"/>
                    <a:pt x="6507" y="14380"/>
                  </a:cubicBezTo>
                  <a:cubicBezTo>
                    <a:pt x="5799" y="14380"/>
                    <a:pt x="4531" y="13645"/>
                    <a:pt x="4250" y="13484"/>
                  </a:cubicBezTo>
                  <a:cubicBezTo>
                    <a:pt x="3596" y="13127"/>
                    <a:pt x="2988" y="12686"/>
                    <a:pt x="2453" y="12162"/>
                  </a:cubicBezTo>
                  <a:cubicBezTo>
                    <a:pt x="1691" y="11376"/>
                    <a:pt x="1333" y="10400"/>
                    <a:pt x="1131" y="9364"/>
                  </a:cubicBezTo>
                  <a:cubicBezTo>
                    <a:pt x="1131" y="9363"/>
                    <a:pt x="1130" y="9363"/>
                    <a:pt x="1130" y="9363"/>
                  </a:cubicBezTo>
                  <a:cubicBezTo>
                    <a:pt x="1088" y="9363"/>
                    <a:pt x="0" y="11381"/>
                    <a:pt x="24" y="12519"/>
                  </a:cubicBezTo>
                  <a:cubicBezTo>
                    <a:pt x="36" y="13460"/>
                    <a:pt x="298" y="14412"/>
                    <a:pt x="952" y="15103"/>
                  </a:cubicBezTo>
                  <a:cubicBezTo>
                    <a:pt x="1619" y="15805"/>
                    <a:pt x="2512" y="15996"/>
                    <a:pt x="3405" y="16151"/>
                  </a:cubicBezTo>
                  <a:cubicBezTo>
                    <a:pt x="4155" y="16282"/>
                    <a:pt x="5274" y="16413"/>
                    <a:pt x="5822" y="17056"/>
                  </a:cubicBezTo>
                  <a:cubicBezTo>
                    <a:pt x="5846" y="17079"/>
                    <a:pt x="5870" y="17115"/>
                    <a:pt x="5882" y="17139"/>
                  </a:cubicBezTo>
                  <a:cubicBezTo>
                    <a:pt x="6112" y="17632"/>
                    <a:pt x="5687" y="17883"/>
                    <a:pt x="5256" y="17883"/>
                  </a:cubicBezTo>
                  <a:cubicBezTo>
                    <a:pt x="5218" y="17883"/>
                    <a:pt x="5181" y="17881"/>
                    <a:pt x="5143" y="17877"/>
                  </a:cubicBezTo>
                  <a:cubicBezTo>
                    <a:pt x="4727" y="17829"/>
                    <a:pt x="4322" y="17710"/>
                    <a:pt x="3941" y="17532"/>
                  </a:cubicBezTo>
                  <a:cubicBezTo>
                    <a:pt x="3560" y="17389"/>
                    <a:pt x="3203" y="17187"/>
                    <a:pt x="2869" y="16960"/>
                  </a:cubicBezTo>
                  <a:cubicBezTo>
                    <a:pt x="2417" y="16627"/>
                    <a:pt x="2084" y="16174"/>
                    <a:pt x="1655" y="15829"/>
                  </a:cubicBezTo>
                  <a:cubicBezTo>
                    <a:pt x="1654" y="15828"/>
                    <a:pt x="1653" y="15828"/>
                    <a:pt x="1652" y="15828"/>
                  </a:cubicBezTo>
                  <a:cubicBezTo>
                    <a:pt x="1588" y="15828"/>
                    <a:pt x="1773" y="18102"/>
                    <a:pt x="2607" y="18913"/>
                  </a:cubicBezTo>
                  <a:cubicBezTo>
                    <a:pt x="3465" y="19723"/>
                    <a:pt x="4393" y="20496"/>
                    <a:pt x="5513" y="20913"/>
                  </a:cubicBezTo>
                  <a:cubicBezTo>
                    <a:pt x="5988" y="21092"/>
                    <a:pt x="6361" y="21205"/>
                    <a:pt x="6762" y="21205"/>
                  </a:cubicBezTo>
                  <a:cubicBezTo>
                    <a:pt x="6974" y="21205"/>
                    <a:pt x="7194" y="21174"/>
                    <a:pt x="7441" y="21104"/>
                  </a:cubicBezTo>
                  <a:cubicBezTo>
                    <a:pt x="7894" y="20985"/>
                    <a:pt x="8334" y="20794"/>
                    <a:pt x="8727" y="20544"/>
                  </a:cubicBezTo>
                  <a:cubicBezTo>
                    <a:pt x="8918" y="20402"/>
                    <a:pt x="9091" y="20336"/>
                    <a:pt x="9237" y="20336"/>
                  </a:cubicBezTo>
                  <a:cubicBezTo>
                    <a:pt x="9738" y="20336"/>
                    <a:pt x="9926" y="21103"/>
                    <a:pt x="9465" y="22163"/>
                  </a:cubicBezTo>
                  <a:cubicBezTo>
                    <a:pt x="9061" y="23104"/>
                    <a:pt x="9727" y="24164"/>
                    <a:pt x="10394" y="24914"/>
                  </a:cubicBezTo>
                  <a:cubicBezTo>
                    <a:pt x="11108" y="25699"/>
                    <a:pt x="12490" y="26533"/>
                    <a:pt x="13537" y="26664"/>
                  </a:cubicBezTo>
                  <a:cubicBezTo>
                    <a:pt x="13654" y="26679"/>
                    <a:pt x="13794" y="26687"/>
                    <a:pt x="13950" y="26687"/>
                  </a:cubicBezTo>
                  <a:cubicBezTo>
                    <a:pt x="15115" y="26687"/>
                    <a:pt x="17209" y="26279"/>
                    <a:pt x="17776" y="25807"/>
                  </a:cubicBezTo>
                  <a:cubicBezTo>
                    <a:pt x="16883" y="25545"/>
                    <a:pt x="14895" y="24949"/>
                    <a:pt x="14073" y="23818"/>
                  </a:cubicBezTo>
                  <a:cubicBezTo>
                    <a:pt x="13585" y="23140"/>
                    <a:pt x="13359" y="22306"/>
                    <a:pt x="13454" y="21485"/>
                  </a:cubicBezTo>
                  <a:lnTo>
                    <a:pt x="13454" y="21485"/>
                  </a:lnTo>
                  <a:cubicBezTo>
                    <a:pt x="14180" y="22616"/>
                    <a:pt x="15311" y="23425"/>
                    <a:pt x="16371" y="24247"/>
                  </a:cubicBezTo>
                  <a:cubicBezTo>
                    <a:pt x="17157" y="24854"/>
                    <a:pt x="18050" y="25473"/>
                    <a:pt x="19098" y="25521"/>
                  </a:cubicBezTo>
                  <a:cubicBezTo>
                    <a:pt x="19124" y="25522"/>
                    <a:pt x="19151" y="25522"/>
                    <a:pt x="19177" y="25522"/>
                  </a:cubicBezTo>
                  <a:cubicBezTo>
                    <a:pt x="20179" y="25522"/>
                    <a:pt x="21043" y="24871"/>
                    <a:pt x="21693" y="24140"/>
                  </a:cubicBezTo>
                  <a:cubicBezTo>
                    <a:pt x="22098" y="23687"/>
                    <a:pt x="22431" y="23199"/>
                    <a:pt x="22717" y="22663"/>
                  </a:cubicBezTo>
                  <a:cubicBezTo>
                    <a:pt x="22943" y="22270"/>
                    <a:pt x="23074" y="21818"/>
                    <a:pt x="23122" y="21366"/>
                  </a:cubicBezTo>
                  <a:cubicBezTo>
                    <a:pt x="23241" y="21376"/>
                    <a:pt x="23361" y="21381"/>
                    <a:pt x="23480" y="21381"/>
                  </a:cubicBezTo>
                  <a:cubicBezTo>
                    <a:pt x="23899" y="21381"/>
                    <a:pt x="24319" y="21317"/>
                    <a:pt x="24717" y="21187"/>
                  </a:cubicBezTo>
                  <a:cubicBezTo>
                    <a:pt x="26134" y="20711"/>
                    <a:pt x="26432" y="19258"/>
                    <a:pt x="26801" y="17996"/>
                  </a:cubicBezTo>
                  <a:cubicBezTo>
                    <a:pt x="26846" y="17839"/>
                    <a:pt x="26986" y="17023"/>
                    <a:pt x="26872" y="17023"/>
                  </a:cubicBezTo>
                  <a:cubicBezTo>
                    <a:pt x="26865" y="17023"/>
                    <a:pt x="26857" y="17026"/>
                    <a:pt x="26849" y="17032"/>
                  </a:cubicBezTo>
                  <a:cubicBezTo>
                    <a:pt x="26301" y="17437"/>
                    <a:pt x="25646" y="17675"/>
                    <a:pt x="24967" y="17722"/>
                  </a:cubicBezTo>
                  <a:cubicBezTo>
                    <a:pt x="24324" y="17770"/>
                    <a:pt x="23491" y="17841"/>
                    <a:pt x="22848" y="17841"/>
                  </a:cubicBezTo>
                  <a:cubicBezTo>
                    <a:pt x="21586" y="17841"/>
                    <a:pt x="20336" y="17770"/>
                    <a:pt x="19098" y="17639"/>
                  </a:cubicBezTo>
                  <a:cubicBezTo>
                    <a:pt x="18550" y="17579"/>
                    <a:pt x="17883" y="17437"/>
                    <a:pt x="17490" y="17032"/>
                  </a:cubicBezTo>
                  <a:cubicBezTo>
                    <a:pt x="17264" y="16794"/>
                    <a:pt x="17562" y="16663"/>
                    <a:pt x="17764" y="16579"/>
                  </a:cubicBezTo>
                  <a:cubicBezTo>
                    <a:pt x="18478" y="16305"/>
                    <a:pt x="19336" y="16282"/>
                    <a:pt x="20098" y="16246"/>
                  </a:cubicBezTo>
                  <a:cubicBezTo>
                    <a:pt x="21765" y="16174"/>
                    <a:pt x="23491" y="16329"/>
                    <a:pt x="25122" y="15924"/>
                  </a:cubicBezTo>
                  <a:cubicBezTo>
                    <a:pt x="26027" y="15710"/>
                    <a:pt x="26956" y="15293"/>
                    <a:pt x="27218" y="14377"/>
                  </a:cubicBezTo>
                  <a:cubicBezTo>
                    <a:pt x="27408" y="13674"/>
                    <a:pt x="27527" y="11484"/>
                    <a:pt x="27527" y="11483"/>
                  </a:cubicBezTo>
                  <a:lnTo>
                    <a:pt x="27527" y="11483"/>
                  </a:lnTo>
                  <a:cubicBezTo>
                    <a:pt x="27420" y="11531"/>
                    <a:pt x="27325" y="11591"/>
                    <a:pt x="27230" y="11686"/>
                  </a:cubicBezTo>
                  <a:lnTo>
                    <a:pt x="27230" y="11674"/>
                  </a:lnTo>
                  <a:cubicBezTo>
                    <a:pt x="26908" y="11924"/>
                    <a:pt x="26182" y="12162"/>
                    <a:pt x="25860" y="12329"/>
                  </a:cubicBezTo>
                  <a:cubicBezTo>
                    <a:pt x="25182" y="12674"/>
                    <a:pt x="23896" y="12936"/>
                    <a:pt x="23431" y="13067"/>
                  </a:cubicBezTo>
                  <a:cubicBezTo>
                    <a:pt x="22038" y="13436"/>
                    <a:pt x="21610" y="13305"/>
                    <a:pt x="20157" y="13448"/>
                  </a:cubicBezTo>
                  <a:cubicBezTo>
                    <a:pt x="20048" y="13461"/>
                    <a:pt x="19945" y="13466"/>
                    <a:pt x="19844" y="13466"/>
                  </a:cubicBezTo>
                  <a:cubicBezTo>
                    <a:pt x="19374" y="13466"/>
                    <a:pt x="18979" y="13344"/>
                    <a:pt x="18478" y="13246"/>
                  </a:cubicBezTo>
                  <a:cubicBezTo>
                    <a:pt x="18205" y="13186"/>
                    <a:pt x="17895" y="13091"/>
                    <a:pt x="17728" y="12876"/>
                  </a:cubicBezTo>
                  <a:cubicBezTo>
                    <a:pt x="17526" y="12603"/>
                    <a:pt x="17812" y="12317"/>
                    <a:pt x="18026" y="12174"/>
                  </a:cubicBezTo>
                  <a:cubicBezTo>
                    <a:pt x="18443" y="11888"/>
                    <a:pt x="18967" y="11769"/>
                    <a:pt x="19443" y="11638"/>
                  </a:cubicBezTo>
                  <a:cubicBezTo>
                    <a:pt x="20157" y="11460"/>
                    <a:pt x="20883" y="11352"/>
                    <a:pt x="21610" y="11293"/>
                  </a:cubicBezTo>
                  <a:cubicBezTo>
                    <a:pt x="22312" y="11233"/>
                    <a:pt x="23015" y="11126"/>
                    <a:pt x="23705" y="10971"/>
                  </a:cubicBezTo>
                  <a:cubicBezTo>
                    <a:pt x="24372" y="10793"/>
                    <a:pt x="25003" y="10531"/>
                    <a:pt x="25598" y="10198"/>
                  </a:cubicBezTo>
                  <a:cubicBezTo>
                    <a:pt x="26670" y="9602"/>
                    <a:pt x="27634" y="8626"/>
                    <a:pt x="27515" y="7304"/>
                  </a:cubicBezTo>
                  <a:cubicBezTo>
                    <a:pt x="27491" y="7233"/>
                    <a:pt x="27468" y="7161"/>
                    <a:pt x="27444" y="7102"/>
                  </a:cubicBezTo>
                  <a:cubicBezTo>
                    <a:pt x="27420" y="7042"/>
                    <a:pt x="27110" y="6340"/>
                    <a:pt x="26968" y="6054"/>
                  </a:cubicBezTo>
                  <a:lnTo>
                    <a:pt x="26884" y="5911"/>
                  </a:lnTo>
                  <a:lnTo>
                    <a:pt x="26753" y="6030"/>
                  </a:lnTo>
                  <a:cubicBezTo>
                    <a:pt x="26456" y="6316"/>
                    <a:pt x="26146" y="6566"/>
                    <a:pt x="25825" y="6816"/>
                  </a:cubicBezTo>
                  <a:cubicBezTo>
                    <a:pt x="25134" y="7352"/>
                    <a:pt x="24384" y="7828"/>
                    <a:pt x="23610" y="8245"/>
                  </a:cubicBezTo>
                  <a:cubicBezTo>
                    <a:pt x="23181" y="8447"/>
                    <a:pt x="22693" y="8685"/>
                    <a:pt x="22217" y="8709"/>
                  </a:cubicBezTo>
                  <a:cubicBezTo>
                    <a:pt x="22190" y="8711"/>
                    <a:pt x="22163" y="8712"/>
                    <a:pt x="22136" y="8712"/>
                  </a:cubicBezTo>
                  <a:cubicBezTo>
                    <a:pt x="21790" y="8712"/>
                    <a:pt x="21370" y="8569"/>
                    <a:pt x="21348" y="8162"/>
                  </a:cubicBezTo>
                  <a:cubicBezTo>
                    <a:pt x="21324" y="7757"/>
                    <a:pt x="21705" y="7435"/>
                    <a:pt x="21991" y="7221"/>
                  </a:cubicBezTo>
                  <a:cubicBezTo>
                    <a:pt x="22372" y="6935"/>
                    <a:pt x="22777" y="6697"/>
                    <a:pt x="23181" y="6471"/>
                  </a:cubicBezTo>
                  <a:cubicBezTo>
                    <a:pt x="24158" y="5935"/>
                    <a:pt x="25694" y="5649"/>
                    <a:pt x="25860" y="4554"/>
                  </a:cubicBezTo>
                  <a:cubicBezTo>
                    <a:pt x="25967" y="3923"/>
                    <a:pt x="25575" y="3637"/>
                    <a:pt x="25396" y="2828"/>
                  </a:cubicBezTo>
                  <a:cubicBezTo>
                    <a:pt x="25265" y="2244"/>
                    <a:pt x="25170" y="1649"/>
                    <a:pt x="25122" y="1054"/>
                  </a:cubicBezTo>
                  <a:cubicBezTo>
                    <a:pt x="24953" y="1065"/>
                    <a:pt x="24784" y="1070"/>
                    <a:pt x="24617" y="1070"/>
                  </a:cubicBezTo>
                  <a:cubicBezTo>
                    <a:pt x="24243" y="1070"/>
                    <a:pt x="23873" y="1043"/>
                    <a:pt x="23503" y="994"/>
                  </a:cubicBezTo>
                  <a:cubicBezTo>
                    <a:pt x="23093" y="923"/>
                    <a:pt x="22725" y="748"/>
                    <a:pt x="22402" y="748"/>
                  </a:cubicBezTo>
                  <a:cubicBezTo>
                    <a:pt x="22237" y="748"/>
                    <a:pt x="22084" y="794"/>
                    <a:pt x="21943" y="923"/>
                  </a:cubicBezTo>
                  <a:cubicBezTo>
                    <a:pt x="21788" y="1077"/>
                    <a:pt x="21645" y="1244"/>
                    <a:pt x="21538" y="1435"/>
                  </a:cubicBezTo>
                  <a:cubicBezTo>
                    <a:pt x="21312" y="1816"/>
                    <a:pt x="21145" y="2220"/>
                    <a:pt x="21038" y="2649"/>
                  </a:cubicBezTo>
                  <a:cubicBezTo>
                    <a:pt x="20895" y="3399"/>
                    <a:pt x="20776" y="3947"/>
                    <a:pt x="20383" y="4614"/>
                  </a:cubicBezTo>
                  <a:cubicBezTo>
                    <a:pt x="20322" y="4715"/>
                    <a:pt x="20078" y="4905"/>
                    <a:pt x="19949" y="4905"/>
                  </a:cubicBezTo>
                  <a:cubicBezTo>
                    <a:pt x="19927" y="4905"/>
                    <a:pt x="19909" y="4899"/>
                    <a:pt x="19895" y="4887"/>
                  </a:cubicBezTo>
                  <a:cubicBezTo>
                    <a:pt x="19205" y="4399"/>
                    <a:pt x="19598" y="3209"/>
                    <a:pt x="19812" y="2578"/>
                  </a:cubicBezTo>
                  <a:cubicBezTo>
                    <a:pt x="20062" y="1863"/>
                    <a:pt x="20383" y="1185"/>
                    <a:pt x="20800" y="554"/>
                  </a:cubicBezTo>
                  <a:lnTo>
                    <a:pt x="20895" y="399"/>
                  </a:lnTo>
                  <a:cubicBezTo>
                    <a:pt x="20716" y="367"/>
                    <a:pt x="20535" y="352"/>
                    <a:pt x="20353" y="352"/>
                  </a:cubicBezTo>
                  <a:cubicBezTo>
                    <a:pt x="20124" y="352"/>
                    <a:pt x="19895" y="376"/>
                    <a:pt x="19669" y="423"/>
                  </a:cubicBezTo>
                  <a:cubicBezTo>
                    <a:pt x="18717" y="685"/>
                    <a:pt x="18205" y="1827"/>
                    <a:pt x="17943" y="2685"/>
                  </a:cubicBezTo>
                  <a:cubicBezTo>
                    <a:pt x="17526" y="3994"/>
                    <a:pt x="17728" y="5399"/>
                    <a:pt x="17431" y="6721"/>
                  </a:cubicBezTo>
                  <a:cubicBezTo>
                    <a:pt x="17371" y="7054"/>
                    <a:pt x="17264" y="7364"/>
                    <a:pt x="17121" y="7662"/>
                  </a:cubicBezTo>
                  <a:cubicBezTo>
                    <a:pt x="17062" y="7816"/>
                    <a:pt x="16931" y="7935"/>
                    <a:pt x="16788" y="7983"/>
                  </a:cubicBezTo>
                  <a:cubicBezTo>
                    <a:pt x="16772" y="7986"/>
                    <a:pt x="16756" y="7988"/>
                    <a:pt x="16741" y="7988"/>
                  </a:cubicBezTo>
                  <a:cubicBezTo>
                    <a:pt x="16579" y="7988"/>
                    <a:pt x="16424" y="7828"/>
                    <a:pt x="16359" y="7697"/>
                  </a:cubicBezTo>
                  <a:cubicBezTo>
                    <a:pt x="16061" y="7138"/>
                    <a:pt x="16288" y="6352"/>
                    <a:pt x="16311" y="5757"/>
                  </a:cubicBezTo>
                  <a:cubicBezTo>
                    <a:pt x="16383" y="4233"/>
                    <a:pt x="16181" y="2709"/>
                    <a:pt x="16383" y="1208"/>
                  </a:cubicBezTo>
                  <a:cubicBezTo>
                    <a:pt x="16419" y="994"/>
                    <a:pt x="16454" y="780"/>
                    <a:pt x="16502" y="577"/>
                  </a:cubicBezTo>
                  <a:cubicBezTo>
                    <a:pt x="16526" y="434"/>
                    <a:pt x="16562" y="304"/>
                    <a:pt x="16621" y="184"/>
                  </a:cubicBezTo>
                  <a:cubicBezTo>
                    <a:pt x="16702" y="43"/>
                    <a:pt x="16682" y="0"/>
                    <a:pt x="16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a:off x="3644015" y="2206960"/>
              <a:ext cx="701226" cy="832049"/>
            </a:xfrm>
            <a:custGeom>
              <a:rect b="b" l="l" r="r" t="t"/>
              <a:pathLst>
                <a:path extrusionOk="0" h="22394" w="18873">
                  <a:moveTo>
                    <a:pt x="18798" y="0"/>
                  </a:moveTo>
                  <a:cubicBezTo>
                    <a:pt x="18778" y="0"/>
                    <a:pt x="18759" y="11"/>
                    <a:pt x="18746" y="36"/>
                  </a:cubicBezTo>
                  <a:cubicBezTo>
                    <a:pt x="18258" y="1012"/>
                    <a:pt x="17460" y="1679"/>
                    <a:pt x="16639" y="2381"/>
                  </a:cubicBezTo>
                  <a:cubicBezTo>
                    <a:pt x="16020" y="2929"/>
                    <a:pt x="15436" y="3512"/>
                    <a:pt x="14900" y="4143"/>
                  </a:cubicBezTo>
                  <a:cubicBezTo>
                    <a:pt x="14888" y="3941"/>
                    <a:pt x="14853" y="3739"/>
                    <a:pt x="14841" y="3536"/>
                  </a:cubicBezTo>
                  <a:cubicBezTo>
                    <a:pt x="14793" y="2988"/>
                    <a:pt x="14746" y="2441"/>
                    <a:pt x="14698" y="1905"/>
                  </a:cubicBezTo>
                  <a:cubicBezTo>
                    <a:pt x="14698" y="1857"/>
                    <a:pt x="14686" y="1798"/>
                    <a:pt x="14686" y="1750"/>
                  </a:cubicBezTo>
                  <a:cubicBezTo>
                    <a:pt x="14519" y="1810"/>
                    <a:pt x="14234" y="4179"/>
                    <a:pt x="14281" y="4858"/>
                  </a:cubicBezTo>
                  <a:lnTo>
                    <a:pt x="14222" y="4917"/>
                  </a:lnTo>
                  <a:cubicBezTo>
                    <a:pt x="13400" y="5846"/>
                    <a:pt x="12567" y="6798"/>
                    <a:pt x="11757" y="7763"/>
                  </a:cubicBezTo>
                  <a:cubicBezTo>
                    <a:pt x="11733" y="7191"/>
                    <a:pt x="11567" y="6572"/>
                    <a:pt x="11471" y="6048"/>
                  </a:cubicBezTo>
                  <a:cubicBezTo>
                    <a:pt x="11317" y="5263"/>
                    <a:pt x="11102" y="4489"/>
                    <a:pt x="10924" y="3715"/>
                  </a:cubicBezTo>
                  <a:cubicBezTo>
                    <a:pt x="10828" y="3310"/>
                    <a:pt x="10745" y="2917"/>
                    <a:pt x="10686" y="2524"/>
                  </a:cubicBezTo>
                  <a:cubicBezTo>
                    <a:pt x="10650" y="2703"/>
                    <a:pt x="10638" y="2893"/>
                    <a:pt x="10626" y="3072"/>
                  </a:cubicBezTo>
                  <a:cubicBezTo>
                    <a:pt x="10626" y="3941"/>
                    <a:pt x="10709" y="4810"/>
                    <a:pt x="10840" y="5679"/>
                  </a:cubicBezTo>
                  <a:cubicBezTo>
                    <a:pt x="11043" y="6584"/>
                    <a:pt x="10876" y="7584"/>
                    <a:pt x="11186" y="8453"/>
                  </a:cubicBezTo>
                  <a:cubicBezTo>
                    <a:pt x="10638" y="9120"/>
                    <a:pt x="10114" y="9799"/>
                    <a:pt x="9614" y="10477"/>
                  </a:cubicBezTo>
                  <a:cubicBezTo>
                    <a:pt x="9388" y="10787"/>
                    <a:pt x="9150" y="11097"/>
                    <a:pt x="8912" y="11406"/>
                  </a:cubicBezTo>
                  <a:cubicBezTo>
                    <a:pt x="8661" y="10585"/>
                    <a:pt x="8054" y="9799"/>
                    <a:pt x="7769" y="9025"/>
                  </a:cubicBezTo>
                  <a:cubicBezTo>
                    <a:pt x="7376" y="7918"/>
                    <a:pt x="7042" y="6787"/>
                    <a:pt x="6721" y="5655"/>
                  </a:cubicBezTo>
                  <a:cubicBezTo>
                    <a:pt x="6554" y="5072"/>
                    <a:pt x="6364" y="4489"/>
                    <a:pt x="6197" y="3905"/>
                  </a:cubicBezTo>
                  <a:lnTo>
                    <a:pt x="6197" y="3905"/>
                  </a:lnTo>
                  <a:cubicBezTo>
                    <a:pt x="6209" y="4191"/>
                    <a:pt x="6233" y="4477"/>
                    <a:pt x="6256" y="4751"/>
                  </a:cubicBezTo>
                  <a:cubicBezTo>
                    <a:pt x="6280" y="5024"/>
                    <a:pt x="7316" y="9894"/>
                    <a:pt x="8471" y="11966"/>
                  </a:cubicBezTo>
                  <a:lnTo>
                    <a:pt x="7578" y="13085"/>
                  </a:lnTo>
                  <a:cubicBezTo>
                    <a:pt x="7197" y="12323"/>
                    <a:pt x="6435" y="11704"/>
                    <a:pt x="5828" y="11156"/>
                  </a:cubicBezTo>
                  <a:cubicBezTo>
                    <a:pt x="4875" y="10275"/>
                    <a:pt x="3935" y="9394"/>
                    <a:pt x="3066" y="8430"/>
                  </a:cubicBezTo>
                  <a:cubicBezTo>
                    <a:pt x="2589" y="7906"/>
                    <a:pt x="2149" y="7358"/>
                    <a:pt x="1732" y="6787"/>
                  </a:cubicBezTo>
                  <a:lnTo>
                    <a:pt x="1732" y="6787"/>
                  </a:lnTo>
                  <a:cubicBezTo>
                    <a:pt x="2113" y="7549"/>
                    <a:pt x="2089" y="7680"/>
                    <a:pt x="2506" y="8382"/>
                  </a:cubicBezTo>
                  <a:cubicBezTo>
                    <a:pt x="2565" y="8477"/>
                    <a:pt x="3256" y="9323"/>
                    <a:pt x="3268" y="9418"/>
                  </a:cubicBezTo>
                  <a:cubicBezTo>
                    <a:pt x="3720" y="9906"/>
                    <a:pt x="4042" y="10216"/>
                    <a:pt x="4518" y="10668"/>
                  </a:cubicBezTo>
                  <a:cubicBezTo>
                    <a:pt x="5018" y="11156"/>
                    <a:pt x="5542" y="11609"/>
                    <a:pt x="6042" y="12097"/>
                  </a:cubicBezTo>
                  <a:cubicBezTo>
                    <a:pt x="6495" y="12525"/>
                    <a:pt x="6852" y="13025"/>
                    <a:pt x="7280" y="13466"/>
                  </a:cubicBezTo>
                  <a:cubicBezTo>
                    <a:pt x="7018" y="13799"/>
                    <a:pt x="6768" y="14133"/>
                    <a:pt x="6518" y="14478"/>
                  </a:cubicBezTo>
                  <a:cubicBezTo>
                    <a:pt x="6018" y="13942"/>
                    <a:pt x="5232" y="13609"/>
                    <a:pt x="4601" y="13323"/>
                  </a:cubicBezTo>
                  <a:cubicBezTo>
                    <a:pt x="3756" y="12954"/>
                    <a:pt x="2899" y="12632"/>
                    <a:pt x="2018" y="12382"/>
                  </a:cubicBezTo>
                  <a:lnTo>
                    <a:pt x="1387" y="12192"/>
                  </a:lnTo>
                  <a:lnTo>
                    <a:pt x="1387" y="12192"/>
                  </a:lnTo>
                  <a:cubicBezTo>
                    <a:pt x="1434" y="12228"/>
                    <a:pt x="1482" y="12263"/>
                    <a:pt x="1518" y="12311"/>
                  </a:cubicBezTo>
                  <a:cubicBezTo>
                    <a:pt x="1720" y="12490"/>
                    <a:pt x="3089" y="13359"/>
                    <a:pt x="3732" y="13609"/>
                  </a:cubicBezTo>
                  <a:cubicBezTo>
                    <a:pt x="4220" y="13799"/>
                    <a:pt x="4697" y="14014"/>
                    <a:pt x="5161" y="14240"/>
                  </a:cubicBezTo>
                  <a:cubicBezTo>
                    <a:pt x="5530" y="14430"/>
                    <a:pt x="5864" y="14668"/>
                    <a:pt x="6245" y="14835"/>
                  </a:cubicBezTo>
                  <a:cubicBezTo>
                    <a:pt x="6102" y="15038"/>
                    <a:pt x="5959" y="15240"/>
                    <a:pt x="5816" y="15454"/>
                  </a:cubicBezTo>
                  <a:cubicBezTo>
                    <a:pt x="5564" y="15413"/>
                    <a:pt x="5307" y="15396"/>
                    <a:pt x="5047" y="15396"/>
                  </a:cubicBezTo>
                  <a:cubicBezTo>
                    <a:pt x="4189" y="15396"/>
                    <a:pt x="3302" y="15575"/>
                    <a:pt x="2470" y="15621"/>
                  </a:cubicBezTo>
                  <a:cubicBezTo>
                    <a:pt x="2208" y="15645"/>
                    <a:pt x="1934" y="15657"/>
                    <a:pt x="1661" y="15657"/>
                  </a:cubicBezTo>
                  <a:cubicBezTo>
                    <a:pt x="1855" y="15810"/>
                    <a:pt x="2796" y="15955"/>
                    <a:pt x="3359" y="15955"/>
                  </a:cubicBezTo>
                  <a:cubicBezTo>
                    <a:pt x="3452" y="15955"/>
                    <a:pt x="3534" y="15951"/>
                    <a:pt x="3601" y="15942"/>
                  </a:cubicBezTo>
                  <a:cubicBezTo>
                    <a:pt x="3836" y="15910"/>
                    <a:pt x="4093" y="15903"/>
                    <a:pt x="4354" y="15903"/>
                  </a:cubicBezTo>
                  <a:cubicBezTo>
                    <a:pt x="4545" y="15903"/>
                    <a:pt x="4737" y="15906"/>
                    <a:pt x="4925" y="15906"/>
                  </a:cubicBezTo>
                  <a:cubicBezTo>
                    <a:pt x="5132" y="15906"/>
                    <a:pt x="5333" y="15902"/>
                    <a:pt x="5518" y="15883"/>
                  </a:cubicBezTo>
                  <a:lnTo>
                    <a:pt x="5518" y="15883"/>
                  </a:lnTo>
                  <a:cubicBezTo>
                    <a:pt x="4304" y="17764"/>
                    <a:pt x="2018" y="20395"/>
                    <a:pt x="256" y="21812"/>
                  </a:cubicBezTo>
                  <a:cubicBezTo>
                    <a:pt x="1" y="22018"/>
                    <a:pt x="182" y="22393"/>
                    <a:pt x="446" y="22393"/>
                  </a:cubicBezTo>
                  <a:cubicBezTo>
                    <a:pt x="503" y="22393"/>
                    <a:pt x="564" y="22376"/>
                    <a:pt x="625" y="22336"/>
                  </a:cubicBezTo>
                  <a:cubicBezTo>
                    <a:pt x="2375" y="21122"/>
                    <a:pt x="4601" y="18431"/>
                    <a:pt x="5768" y="16681"/>
                  </a:cubicBezTo>
                  <a:cubicBezTo>
                    <a:pt x="5911" y="16454"/>
                    <a:pt x="6066" y="16228"/>
                    <a:pt x="6233" y="16014"/>
                  </a:cubicBezTo>
                  <a:cubicBezTo>
                    <a:pt x="6887" y="16752"/>
                    <a:pt x="7483" y="18990"/>
                    <a:pt x="7578" y="19181"/>
                  </a:cubicBezTo>
                  <a:lnTo>
                    <a:pt x="7721" y="19479"/>
                  </a:lnTo>
                  <a:cubicBezTo>
                    <a:pt x="7685" y="19050"/>
                    <a:pt x="7459" y="16895"/>
                    <a:pt x="6518" y="15621"/>
                  </a:cubicBezTo>
                  <a:cubicBezTo>
                    <a:pt x="6649" y="15442"/>
                    <a:pt x="6685" y="15347"/>
                    <a:pt x="6816" y="15169"/>
                  </a:cubicBezTo>
                  <a:cubicBezTo>
                    <a:pt x="7221" y="15192"/>
                    <a:pt x="7614" y="15288"/>
                    <a:pt x="7995" y="15454"/>
                  </a:cubicBezTo>
                  <a:cubicBezTo>
                    <a:pt x="8542" y="15740"/>
                    <a:pt x="9054" y="16085"/>
                    <a:pt x="9531" y="16490"/>
                  </a:cubicBezTo>
                  <a:cubicBezTo>
                    <a:pt x="10284" y="17108"/>
                    <a:pt x="11832" y="18373"/>
                    <a:pt x="12084" y="18373"/>
                  </a:cubicBezTo>
                  <a:cubicBezTo>
                    <a:pt x="12099" y="18373"/>
                    <a:pt x="12109" y="18369"/>
                    <a:pt x="12114" y="18359"/>
                  </a:cubicBezTo>
                  <a:cubicBezTo>
                    <a:pt x="11781" y="17966"/>
                    <a:pt x="11448" y="17562"/>
                    <a:pt x="11090" y="17193"/>
                  </a:cubicBezTo>
                  <a:cubicBezTo>
                    <a:pt x="10436" y="16490"/>
                    <a:pt x="9685" y="15883"/>
                    <a:pt x="8864" y="15395"/>
                  </a:cubicBezTo>
                  <a:cubicBezTo>
                    <a:pt x="8400" y="15121"/>
                    <a:pt x="7745" y="14788"/>
                    <a:pt x="7126" y="14752"/>
                  </a:cubicBezTo>
                  <a:cubicBezTo>
                    <a:pt x="7399" y="14383"/>
                    <a:pt x="7673" y="14014"/>
                    <a:pt x="7947" y="13645"/>
                  </a:cubicBezTo>
                  <a:cubicBezTo>
                    <a:pt x="9825" y="13723"/>
                    <a:pt x="13213" y="14850"/>
                    <a:pt x="13681" y="14850"/>
                  </a:cubicBezTo>
                  <a:cubicBezTo>
                    <a:pt x="13711" y="14850"/>
                    <a:pt x="13729" y="14845"/>
                    <a:pt x="13734" y="14835"/>
                  </a:cubicBezTo>
                  <a:lnTo>
                    <a:pt x="13376" y="14716"/>
                  </a:lnTo>
                  <a:cubicBezTo>
                    <a:pt x="11882" y="14187"/>
                    <a:pt x="10110" y="13248"/>
                    <a:pt x="8436" y="13248"/>
                  </a:cubicBezTo>
                  <a:cubicBezTo>
                    <a:pt x="8376" y="13248"/>
                    <a:pt x="8316" y="13249"/>
                    <a:pt x="8257" y="13252"/>
                  </a:cubicBezTo>
                  <a:cubicBezTo>
                    <a:pt x="8721" y="12632"/>
                    <a:pt x="9197" y="12013"/>
                    <a:pt x="9674" y="11394"/>
                  </a:cubicBezTo>
                  <a:lnTo>
                    <a:pt x="9697" y="11394"/>
                  </a:lnTo>
                  <a:cubicBezTo>
                    <a:pt x="11436" y="11037"/>
                    <a:pt x="15115" y="10989"/>
                    <a:pt x="15389" y="10882"/>
                  </a:cubicBezTo>
                  <a:lnTo>
                    <a:pt x="15234" y="10882"/>
                  </a:lnTo>
                  <a:cubicBezTo>
                    <a:pt x="14126" y="10835"/>
                    <a:pt x="13031" y="10704"/>
                    <a:pt x="11924" y="10620"/>
                  </a:cubicBezTo>
                  <a:cubicBezTo>
                    <a:pt x="11648" y="10597"/>
                    <a:pt x="11372" y="10577"/>
                    <a:pt x="11100" y="10577"/>
                  </a:cubicBezTo>
                  <a:cubicBezTo>
                    <a:pt x="10808" y="10577"/>
                    <a:pt x="10522" y="10600"/>
                    <a:pt x="10245" y="10668"/>
                  </a:cubicBezTo>
                  <a:cubicBezTo>
                    <a:pt x="11055" y="9620"/>
                    <a:pt x="12210" y="8346"/>
                    <a:pt x="13067" y="7322"/>
                  </a:cubicBezTo>
                  <a:cubicBezTo>
                    <a:pt x="14162" y="6929"/>
                    <a:pt x="16508" y="6286"/>
                    <a:pt x="16662" y="6156"/>
                  </a:cubicBezTo>
                  <a:lnTo>
                    <a:pt x="16662" y="6156"/>
                  </a:lnTo>
                  <a:cubicBezTo>
                    <a:pt x="15710" y="6203"/>
                    <a:pt x="14567" y="6239"/>
                    <a:pt x="13591" y="6548"/>
                  </a:cubicBezTo>
                  <a:cubicBezTo>
                    <a:pt x="13960" y="6132"/>
                    <a:pt x="14317" y="5715"/>
                    <a:pt x="14674" y="5298"/>
                  </a:cubicBezTo>
                  <a:cubicBezTo>
                    <a:pt x="15484" y="4370"/>
                    <a:pt x="16270" y="3453"/>
                    <a:pt x="17020" y="2500"/>
                  </a:cubicBezTo>
                  <a:cubicBezTo>
                    <a:pt x="17651" y="1691"/>
                    <a:pt x="18460" y="1048"/>
                    <a:pt x="18865" y="83"/>
                  </a:cubicBezTo>
                  <a:cubicBezTo>
                    <a:pt x="18873" y="37"/>
                    <a:pt x="18835" y="0"/>
                    <a:pt x="18798" y="0"/>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a:off x="599209" y="2398389"/>
              <a:ext cx="1054682" cy="1012660"/>
            </a:xfrm>
            <a:custGeom>
              <a:rect b="b" l="l" r="r" t="t"/>
              <a:pathLst>
                <a:path extrusionOk="0" h="27255" w="28386">
                  <a:moveTo>
                    <a:pt x="19563" y="2385"/>
                  </a:moveTo>
                  <a:cubicBezTo>
                    <a:pt x="19634" y="2408"/>
                    <a:pt x="19706" y="2432"/>
                    <a:pt x="19765" y="2456"/>
                  </a:cubicBezTo>
                  <a:lnTo>
                    <a:pt x="19777" y="2456"/>
                  </a:lnTo>
                  <a:cubicBezTo>
                    <a:pt x="20111" y="2611"/>
                    <a:pt x="20432" y="2968"/>
                    <a:pt x="20634" y="3170"/>
                  </a:cubicBezTo>
                  <a:cubicBezTo>
                    <a:pt x="20992" y="3504"/>
                    <a:pt x="21277" y="3909"/>
                    <a:pt x="21492" y="4349"/>
                  </a:cubicBezTo>
                  <a:cubicBezTo>
                    <a:pt x="21980" y="5468"/>
                    <a:pt x="22075" y="7028"/>
                    <a:pt x="21516" y="8135"/>
                  </a:cubicBezTo>
                  <a:cubicBezTo>
                    <a:pt x="21410" y="8338"/>
                    <a:pt x="21272" y="8540"/>
                    <a:pt x="21112" y="8540"/>
                  </a:cubicBezTo>
                  <a:cubicBezTo>
                    <a:pt x="21036" y="8540"/>
                    <a:pt x="20956" y="8496"/>
                    <a:pt x="20873" y="8385"/>
                  </a:cubicBezTo>
                  <a:cubicBezTo>
                    <a:pt x="20634" y="8064"/>
                    <a:pt x="20515" y="7647"/>
                    <a:pt x="20408" y="7278"/>
                  </a:cubicBezTo>
                  <a:cubicBezTo>
                    <a:pt x="20182" y="6421"/>
                    <a:pt x="20015" y="5552"/>
                    <a:pt x="19944" y="4671"/>
                  </a:cubicBezTo>
                  <a:cubicBezTo>
                    <a:pt x="19861" y="3909"/>
                    <a:pt x="19789" y="3123"/>
                    <a:pt x="19563" y="2385"/>
                  </a:cubicBezTo>
                  <a:close/>
                  <a:moveTo>
                    <a:pt x="14631" y="10936"/>
                  </a:moveTo>
                  <a:cubicBezTo>
                    <a:pt x="14760" y="10936"/>
                    <a:pt x="14886" y="11005"/>
                    <a:pt x="14955" y="11124"/>
                  </a:cubicBezTo>
                  <a:cubicBezTo>
                    <a:pt x="14955" y="11136"/>
                    <a:pt x="14967" y="11136"/>
                    <a:pt x="14979" y="11148"/>
                  </a:cubicBezTo>
                  <a:cubicBezTo>
                    <a:pt x="15062" y="11243"/>
                    <a:pt x="15134" y="11362"/>
                    <a:pt x="15169" y="11481"/>
                  </a:cubicBezTo>
                  <a:cubicBezTo>
                    <a:pt x="15205" y="11707"/>
                    <a:pt x="15122" y="11957"/>
                    <a:pt x="14884" y="12017"/>
                  </a:cubicBezTo>
                  <a:cubicBezTo>
                    <a:pt x="14835" y="12028"/>
                    <a:pt x="14787" y="12034"/>
                    <a:pt x="14739" y="12034"/>
                  </a:cubicBezTo>
                  <a:cubicBezTo>
                    <a:pt x="14451" y="12034"/>
                    <a:pt x="14200" y="11825"/>
                    <a:pt x="14169" y="11529"/>
                  </a:cubicBezTo>
                  <a:lnTo>
                    <a:pt x="14181" y="11529"/>
                  </a:lnTo>
                  <a:cubicBezTo>
                    <a:pt x="14169" y="11290"/>
                    <a:pt x="14312" y="11005"/>
                    <a:pt x="14550" y="10945"/>
                  </a:cubicBezTo>
                  <a:cubicBezTo>
                    <a:pt x="14577" y="10939"/>
                    <a:pt x="14604" y="10936"/>
                    <a:pt x="14631" y="10936"/>
                  </a:cubicBezTo>
                  <a:close/>
                  <a:moveTo>
                    <a:pt x="17563" y="10767"/>
                  </a:moveTo>
                  <a:cubicBezTo>
                    <a:pt x="17777" y="10790"/>
                    <a:pt x="17967" y="10874"/>
                    <a:pt x="18122" y="11005"/>
                  </a:cubicBezTo>
                  <a:lnTo>
                    <a:pt x="18158" y="11029"/>
                  </a:lnTo>
                  <a:cubicBezTo>
                    <a:pt x="18432" y="11255"/>
                    <a:pt x="18646" y="11683"/>
                    <a:pt x="18563" y="12052"/>
                  </a:cubicBezTo>
                  <a:cubicBezTo>
                    <a:pt x="18499" y="12308"/>
                    <a:pt x="18311" y="12601"/>
                    <a:pt x="18034" y="12601"/>
                  </a:cubicBezTo>
                  <a:cubicBezTo>
                    <a:pt x="18001" y="12601"/>
                    <a:pt x="17967" y="12597"/>
                    <a:pt x="17932" y="12588"/>
                  </a:cubicBezTo>
                  <a:cubicBezTo>
                    <a:pt x="17646" y="12517"/>
                    <a:pt x="17503" y="12207"/>
                    <a:pt x="17420" y="11957"/>
                  </a:cubicBezTo>
                  <a:cubicBezTo>
                    <a:pt x="17372" y="11779"/>
                    <a:pt x="17336" y="11588"/>
                    <a:pt x="17313" y="11410"/>
                  </a:cubicBezTo>
                  <a:cubicBezTo>
                    <a:pt x="17277" y="11267"/>
                    <a:pt x="17265" y="11124"/>
                    <a:pt x="17289" y="10981"/>
                  </a:cubicBezTo>
                  <a:cubicBezTo>
                    <a:pt x="17325" y="10850"/>
                    <a:pt x="17432" y="10767"/>
                    <a:pt x="17563" y="10767"/>
                  </a:cubicBezTo>
                  <a:close/>
                  <a:moveTo>
                    <a:pt x="20180" y="11092"/>
                  </a:moveTo>
                  <a:cubicBezTo>
                    <a:pt x="20291" y="11092"/>
                    <a:pt x="20400" y="11160"/>
                    <a:pt x="20444" y="11279"/>
                  </a:cubicBezTo>
                  <a:lnTo>
                    <a:pt x="20456" y="11267"/>
                  </a:lnTo>
                  <a:cubicBezTo>
                    <a:pt x="20765" y="11624"/>
                    <a:pt x="20742" y="12279"/>
                    <a:pt x="20551" y="12672"/>
                  </a:cubicBezTo>
                  <a:cubicBezTo>
                    <a:pt x="20490" y="12774"/>
                    <a:pt x="20390" y="12829"/>
                    <a:pt x="20289" y="12829"/>
                  </a:cubicBezTo>
                  <a:cubicBezTo>
                    <a:pt x="20213" y="12829"/>
                    <a:pt x="20136" y="12798"/>
                    <a:pt x="20075" y="12731"/>
                  </a:cubicBezTo>
                  <a:cubicBezTo>
                    <a:pt x="19753" y="12350"/>
                    <a:pt x="19587" y="11564"/>
                    <a:pt x="19992" y="11171"/>
                  </a:cubicBezTo>
                  <a:cubicBezTo>
                    <a:pt x="20046" y="11117"/>
                    <a:pt x="20113" y="11092"/>
                    <a:pt x="20180" y="11092"/>
                  </a:cubicBezTo>
                  <a:close/>
                  <a:moveTo>
                    <a:pt x="15878" y="14241"/>
                  </a:moveTo>
                  <a:cubicBezTo>
                    <a:pt x="15891" y="14241"/>
                    <a:pt x="15905" y="14242"/>
                    <a:pt x="15920" y="14243"/>
                  </a:cubicBezTo>
                  <a:cubicBezTo>
                    <a:pt x="16003" y="14243"/>
                    <a:pt x="16098" y="14255"/>
                    <a:pt x="16158" y="14362"/>
                  </a:cubicBezTo>
                  <a:cubicBezTo>
                    <a:pt x="16301" y="14708"/>
                    <a:pt x="16098" y="15148"/>
                    <a:pt x="15860" y="15410"/>
                  </a:cubicBezTo>
                  <a:cubicBezTo>
                    <a:pt x="15717" y="15553"/>
                    <a:pt x="15509" y="15660"/>
                    <a:pt x="15321" y="15660"/>
                  </a:cubicBezTo>
                  <a:cubicBezTo>
                    <a:pt x="15179" y="15660"/>
                    <a:pt x="15049" y="15599"/>
                    <a:pt x="14967" y="15446"/>
                  </a:cubicBezTo>
                  <a:cubicBezTo>
                    <a:pt x="14800" y="15172"/>
                    <a:pt x="15050" y="14839"/>
                    <a:pt x="15217" y="14636"/>
                  </a:cubicBezTo>
                  <a:cubicBezTo>
                    <a:pt x="15387" y="14444"/>
                    <a:pt x="15620" y="14241"/>
                    <a:pt x="15878" y="14241"/>
                  </a:cubicBezTo>
                  <a:close/>
                  <a:moveTo>
                    <a:pt x="20202" y="15522"/>
                  </a:moveTo>
                  <a:cubicBezTo>
                    <a:pt x="20263" y="15522"/>
                    <a:pt x="20322" y="15545"/>
                    <a:pt x="20367" y="15605"/>
                  </a:cubicBezTo>
                  <a:lnTo>
                    <a:pt x="20367" y="15605"/>
                  </a:lnTo>
                  <a:cubicBezTo>
                    <a:pt x="20381" y="15626"/>
                    <a:pt x="20402" y="15660"/>
                    <a:pt x="20408" y="15672"/>
                  </a:cubicBezTo>
                  <a:cubicBezTo>
                    <a:pt x="20432" y="15720"/>
                    <a:pt x="20444" y="15755"/>
                    <a:pt x="20456" y="15803"/>
                  </a:cubicBezTo>
                  <a:cubicBezTo>
                    <a:pt x="20480" y="15898"/>
                    <a:pt x="20503" y="15993"/>
                    <a:pt x="20503" y="16089"/>
                  </a:cubicBezTo>
                  <a:cubicBezTo>
                    <a:pt x="20527" y="16279"/>
                    <a:pt x="20515" y="16470"/>
                    <a:pt x="20480" y="16648"/>
                  </a:cubicBezTo>
                  <a:cubicBezTo>
                    <a:pt x="20425" y="16910"/>
                    <a:pt x="20191" y="17302"/>
                    <a:pt x="19887" y="17302"/>
                  </a:cubicBezTo>
                  <a:cubicBezTo>
                    <a:pt x="19859" y="17302"/>
                    <a:pt x="19830" y="17298"/>
                    <a:pt x="19801" y="17291"/>
                  </a:cubicBezTo>
                  <a:cubicBezTo>
                    <a:pt x="19206" y="17160"/>
                    <a:pt x="19622" y="16077"/>
                    <a:pt x="19884" y="15732"/>
                  </a:cubicBezTo>
                  <a:cubicBezTo>
                    <a:pt x="19925" y="15635"/>
                    <a:pt x="20069" y="15522"/>
                    <a:pt x="20202" y="15522"/>
                  </a:cubicBezTo>
                  <a:close/>
                  <a:moveTo>
                    <a:pt x="18191" y="15040"/>
                  </a:moveTo>
                  <a:cubicBezTo>
                    <a:pt x="18204" y="15040"/>
                    <a:pt x="18216" y="15041"/>
                    <a:pt x="18229" y="15041"/>
                  </a:cubicBezTo>
                  <a:cubicBezTo>
                    <a:pt x="18396" y="15041"/>
                    <a:pt x="18539" y="15184"/>
                    <a:pt x="18539" y="15362"/>
                  </a:cubicBezTo>
                  <a:cubicBezTo>
                    <a:pt x="18527" y="15446"/>
                    <a:pt x="18515" y="15529"/>
                    <a:pt x="18503" y="15612"/>
                  </a:cubicBezTo>
                  <a:cubicBezTo>
                    <a:pt x="18408" y="15982"/>
                    <a:pt x="18229" y="16339"/>
                    <a:pt x="18003" y="16660"/>
                  </a:cubicBezTo>
                  <a:cubicBezTo>
                    <a:pt x="17753" y="16994"/>
                    <a:pt x="17432" y="17279"/>
                    <a:pt x="17063" y="17482"/>
                  </a:cubicBezTo>
                  <a:cubicBezTo>
                    <a:pt x="17015" y="17507"/>
                    <a:pt x="16964" y="17519"/>
                    <a:pt x="16915" y="17519"/>
                  </a:cubicBezTo>
                  <a:cubicBezTo>
                    <a:pt x="16780" y="17519"/>
                    <a:pt x="16654" y="17431"/>
                    <a:pt x="16610" y="17291"/>
                  </a:cubicBezTo>
                  <a:cubicBezTo>
                    <a:pt x="16469" y="16410"/>
                    <a:pt x="17187" y="15040"/>
                    <a:pt x="18191" y="15040"/>
                  </a:cubicBezTo>
                  <a:close/>
                  <a:moveTo>
                    <a:pt x="16626" y="0"/>
                  </a:moveTo>
                  <a:cubicBezTo>
                    <a:pt x="16084" y="0"/>
                    <a:pt x="15526" y="83"/>
                    <a:pt x="14991" y="146"/>
                  </a:cubicBezTo>
                  <a:cubicBezTo>
                    <a:pt x="14812" y="158"/>
                    <a:pt x="13931" y="372"/>
                    <a:pt x="14086" y="468"/>
                  </a:cubicBezTo>
                  <a:cubicBezTo>
                    <a:pt x="14669" y="825"/>
                    <a:pt x="15134" y="1325"/>
                    <a:pt x="15443" y="1932"/>
                  </a:cubicBezTo>
                  <a:cubicBezTo>
                    <a:pt x="15741" y="2516"/>
                    <a:pt x="16122" y="3254"/>
                    <a:pt x="16372" y="3849"/>
                  </a:cubicBezTo>
                  <a:cubicBezTo>
                    <a:pt x="16848" y="5004"/>
                    <a:pt x="17265" y="6183"/>
                    <a:pt x="17622" y="7385"/>
                  </a:cubicBezTo>
                  <a:cubicBezTo>
                    <a:pt x="17789" y="7909"/>
                    <a:pt x="17908" y="8576"/>
                    <a:pt x="17682" y="9100"/>
                  </a:cubicBezTo>
                  <a:cubicBezTo>
                    <a:pt x="17639" y="9208"/>
                    <a:pt x="17578" y="9248"/>
                    <a:pt x="17512" y="9248"/>
                  </a:cubicBezTo>
                  <a:cubicBezTo>
                    <a:pt x="17395" y="9248"/>
                    <a:pt x="17261" y="9123"/>
                    <a:pt x="17170" y="9016"/>
                  </a:cubicBezTo>
                  <a:cubicBezTo>
                    <a:pt x="16634" y="8469"/>
                    <a:pt x="16277" y="7683"/>
                    <a:pt x="15955" y="6992"/>
                  </a:cubicBezTo>
                  <a:cubicBezTo>
                    <a:pt x="15241" y="5492"/>
                    <a:pt x="14729" y="3837"/>
                    <a:pt x="13729" y="2480"/>
                  </a:cubicBezTo>
                  <a:cubicBezTo>
                    <a:pt x="13211" y="1796"/>
                    <a:pt x="12539" y="1133"/>
                    <a:pt x="11687" y="1133"/>
                  </a:cubicBezTo>
                  <a:cubicBezTo>
                    <a:pt x="11619" y="1133"/>
                    <a:pt x="11549" y="1138"/>
                    <a:pt x="11479" y="1146"/>
                  </a:cubicBezTo>
                  <a:cubicBezTo>
                    <a:pt x="10764" y="1230"/>
                    <a:pt x="8692" y="1968"/>
                    <a:pt x="8692" y="1968"/>
                  </a:cubicBezTo>
                  <a:cubicBezTo>
                    <a:pt x="8776" y="2051"/>
                    <a:pt x="8883" y="2123"/>
                    <a:pt x="8990" y="2170"/>
                  </a:cubicBezTo>
                  <a:lnTo>
                    <a:pt x="8990" y="2182"/>
                  </a:lnTo>
                  <a:cubicBezTo>
                    <a:pt x="9347" y="2385"/>
                    <a:pt x="9847" y="2956"/>
                    <a:pt x="10121" y="3194"/>
                  </a:cubicBezTo>
                  <a:cubicBezTo>
                    <a:pt x="10717" y="3694"/>
                    <a:pt x="11443" y="4766"/>
                    <a:pt x="11740" y="5147"/>
                  </a:cubicBezTo>
                  <a:cubicBezTo>
                    <a:pt x="12622" y="6302"/>
                    <a:pt x="12657" y="6742"/>
                    <a:pt x="13348" y="8028"/>
                  </a:cubicBezTo>
                  <a:cubicBezTo>
                    <a:pt x="13645" y="8576"/>
                    <a:pt x="13681" y="9052"/>
                    <a:pt x="13812" y="9659"/>
                  </a:cubicBezTo>
                  <a:cubicBezTo>
                    <a:pt x="13860" y="9933"/>
                    <a:pt x="13896" y="10243"/>
                    <a:pt x="13753" y="10493"/>
                  </a:cubicBezTo>
                  <a:cubicBezTo>
                    <a:pt x="13683" y="10618"/>
                    <a:pt x="13575" y="10663"/>
                    <a:pt x="13458" y="10663"/>
                  </a:cubicBezTo>
                  <a:cubicBezTo>
                    <a:pt x="13296" y="10663"/>
                    <a:pt x="13115" y="10576"/>
                    <a:pt x="12991" y="10493"/>
                  </a:cubicBezTo>
                  <a:cubicBezTo>
                    <a:pt x="12574" y="10219"/>
                    <a:pt x="12264" y="9778"/>
                    <a:pt x="11955" y="9385"/>
                  </a:cubicBezTo>
                  <a:cubicBezTo>
                    <a:pt x="11514" y="8802"/>
                    <a:pt x="11133" y="8171"/>
                    <a:pt x="10800" y="7528"/>
                  </a:cubicBezTo>
                  <a:cubicBezTo>
                    <a:pt x="10478" y="6897"/>
                    <a:pt x="10109" y="6290"/>
                    <a:pt x="9693" y="5706"/>
                  </a:cubicBezTo>
                  <a:cubicBezTo>
                    <a:pt x="9276" y="5159"/>
                    <a:pt x="8800" y="4671"/>
                    <a:pt x="8252" y="4254"/>
                  </a:cubicBezTo>
                  <a:cubicBezTo>
                    <a:pt x="7577" y="3736"/>
                    <a:pt x="6772" y="3325"/>
                    <a:pt x="5950" y="3325"/>
                  </a:cubicBezTo>
                  <a:cubicBezTo>
                    <a:pt x="5582" y="3325"/>
                    <a:pt x="5211" y="3408"/>
                    <a:pt x="4847" y="3599"/>
                  </a:cubicBezTo>
                  <a:cubicBezTo>
                    <a:pt x="4787" y="3647"/>
                    <a:pt x="4740" y="3694"/>
                    <a:pt x="4680" y="3754"/>
                  </a:cubicBezTo>
                  <a:cubicBezTo>
                    <a:pt x="4644" y="3790"/>
                    <a:pt x="4120" y="4349"/>
                    <a:pt x="3906" y="4599"/>
                  </a:cubicBezTo>
                  <a:lnTo>
                    <a:pt x="3799" y="4718"/>
                  </a:lnTo>
                  <a:lnTo>
                    <a:pt x="3966" y="4790"/>
                  </a:lnTo>
                  <a:cubicBezTo>
                    <a:pt x="4335" y="4956"/>
                    <a:pt x="4704" y="5147"/>
                    <a:pt x="5049" y="5349"/>
                  </a:cubicBezTo>
                  <a:cubicBezTo>
                    <a:pt x="5811" y="5778"/>
                    <a:pt x="6537" y="6278"/>
                    <a:pt x="7216" y="6838"/>
                  </a:cubicBezTo>
                  <a:cubicBezTo>
                    <a:pt x="7573" y="7159"/>
                    <a:pt x="7966" y="7516"/>
                    <a:pt x="8181" y="7945"/>
                  </a:cubicBezTo>
                  <a:cubicBezTo>
                    <a:pt x="8347" y="8266"/>
                    <a:pt x="8407" y="8766"/>
                    <a:pt x="8002" y="8957"/>
                  </a:cubicBezTo>
                  <a:cubicBezTo>
                    <a:pt x="7913" y="9002"/>
                    <a:pt x="7818" y="9020"/>
                    <a:pt x="7722" y="9020"/>
                  </a:cubicBezTo>
                  <a:cubicBezTo>
                    <a:pt x="7433" y="9020"/>
                    <a:pt x="7127" y="8853"/>
                    <a:pt x="6895" y="8719"/>
                  </a:cubicBezTo>
                  <a:cubicBezTo>
                    <a:pt x="6490" y="8481"/>
                    <a:pt x="6109" y="8207"/>
                    <a:pt x="5740" y="7909"/>
                  </a:cubicBezTo>
                  <a:cubicBezTo>
                    <a:pt x="4962" y="7293"/>
                    <a:pt x="4174" y="6158"/>
                    <a:pt x="3234" y="6158"/>
                  </a:cubicBezTo>
                  <a:cubicBezTo>
                    <a:pt x="3138" y="6158"/>
                    <a:pt x="3041" y="6169"/>
                    <a:pt x="2942" y="6195"/>
                  </a:cubicBezTo>
                  <a:cubicBezTo>
                    <a:pt x="2323" y="6338"/>
                    <a:pt x="2215" y="6802"/>
                    <a:pt x="1537" y="7278"/>
                  </a:cubicBezTo>
                  <a:cubicBezTo>
                    <a:pt x="1049" y="7635"/>
                    <a:pt x="537" y="7945"/>
                    <a:pt x="1" y="8231"/>
                  </a:cubicBezTo>
                  <a:cubicBezTo>
                    <a:pt x="239" y="8707"/>
                    <a:pt x="430" y="9219"/>
                    <a:pt x="561" y="9731"/>
                  </a:cubicBezTo>
                  <a:cubicBezTo>
                    <a:pt x="715" y="10350"/>
                    <a:pt x="596" y="10969"/>
                    <a:pt x="1096" y="11207"/>
                  </a:cubicBezTo>
                  <a:cubicBezTo>
                    <a:pt x="1299" y="11290"/>
                    <a:pt x="1513" y="11350"/>
                    <a:pt x="1727" y="11386"/>
                  </a:cubicBezTo>
                  <a:cubicBezTo>
                    <a:pt x="1926" y="11413"/>
                    <a:pt x="2124" y="11425"/>
                    <a:pt x="2323" y="11425"/>
                  </a:cubicBezTo>
                  <a:cubicBezTo>
                    <a:pt x="2565" y="11425"/>
                    <a:pt x="2807" y="11407"/>
                    <a:pt x="3049" y="11374"/>
                  </a:cubicBezTo>
                  <a:cubicBezTo>
                    <a:pt x="3583" y="11262"/>
                    <a:pt x="4024" y="11181"/>
                    <a:pt x="4520" y="11181"/>
                  </a:cubicBezTo>
                  <a:cubicBezTo>
                    <a:pt x="4709" y="11181"/>
                    <a:pt x="4907" y="11193"/>
                    <a:pt x="5121" y="11219"/>
                  </a:cubicBezTo>
                  <a:cubicBezTo>
                    <a:pt x="5252" y="11243"/>
                    <a:pt x="5585" y="11445"/>
                    <a:pt x="5561" y="11576"/>
                  </a:cubicBezTo>
                  <a:cubicBezTo>
                    <a:pt x="5371" y="12398"/>
                    <a:pt x="4132" y="12481"/>
                    <a:pt x="3454" y="12529"/>
                  </a:cubicBezTo>
                  <a:cubicBezTo>
                    <a:pt x="3244" y="12542"/>
                    <a:pt x="3034" y="12549"/>
                    <a:pt x="2824" y="12549"/>
                  </a:cubicBezTo>
                  <a:cubicBezTo>
                    <a:pt x="2284" y="12549"/>
                    <a:pt x="1747" y="12504"/>
                    <a:pt x="1215" y="12410"/>
                  </a:cubicBezTo>
                  <a:lnTo>
                    <a:pt x="1025" y="12374"/>
                  </a:lnTo>
                  <a:lnTo>
                    <a:pt x="1025" y="12374"/>
                  </a:lnTo>
                  <a:cubicBezTo>
                    <a:pt x="1120" y="12779"/>
                    <a:pt x="1287" y="13160"/>
                    <a:pt x="1525" y="13493"/>
                  </a:cubicBezTo>
                  <a:cubicBezTo>
                    <a:pt x="1990" y="14095"/>
                    <a:pt x="2832" y="14257"/>
                    <a:pt x="3602" y="14257"/>
                  </a:cubicBezTo>
                  <a:cubicBezTo>
                    <a:pt x="3838" y="14257"/>
                    <a:pt x="4066" y="14242"/>
                    <a:pt x="4275" y="14219"/>
                  </a:cubicBezTo>
                  <a:cubicBezTo>
                    <a:pt x="5644" y="14088"/>
                    <a:pt x="6859" y="13374"/>
                    <a:pt x="8204" y="13124"/>
                  </a:cubicBezTo>
                  <a:cubicBezTo>
                    <a:pt x="8443" y="13080"/>
                    <a:pt x="8688" y="13055"/>
                    <a:pt x="8934" y="13055"/>
                  </a:cubicBezTo>
                  <a:cubicBezTo>
                    <a:pt x="9020" y="13055"/>
                    <a:pt x="9106" y="13058"/>
                    <a:pt x="9193" y="13065"/>
                  </a:cubicBezTo>
                  <a:cubicBezTo>
                    <a:pt x="9205" y="13064"/>
                    <a:pt x="9217" y="13063"/>
                    <a:pt x="9229" y="13063"/>
                  </a:cubicBezTo>
                  <a:cubicBezTo>
                    <a:pt x="9381" y="13063"/>
                    <a:pt x="9521" y="13133"/>
                    <a:pt x="9609" y="13243"/>
                  </a:cubicBezTo>
                  <a:cubicBezTo>
                    <a:pt x="9716" y="13398"/>
                    <a:pt x="9609" y="13624"/>
                    <a:pt x="9514" y="13743"/>
                  </a:cubicBezTo>
                  <a:cubicBezTo>
                    <a:pt x="9109" y="14231"/>
                    <a:pt x="8300" y="14338"/>
                    <a:pt x="7740" y="14541"/>
                  </a:cubicBezTo>
                  <a:cubicBezTo>
                    <a:pt x="6311" y="15053"/>
                    <a:pt x="4978" y="15827"/>
                    <a:pt x="3513" y="16220"/>
                  </a:cubicBezTo>
                  <a:cubicBezTo>
                    <a:pt x="3299" y="16279"/>
                    <a:pt x="3097" y="16315"/>
                    <a:pt x="2882" y="16363"/>
                  </a:cubicBezTo>
                  <a:cubicBezTo>
                    <a:pt x="2751" y="16386"/>
                    <a:pt x="2608" y="16398"/>
                    <a:pt x="2477" y="16398"/>
                  </a:cubicBezTo>
                  <a:cubicBezTo>
                    <a:pt x="2446" y="16394"/>
                    <a:pt x="2420" y="16393"/>
                    <a:pt x="2398" y="16393"/>
                  </a:cubicBezTo>
                  <a:cubicBezTo>
                    <a:pt x="2151" y="16393"/>
                    <a:pt x="2450" y="16625"/>
                    <a:pt x="2549" y="16767"/>
                  </a:cubicBezTo>
                  <a:cubicBezTo>
                    <a:pt x="2632" y="16875"/>
                    <a:pt x="2692" y="16994"/>
                    <a:pt x="2751" y="17113"/>
                  </a:cubicBezTo>
                  <a:cubicBezTo>
                    <a:pt x="2930" y="17410"/>
                    <a:pt x="3108" y="17708"/>
                    <a:pt x="3311" y="17994"/>
                  </a:cubicBezTo>
                  <a:cubicBezTo>
                    <a:pt x="3609" y="18446"/>
                    <a:pt x="4049" y="18780"/>
                    <a:pt x="4561" y="18958"/>
                  </a:cubicBezTo>
                  <a:cubicBezTo>
                    <a:pt x="4812" y="19037"/>
                    <a:pt x="5066" y="19071"/>
                    <a:pt x="5321" y="19071"/>
                  </a:cubicBezTo>
                  <a:cubicBezTo>
                    <a:pt x="6300" y="19071"/>
                    <a:pt x="7285" y="18561"/>
                    <a:pt x="8097" y="18089"/>
                  </a:cubicBezTo>
                  <a:cubicBezTo>
                    <a:pt x="8835" y="17637"/>
                    <a:pt x="9514" y="17148"/>
                    <a:pt x="10216" y="16636"/>
                  </a:cubicBezTo>
                  <a:cubicBezTo>
                    <a:pt x="10943" y="16113"/>
                    <a:pt x="11729" y="15529"/>
                    <a:pt x="12598" y="15255"/>
                  </a:cubicBezTo>
                  <a:cubicBezTo>
                    <a:pt x="12707" y="15219"/>
                    <a:pt x="12853" y="15179"/>
                    <a:pt x="12991" y="15179"/>
                  </a:cubicBezTo>
                  <a:cubicBezTo>
                    <a:pt x="13124" y="15179"/>
                    <a:pt x="13248" y="15216"/>
                    <a:pt x="13324" y="15327"/>
                  </a:cubicBezTo>
                  <a:cubicBezTo>
                    <a:pt x="13526" y="15612"/>
                    <a:pt x="13407" y="15958"/>
                    <a:pt x="13241" y="16220"/>
                  </a:cubicBezTo>
                  <a:cubicBezTo>
                    <a:pt x="12764" y="16970"/>
                    <a:pt x="11871" y="17482"/>
                    <a:pt x="11133" y="17898"/>
                  </a:cubicBezTo>
                  <a:cubicBezTo>
                    <a:pt x="10383" y="18327"/>
                    <a:pt x="9562" y="18696"/>
                    <a:pt x="8764" y="19077"/>
                  </a:cubicBezTo>
                  <a:cubicBezTo>
                    <a:pt x="7665" y="19594"/>
                    <a:pt x="6508" y="20082"/>
                    <a:pt x="5274" y="20082"/>
                  </a:cubicBezTo>
                  <a:cubicBezTo>
                    <a:pt x="5145" y="20082"/>
                    <a:pt x="5014" y="20077"/>
                    <a:pt x="4882" y="20065"/>
                  </a:cubicBezTo>
                  <a:cubicBezTo>
                    <a:pt x="4871" y="20053"/>
                    <a:pt x="4859" y="20053"/>
                    <a:pt x="4835" y="20053"/>
                  </a:cubicBezTo>
                  <a:lnTo>
                    <a:pt x="4752" y="20053"/>
                  </a:lnTo>
                  <a:cubicBezTo>
                    <a:pt x="4537" y="20053"/>
                    <a:pt x="4323" y="20030"/>
                    <a:pt x="4120" y="19994"/>
                  </a:cubicBezTo>
                  <a:cubicBezTo>
                    <a:pt x="4120" y="19994"/>
                    <a:pt x="4120" y="19994"/>
                    <a:pt x="4119" y="19994"/>
                  </a:cubicBezTo>
                  <a:cubicBezTo>
                    <a:pt x="4049" y="19994"/>
                    <a:pt x="5352" y="22522"/>
                    <a:pt x="6442" y="23304"/>
                  </a:cubicBezTo>
                  <a:cubicBezTo>
                    <a:pt x="7004" y="23709"/>
                    <a:pt x="7626" y="23902"/>
                    <a:pt x="8258" y="23902"/>
                  </a:cubicBezTo>
                  <a:cubicBezTo>
                    <a:pt x="8779" y="23902"/>
                    <a:pt x="9306" y="23771"/>
                    <a:pt x="9812" y="23518"/>
                  </a:cubicBezTo>
                  <a:cubicBezTo>
                    <a:pt x="10883" y="22970"/>
                    <a:pt x="11717" y="22042"/>
                    <a:pt x="12538" y="21196"/>
                  </a:cubicBezTo>
                  <a:cubicBezTo>
                    <a:pt x="12943" y="20792"/>
                    <a:pt x="13372" y="20411"/>
                    <a:pt x="13800" y="20018"/>
                  </a:cubicBezTo>
                  <a:cubicBezTo>
                    <a:pt x="14277" y="19589"/>
                    <a:pt x="14741" y="19125"/>
                    <a:pt x="15348" y="18887"/>
                  </a:cubicBezTo>
                  <a:cubicBezTo>
                    <a:pt x="15503" y="18832"/>
                    <a:pt x="15638" y="18756"/>
                    <a:pt x="15805" y="18756"/>
                  </a:cubicBezTo>
                  <a:cubicBezTo>
                    <a:pt x="15855" y="18756"/>
                    <a:pt x="15909" y="18763"/>
                    <a:pt x="15967" y="18780"/>
                  </a:cubicBezTo>
                  <a:lnTo>
                    <a:pt x="15979" y="18780"/>
                  </a:lnTo>
                  <a:cubicBezTo>
                    <a:pt x="16051" y="18839"/>
                    <a:pt x="16074" y="18934"/>
                    <a:pt x="16039" y="19018"/>
                  </a:cubicBezTo>
                  <a:cubicBezTo>
                    <a:pt x="16015" y="19089"/>
                    <a:pt x="15991" y="19149"/>
                    <a:pt x="15943" y="19220"/>
                  </a:cubicBezTo>
                  <a:cubicBezTo>
                    <a:pt x="15801" y="19434"/>
                    <a:pt x="15634" y="19637"/>
                    <a:pt x="15455" y="19815"/>
                  </a:cubicBezTo>
                  <a:cubicBezTo>
                    <a:pt x="14967" y="20315"/>
                    <a:pt x="14515" y="20815"/>
                    <a:pt x="14074" y="21351"/>
                  </a:cubicBezTo>
                  <a:cubicBezTo>
                    <a:pt x="13574" y="22018"/>
                    <a:pt x="13014" y="22649"/>
                    <a:pt x="12419" y="23232"/>
                  </a:cubicBezTo>
                  <a:cubicBezTo>
                    <a:pt x="11901" y="23707"/>
                    <a:pt x="11237" y="24201"/>
                    <a:pt x="10514" y="24201"/>
                  </a:cubicBezTo>
                  <a:cubicBezTo>
                    <a:pt x="10439" y="24201"/>
                    <a:pt x="10364" y="24196"/>
                    <a:pt x="10288" y="24185"/>
                  </a:cubicBezTo>
                  <a:cubicBezTo>
                    <a:pt x="10240" y="24185"/>
                    <a:pt x="11693" y="26388"/>
                    <a:pt x="12895" y="26661"/>
                  </a:cubicBezTo>
                  <a:cubicBezTo>
                    <a:pt x="13100" y="26706"/>
                    <a:pt x="13302" y="26727"/>
                    <a:pt x="13499" y="26727"/>
                  </a:cubicBezTo>
                  <a:cubicBezTo>
                    <a:pt x="14462" y="26727"/>
                    <a:pt x="15329" y="26226"/>
                    <a:pt x="15991" y="25495"/>
                  </a:cubicBezTo>
                  <a:cubicBezTo>
                    <a:pt x="16717" y="24685"/>
                    <a:pt x="17074" y="23709"/>
                    <a:pt x="17384" y="22685"/>
                  </a:cubicBezTo>
                  <a:cubicBezTo>
                    <a:pt x="17539" y="22125"/>
                    <a:pt x="17741" y="21577"/>
                    <a:pt x="17979" y="21054"/>
                  </a:cubicBezTo>
                  <a:cubicBezTo>
                    <a:pt x="18170" y="20625"/>
                    <a:pt x="18444" y="20161"/>
                    <a:pt x="18896" y="19982"/>
                  </a:cubicBezTo>
                  <a:cubicBezTo>
                    <a:pt x="18969" y="19954"/>
                    <a:pt x="19035" y="19940"/>
                    <a:pt x="19094" y="19940"/>
                  </a:cubicBezTo>
                  <a:cubicBezTo>
                    <a:pt x="19885" y="19940"/>
                    <a:pt x="19583" y="22276"/>
                    <a:pt x="19527" y="22697"/>
                  </a:cubicBezTo>
                  <a:cubicBezTo>
                    <a:pt x="19456" y="23435"/>
                    <a:pt x="19277" y="24161"/>
                    <a:pt x="18991" y="24864"/>
                  </a:cubicBezTo>
                  <a:cubicBezTo>
                    <a:pt x="18563" y="25864"/>
                    <a:pt x="17801" y="26566"/>
                    <a:pt x="16920" y="27161"/>
                  </a:cubicBezTo>
                  <a:cubicBezTo>
                    <a:pt x="16895" y="27180"/>
                    <a:pt x="17521" y="27254"/>
                    <a:pt x="18275" y="27254"/>
                  </a:cubicBezTo>
                  <a:cubicBezTo>
                    <a:pt x="18964" y="27254"/>
                    <a:pt x="19760" y="27193"/>
                    <a:pt x="20265" y="26971"/>
                  </a:cubicBezTo>
                  <a:cubicBezTo>
                    <a:pt x="21123" y="26590"/>
                    <a:pt x="21908" y="25983"/>
                    <a:pt x="22289" y="25102"/>
                  </a:cubicBezTo>
                  <a:cubicBezTo>
                    <a:pt x="22670" y="24221"/>
                    <a:pt x="22516" y="23328"/>
                    <a:pt x="22313" y="22447"/>
                  </a:cubicBezTo>
                  <a:cubicBezTo>
                    <a:pt x="22147" y="21697"/>
                    <a:pt x="21837" y="20613"/>
                    <a:pt x="22218" y="19863"/>
                  </a:cubicBezTo>
                  <a:cubicBezTo>
                    <a:pt x="22242" y="19827"/>
                    <a:pt x="22254" y="19803"/>
                    <a:pt x="22266" y="19768"/>
                  </a:cubicBezTo>
                  <a:cubicBezTo>
                    <a:pt x="22389" y="19637"/>
                    <a:pt x="22514" y="19583"/>
                    <a:pt x="22633" y="19583"/>
                  </a:cubicBezTo>
                  <a:cubicBezTo>
                    <a:pt x="22905" y="19583"/>
                    <a:pt x="23143" y="19866"/>
                    <a:pt x="23242" y="20173"/>
                  </a:cubicBezTo>
                  <a:cubicBezTo>
                    <a:pt x="23349" y="20577"/>
                    <a:pt x="23397" y="20994"/>
                    <a:pt x="23385" y="21411"/>
                  </a:cubicBezTo>
                  <a:cubicBezTo>
                    <a:pt x="23397" y="21816"/>
                    <a:pt x="23349" y="22232"/>
                    <a:pt x="23266" y="22625"/>
                  </a:cubicBezTo>
                  <a:cubicBezTo>
                    <a:pt x="23135" y="23161"/>
                    <a:pt x="22849" y="23649"/>
                    <a:pt x="22694" y="24173"/>
                  </a:cubicBezTo>
                  <a:cubicBezTo>
                    <a:pt x="22693" y="24177"/>
                    <a:pt x="22696" y="24179"/>
                    <a:pt x="22702" y="24179"/>
                  </a:cubicBezTo>
                  <a:cubicBezTo>
                    <a:pt x="22842" y="24179"/>
                    <a:pt x="24760" y="23162"/>
                    <a:pt x="25171" y="22101"/>
                  </a:cubicBezTo>
                  <a:cubicBezTo>
                    <a:pt x="25599" y="21006"/>
                    <a:pt x="25945" y="19851"/>
                    <a:pt x="25897" y="18649"/>
                  </a:cubicBezTo>
                  <a:cubicBezTo>
                    <a:pt x="25873" y="17887"/>
                    <a:pt x="25790" y="17386"/>
                    <a:pt x="25337" y="16803"/>
                  </a:cubicBezTo>
                  <a:cubicBezTo>
                    <a:pt x="25040" y="16434"/>
                    <a:pt x="24706" y="16101"/>
                    <a:pt x="24313" y="15839"/>
                  </a:cubicBezTo>
                  <a:cubicBezTo>
                    <a:pt x="23415" y="15307"/>
                    <a:pt x="24030" y="14517"/>
                    <a:pt x="25495" y="14517"/>
                  </a:cubicBezTo>
                  <a:cubicBezTo>
                    <a:pt x="25506" y="14517"/>
                    <a:pt x="25517" y="14517"/>
                    <a:pt x="25528" y="14517"/>
                  </a:cubicBezTo>
                  <a:cubicBezTo>
                    <a:pt x="25534" y="14517"/>
                    <a:pt x="25540" y="14517"/>
                    <a:pt x="25546" y="14517"/>
                  </a:cubicBezTo>
                  <a:cubicBezTo>
                    <a:pt x="26560" y="14517"/>
                    <a:pt x="27269" y="13500"/>
                    <a:pt x="27695" y="12612"/>
                  </a:cubicBezTo>
                  <a:cubicBezTo>
                    <a:pt x="28159" y="11648"/>
                    <a:pt x="28385" y="10052"/>
                    <a:pt x="28112" y="9040"/>
                  </a:cubicBezTo>
                  <a:cubicBezTo>
                    <a:pt x="27850" y="8076"/>
                    <a:pt x="26433" y="5849"/>
                    <a:pt x="25683" y="5468"/>
                  </a:cubicBezTo>
                  <a:lnTo>
                    <a:pt x="25683" y="5468"/>
                  </a:lnTo>
                  <a:cubicBezTo>
                    <a:pt x="25790" y="6397"/>
                    <a:pt x="26004" y="8445"/>
                    <a:pt x="25278" y="9647"/>
                  </a:cubicBezTo>
                  <a:cubicBezTo>
                    <a:pt x="24849" y="10362"/>
                    <a:pt x="24159" y="10886"/>
                    <a:pt x="23349" y="11124"/>
                  </a:cubicBezTo>
                  <a:cubicBezTo>
                    <a:pt x="24123" y="10017"/>
                    <a:pt x="24433" y="8659"/>
                    <a:pt x="24778" y="7373"/>
                  </a:cubicBezTo>
                  <a:cubicBezTo>
                    <a:pt x="25040" y="6397"/>
                    <a:pt x="25266" y="5325"/>
                    <a:pt x="24909" y="4349"/>
                  </a:cubicBezTo>
                  <a:cubicBezTo>
                    <a:pt x="24540" y="3373"/>
                    <a:pt x="23587" y="2801"/>
                    <a:pt x="22635" y="2480"/>
                  </a:cubicBezTo>
                  <a:cubicBezTo>
                    <a:pt x="22063" y="2289"/>
                    <a:pt x="21480" y="2158"/>
                    <a:pt x="20884" y="2111"/>
                  </a:cubicBezTo>
                  <a:cubicBezTo>
                    <a:pt x="20753" y="2094"/>
                    <a:pt x="20622" y="2086"/>
                    <a:pt x="20492" y="2086"/>
                  </a:cubicBezTo>
                  <a:cubicBezTo>
                    <a:pt x="20161" y="2086"/>
                    <a:pt x="19835" y="2139"/>
                    <a:pt x="19527" y="2242"/>
                  </a:cubicBezTo>
                  <a:cubicBezTo>
                    <a:pt x="19360" y="1730"/>
                    <a:pt x="19099" y="1242"/>
                    <a:pt x="18753" y="837"/>
                  </a:cubicBezTo>
                  <a:cubicBezTo>
                    <a:pt x="18161" y="175"/>
                    <a:pt x="17411" y="0"/>
                    <a:pt x="166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a:off x="714245" y="2701545"/>
              <a:ext cx="1037591" cy="526895"/>
            </a:xfrm>
            <a:custGeom>
              <a:rect b="b" l="l" r="r" t="t"/>
              <a:pathLst>
                <a:path extrusionOk="0" h="14181" w="27926">
                  <a:moveTo>
                    <a:pt x="15658" y="0"/>
                  </a:moveTo>
                  <a:cubicBezTo>
                    <a:pt x="15658" y="0"/>
                    <a:pt x="15658" y="0"/>
                    <a:pt x="15657" y="0"/>
                  </a:cubicBezTo>
                  <a:cubicBezTo>
                    <a:pt x="15669" y="119"/>
                    <a:pt x="15669" y="238"/>
                    <a:pt x="15681" y="369"/>
                  </a:cubicBezTo>
                  <a:cubicBezTo>
                    <a:pt x="15776" y="2000"/>
                    <a:pt x="15574" y="4084"/>
                    <a:pt x="16300" y="5668"/>
                  </a:cubicBezTo>
                  <a:cubicBezTo>
                    <a:pt x="15550" y="5465"/>
                    <a:pt x="14800" y="5263"/>
                    <a:pt x="14050" y="5072"/>
                  </a:cubicBezTo>
                  <a:cubicBezTo>
                    <a:pt x="14050" y="5060"/>
                    <a:pt x="14038" y="5048"/>
                    <a:pt x="14038" y="5048"/>
                  </a:cubicBezTo>
                  <a:cubicBezTo>
                    <a:pt x="13026" y="3584"/>
                    <a:pt x="11573" y="214"/>
                    <a:pt x="11359" y="0"/>
                  </a:cubicBezTo>
                  <a:lnTo>
                    <a:pt x="11359" y="0"/>
                  </a:lnTo>
                  <a:lnTo>
                    <a:pt x="11407" y="143"/>
                  </a:lnTo>
                  <a:cubicBezTo>
                    <a:pt x="11800" y="1191"/>
                    <a:pt x="12097" y="2250"/>
                    <a:pt x="12454" y="3298"/>
                  </a:cubicBezTo>
                  <a:cubicBezTo>
                    <a:pt x="12633" y="3834"/>
                    <a:pt x="12824" y="4382"/>
                    <a:pt x="13157" y="4834"/>
                  </a:cubicBezTo>
                  <a:cubicBezTo>
                    <a:pt x="11871" y="4489"/>
                    <a:pt x="10252" y="3905"/>
                    <a:pt x="8990" y="3512"/>
                  </a:cubicBezTo>
                  <a:cubicBezTo>
                    <a:pt x="8204" y="2655"/>
                    <a:pt x="6704" y="750"/>
                    <a:pt x="6513" y="655"/>
                  </a:cubicBezTo>
                  <a:lnTo>
                    <a:pt x="6513" y="655"/>
                  </a:lnTo>
                  <a:cubicBezTo>
                    <a:pt x="6930" y="1512"/>
                    <a:pt x="7406" y="2548"/>
                    <a:pt x="8061" y="3334"/>
                  </a:cubicBezTo>
                  <a:cubicBezTo>
                    <a:pt x="7537" y="3155"/>
                    <a:pt x="7013" y="2989"/>
                    <a:pt x="6489" y="2810"/>
                  </a:cubicBezTo>
                  <a:cubicBezTo>
                    <a:pt x="5335" y="2429"/>
                    <a:pt x="4180" y="2060"/>
                    <a:pt x="3001" y="1727"/>
                  </a:cubicBezTo>
                  <a:cubicBezTo>
                    <a:pt x="2024" y="1456"/>
                    <a:pt x="1129" y="964"/>
                    <a:pt x="108" y="964"/>
                  </a:cubicBezTo>
                  <a:cubicBezTo>
                    <a:pt x="96" y="964"/>
                    <a:pt x="84" y="964"/>
                    <a:pt x="72" y="965"/>
                  </a:cubicBezTo>
                  <a:cubicBezTo>
                    <a:pt x="1" y="976"/>
                    <a:pt x="1" y="1072"/>
                    <a:pt x="72" y="1084"/>
                  </a:cubicBezTo>
                  <a:cubicBezTo>
                    <a:pt x="1167" y="1155"/>
                    <a:pt x="2084" y="1643"/>
                    <a:pt x="3049" y="2131"/>
                  </a:cubicBezTo>
                  <a:cubicBezTo>
                    <a:pt x="3799" y="2489"/>
                    <a:pt x="4561" y="2798"/>
                    <a:pt x="5346" y="3048"/>
                  </a:cubicBezTo>
                  <a:cubicBezTo>
                    <a:pt x="5156" y="3143"/>
                    <a:pt x="4989" y="3251"/>
                    <a:pt x="4811" y="3346"/>
                  </a:cubicBezTo>
                  <a:cubicBezTo>
                    <a:pt x="4323" y="3596"/>
                    <a:pt x="3834" y="3858"/>
                    <a:pt x="3346" y="4108"/>
                  </a:cubicBezTo>
                  <a:lnTo>
                    <a:pt x="3215" y="4179"/>
                  </a:lnTo>
                  <a:cubicBezTo>
                    <a:pt x="3226" y="4191"/>
                    <a:pt x="3254" y="4196"/>
                    <a:pt x="3296" y="4196"/>
                  </a:cubicBezTo>
                  <a:cubicBezTo>
                    <a:pt x="3730" y="4196"/>
                    <a:pt x="5686" y="3629"/>
                    <a:pt x="6239" y="3358"/>
                  </a:cubicBezTo>
                  <a:lnTo>
                    <a:pt x="6311" y="3382"/>
                  </a:lnTo>
                  <a:cubicBezTo>
                    <a:pt x="7501" y="3786"/>
                    <a:pt x="8692" y="4191"/>
                    <a:pt x="9895" y="4560"/>
                  </a:cubicBezTo>
                  <a:cubicBezTo>
                    <a:pt x="9371" y="4798"/>
                    <a:pt x="8859" y="5191"/>
                    <a:pt x="8418" y="5489"/>
                  </a:cubicBezTo>
                  <a:cubicBezTo>
                    <a:pt x="7752" y="5941"/>
                    <a:pt x="7120" y="6430"/>
                    <a:pt x="6478" y="6894"/>
                  </a:cubicBezTo>
                  <a:cubicBezTo>
                    <a:pt x="6144" y="7132"/>
                    <a:pt x="5811" y="7358"/>
                    <a:pt x="5477" y="7573"/>
                  </a:cubicBezTo>
                  <a:cubicBezTo>
                    <a:pt x="5656" y="7525"/>
                    <a:pt x="5835" y="7477"/>
                    <a:pt x="6013" y="7418"/>
                  </a:cubicBezTo>
                  <a:cubicBezTo>
                    <a:pt x="6811" y="7072"/>
                    <a:pt x="7585" y="6668"/>
                    <a:pt x="8323" y="6203"/>
                  </a:cubicBezTo>
                  <a:cubicBezTo>
                    <a:pt x="9085" y="5668"/>
                    <a:pt x="10073" y="5441"/>
                    <a:pt x="10764" y="4822"/>
                  </a:cubicBezTo>
                  <a:cubicBezTo>
                    <a:pt x="11573" y="5072"/>
                    <a:pt x="12395" y="5298"/>
                    <a:pt x="13228" y="5501"/>
                  </a:cubicBezTo>
                  <a:cubicBezTo>
                    <a:pt x="13609" y="5584"/>
                    <a:pt x="13978" y="5691"/>
                    <a:pt x="14359" y="5798"/>
                  </a:cubicBezTo>
                  <a:cubicBezTo>
                    <a:pt x="13693" y="6334"/>
                    <a:pt x="13205" y="7203"/>
                    <a:pt x="12597" y="7763"/>
                  </a:cubicBezTo>
                  <a:cubicBezTo>
                    <a:pt x="11728" y="8549"/>
                    <a:pt x="10811" y="9287"/>
                    <a:pt x="9895" y="10025"/>
                  </a:cubicBezTo>
                  <a:cubicBezTo>
                    <a:pt x="9418" y="10406"/>
                    <a:pt x="8954" y="10799"/>
                    <a:pt x="8478" y="11192"/>
                  </a:cubicBezTo>
                  <a:cubicBezTo>
                    <a:pt x="8740" y="11061"/>
                    <a:pt x="8990" y="10930"/>
                    <a:pt x="9240" y="10811"/>
                  </a:cubicBezTo>
                  <a:cubicBezTo>
                    <a:pt x="9478" y="10680"/>
                    <a:pt x="13586" y="7834"/>
                    <a:pt x="15038" y="5977"/>
                  </a:cubicBezTo>
                  <a:lnTo>
                    <a:pt x="16419" y="6358"/>
                  </a:lnTo>
                  <a:cubicBezTo>
                    <a:pt x="15860" y="7013"/>
                    <a:pt x="15586" y="7954"/>
                    <a:pt x="15312" y="8716"/>
                  </a:cubicBezTo>
                  <a:cubicBezTo>
                    <a:pt x="14871" y="9942"/>
                    <a:pt x="14419" y="11144"/>
                    <a:pt x="13859" y="12323"/>
                  </a:cubicBezTo>
                  <a:cubicBezTo>
                    <a:pt x="13562" y="12954"/>
                    <a:pt x="13228" y="13585"/>
                    <a:pt x="12859" y="14180"/>
                  </a:cubicBezTo>
                  <a:cubicBezTo>
                    <a:pt x="13419" y="13538"/>
                    <a:pt x="13538" y="13502"/>
                    <a:pt x="14026" y="12847"/>
                  </a:cubicBezTo>
                  <a:cubicBezTo>
                    <a:pt x="14086" y="12764"/>
                    <a:pt x="14621" y="11811"/>
                    <a:pt x="14693" y="11752"/>
                  </a:cubicBezTo>
                  <a:cubicBezTo>
                    <a:pt x="14967" y="11144"/>
                    <a:pt x="15133" y="10728"/>
                    <a:pt x="15372" y="10120"/>
                  </a:cubicBezTo>
                  <a:cubicBezTo>
                    <a:pt x="15610" y="9466"/>
                    <a:pt x="15836" y="8811"/>
                    <a:pt x="16086" y="8168"/>
                  </a:cubicBezTo>
                  <a:cubicBezTo>
                    <a:pt x="16312" y="7584"/>
                    <a:pt x="16634" y="7061"/>
                    <a:pt x="16872" y="6489"/>
                  </a:cubicBezTo>
                  <a:cubicBezTo>
                    <a:pt x="17277" y="6596"/>
                    <a:pt x="17693" y="6703"/>
                    <a:pt x="18098" y="6811"/>
                  </a:cubicBezTo>
                  <a:cubicBezTo>
                    <a:pt x="17800" y="7477"/>
                    <a:pt x="17800" y="8323"/>
                    <a:pt x="17777" y="9013"/>
                  </a:cubicBezTo>
                  <a:cubicBezTo>
                    <a:pt x="17753" y="9930"/>
                    <a:pt x="17800" y="10847"/>
                    <a:pt x="17908" y="11764"/>
                  </a:cubicBezTo>
                  <a:cubicBezTo>
                    <a:pt x="17931" y="11978"/>
                    <a:pt x="17955" y="12192"/>
                    <a:pt x="17967" y="12418"/>
                  </a:cubicBezTo>
                  <a:cubicBezTo>
                    <a:pt x="17991" y="12359"/>
                    <a:pt x="18003" y="12299"/>
                    <a:pt x="18027" y="12252"/>
                  </a:cubicBezTo>
                  <a:cubicBezTo>
                    <a:pt x="18110" y="11990"/>
                    <a:pt x="18396" y="10406"/>
                    <a:pt x="18372" y="9704"/>
                  </a:cubicBezTo>
                  <a:cubicBezTo>
                    <a:pt x="18360" y="9192"/>
                    <a:pt x="18372" y="8668"/>
                    <a:pt x="18408" y="8144"/>
                  </a:cubicBezTo>
                  <a:cubicBezTo>
                    <a:pt x="18443" y="7739"/>
                    <a:pt x="18527" y="7322"/>
                    <a:pt x="18539" y="6918"/>
                  </a:cubicBezTo>
                  <a:cubicBezTo>
                    <a:pt x="18789" y="6977"/>
                    <a:pt x="19027" y="7025"/>
                    <a:pt x="19265" y="7072"/>
                  </a:cubicBezTo>
                  <a:cubicBezTo>
                    <a:pt x="19527" y="8144"/>
                    <a:pt x="20241" y="9120"/>
                    <a:pt x="20717" y="10097"/>
                  </a:cubicBezTo>
                  <a:cubicBezTo>
                    <a:pt x="20836" y="10335"/>
                    <a:pt x="20956" y="10573"/>
                    <a:pt x="21063" y="10835"/>
                  </a:cubicBezTo>
                  <a:cubicBezTo>
                    <a:pt x="21134" y="10561"/>
                    <a:pt x="20825" y="9347"/>
                    <a:pt x="20575" y="8930"/>
                  </a:cubicBezTo>
                  <a:cubicBezTo>
                    <a:pt x="20277" y="8418"/>
                    <a:pt x="20063" y="7703"/>
                    <a:pt x="19789" y="7180"/>
                  </a:cubicBezTo>
                  <a:lnTo>
                    <a:pt x="19789" y="7180"/>
                  </a:lnTo>
                  <a:cubicBezTo>
                    <a:pt x="22003" y="7584"/>
                    <a:pt x="25313" y="8668"/>
                    <a:pt x="27290" y="9751"/>
                  </a:cubicBezTo>
                  <a:cubicBezTo>
                    <a:pt x="27347" y="9784"/>
                    <a:pt x="27403" y="9798"/>
                    <a:pt x="27456" y="9798"/>
                  </a:cubicBezTo>
                  <a:cubicBezTo>
                    <a:pt x="27736" y="9798"/>
                    <a:pt x="27925" y="9408"/>
                    <a:pt x="27635" y="9227"/>
                  </a:cubicBezTo>
                  <a:cubicBezTo>
                    <a:pt x="25837" y="8061"/>
                    <a:pt x="22491" y="7049"/>
                    <a:pt x="20432" y="6644"/>
                  </a:cubicBezTo>
                  <a:cubicBezTo>
                    <a:pt x="20158" y="6584"/>
                    <a:pt x="19896" y="6525"/>
                    <a:pt x="19634" y="6477"/>
                  </a:cubicBezTo>
                  <a:cubicBezTo>
                    <a:pt x="20063" y="5584"/>
                    <a:pt x="21896" y="4167"/>
                    <a:pt x="22027" y="4001"/>
                  </a:cubicBezTo>
                  <a:lnTo>
                    <a:pt x="22253" y="3751"/>
                  </a:lnTo>
                  <a:lnTo>
                    <a:pt x="22253" y="3751"/>
                  </a:lnTo>
                  <a:cubicBezTo>
                    <a:pt x="21872" y="3941"/>
                    <a:pt x="19979" y="4989"/>
                    <a:pt x="19158" y="6346"/>
                  </a:cubicBezTo>
                  <a:cubicBezTo>
                    <a:pt x="18943" y="6299"/>
                    <a:pt x="18848" y="6299"/>
                    <a:pt x="18634" y="6251"/>
                  </a:cubicBezTo>
                  <a:cubicBezTo>
                    <a:pt x="18503" y="5870"/>
                    <a:pt x="18431" y="5465"/>
                    <a:pt x="18443" y="5060"/>
                  </a:cubicBezTo>
                  <a:cubicBezTo>
                    <a:pt x="18491" y="4441"/>
                    <a:pt x="18610" y="3834"/>
                    <a:pt x="18812" y="3239"/>
                  </a:cubicBezTo>
                  <a:cubicBezTo>
                    <a:pt x="19098" y="2250"/>
                    <a:pt x="19717" y="167"/>
                    <a:pt x="19527" y="131"/>
                  </a:cubicBezTo>
                  <a:lnTo>
                    <a:pt x="19527" y="131"/>
                  </a:lnTo>
                  <a:cubicBezTo>
                    <a:pt x="19301" y="595"/>
                    <a:pt x="19062" y="1060"/>
                    <a:pt x="18848" y="1524"/>
                  </a:cubicBezTo>
                  <a:cubicBezTo>
                    <a:pt x="18455" y="2405"/>
                    <a:pt x="18181" y="3322"/>
                    <a:pt x="18050" y="4274"/>
                  </a:cubicBezTo>
                  <a:cubicBezTo>
                    <a:pt x="17979" y="4810"/>
                    <a:pt x="17919" y="5537"/>
                    <a:pt x="18122" y="6120"/>
                  </a:cubicBezTo>
                  <a:cubicBezTo>
                    <a:pt x="17681" y="6013"/>
                    <a:pt x="17229" y="5906"/>
                    <a:pt x="16788" y="5787"/>
                  </a:cubicBezTo>
                  <a:cubicBezTo>
                    <a:pt x="16087" y="3920"/>
                    <a:pt x="15825" y="0"/>
                    <a:pt x="15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3791525" y="3536035"/>
              <a:ext cx="795860" cy="768031"/>
            </a:xfrm>
            <a:custGeom>
              <a:rect b="b" l="l" r="r" t="t"/>
              <a:pathLst>
                <a:path extrusionOk="0" h="20671" w="21420">
                  <a:moveTo>
                    <a:pt x="6215" y="8747"/>
                  </a:moveTo>
                  <a:lnTo>
                    <a:pt x="6215" y="8747"/>
                  </a:lnTo>
                  <a:cubicBezTo>
                    <a:pt x="6217" y="8749"/>
                    <a:pt x="6218" y="8751"/>
                    <a:pt x="6219" y="8753"/>
                  </a:cubicBezTo>
                  <a:lnTo>
                    <a:pt x="6219" y="8753"/>
                  </a:lnTo>
                  <a:cubicBezTo>
                    <a:pt x="6218" y="8752"/>
                    <a:pt x="6217" y="8750"/>
                    <a:pt x="6215" y="8747"/>
                  </a:cubicBezTo>
                  <a:close/>
                  <a:moveTo>
                    <a:pt x="6617" y="7487"/>
                  </a:moveTo>
                  <a:cubicBezTo>
                    <a:pt x="6641" y="7487"/>
                    <a:pt x="6666" y="7490"/>
                    <a:pt x="6692" y="7497"/>
                  </a:cubicBezTo>
                  <a:cubicBezTo>
                    <a:pt x="7144" y="7616"/>
                    <a:pt x="6787" y="8414"/>
                    <a:pt x="6585" y="8676"/>
                  </a:cubicBezTo>
                  <a:cubicBezTo>
                    <a:pt x="6553" y="8746"/>
                    <a:pt x="6445" y="8827"/>
                    <a:pt x="6348" y="8827"/>
                  </a:cubicBezTo>
                  <a:cubicBezTo>
                    <a:pt x="6298" y="8827"/>
                    <a:pt x="6252" y="8806"/>
                    <a:pt x="6219" y="8753"/>
                  </a:cubicBezTo>
                  <a:lnTo>
                    <a:pt x="6219" y="8753"/>
                  </a:lnTo>
                  <a:cubicBezTo>
                    <a:pt x="6225" y="8764"/>
                    <a:pt x="6227" y="8768"/>
                    <a:pt x="6227" y="8768"/>
                  </a:cubicBezTo>
                  <a:cubicBezTo>
                    <a:pt x="6225" y="8768"/>
                    <a:pt x="6192" y="8718"/>
                    <a:pt x="6192" y="8700"/>
                  </a:cubicBezTo>
                  <a:cubicBezTo>
                    <a:pt x="6168" y="8664"/>
                    <a:pt x="6156" y="8640"/>
                    <a:pt x="6156" y="8604"/>
                  </a:cubicBezTo>
                  <a:cubicBezTo>
                    <a:pt x="6132" y="8533"/>
                    <a:pt x="6132" y="8462"/>
                    <a:pt x="6120" y="8390"/>
                  </a:cubicBezTo>
                  <a:cubicBezTo>
                    <a:pt x="6120" y="8247"/>
                    <a:pt x="6120" y="8093"/>
                    <a:pt x="6156" y="7962"/>
                  </a:cubicBezTo>
                  <a:cubicBezTo>
                    <a:pt x="6210" y="7768"/>
                    <a:pt x="6390" y="7487"/>
                    <a:pt x="6617" y="7487"/>
                  </a:cubicBezTo>
                  <a:close/>
                  <a:moveTo>
                    <a:pt x="8883" y="7412"/>
                  </a:moveTo>
                  <a:cubicBezTo>
                    <a:pt x="8988" y="7412"/>
                    <a:pt x="9082" y="7485"/>
                    <a:pt x="9109" y="7592"/>
                  </a:cubicBezTo>
                  <a:cubicBezTo>
                    <a:pt x="9190" y="8252"/>
                    <a:pt x="8629" y="9250"/>
                    <a:pt x="7887" y="9250"/>
                  </a:cubicBezTo>
                  <a:cubicBezTo>
                    <a:pt x="7866" y="9250"/>
                    <a:pt x="7844" y="9249"/>
                    <a:pt x="7823" y="9247"/>
                  </a:cubicBezTo>
                  <a:cubicBezTo>
                    <a:pt x="7692" y="9247"/>
                    <a:pt x="7597" y="9128"/>
                    <a:pt x="7609" y="8997"/>
                  </a:cubicBezTo>
                  <a:lnTo>
                    <a:pt x="7597" y="8997"/>
                  </a:lnTo>
                  <a:cubicBezTo>
                    <a:pt x="7609" y="8938"/>
                    <a:pt x="7620" y="8866"/>
                    <a:pt x="7632" y="8807"/>
                  </a:cubicBezTo>
                  <a:cubicBezTo>
                    <a:pt x="7716" y="8521"/>
                    <a:pt x="7859" y="8259"/>
                    <a:pt x="8037" y="8033"/>
                  </a:cubicBezTo>
                  <a:cubicBezTo>
                    <a:pt x="8240" y="7783"/>
                    <a:pt x="8490" y="7581"/>
                    <a:pt x="8775" y="7438"/>
                  </a:cubicBezTo>
                  <a:cubicBezTo>
                    <a:pt x="8811" y="7420"/>
                    <a:pt x="8847" y="7412"/>
                    <a:pt x="8883" y="7412"/>
                  </a:cubicBezTo>
                  <a:close/>
                  <a:moveTo>
                    <a:pt x="10021" y="8863"/>
                  </a:moveTo>
                  <a:cubicBezTo>
                    <a:pt x="10132" y="8863"/>
                    <a:pt x="10236" y="8911"/>
                    <a:pt x="10299" y="9033"/>
                  </a:cubicBezTo>
                  <a:cubicBezTo>
                    <a:pt x="10418" y="9247"/>
                    <a:pt x="10216" y="9486"/>
                    <a:pt x="10085" y="9640"/>
                  </a:cubicBezTo>
                  <a:cubicBezTo>
                    <a:pt x="9963" y="9773"/>
                    <a:pt x="9779" y="9917"/>
                    <a:pt x="9591" y="9917"/>
                  </a:cubicBezTo>
                  <a:cubicBezTo>
                    <a:pt x="9577" y="9917"/>
                    <a:pt x="9563" y="9916"/>
                    <a:pt x="9549" y="9914"/>
                  </a:cubicBezTo>
                  <a:cubicBezTo>
                    <a:pt x="9478" y="9914"/>
                    <a:pt x="9418" y="9902"/>
                    <a:pt x="9383" y="9819"/>
                  </a:cubicBezTo>
                  <a:lnTo>
                    <a:pt x="9371" y="9819"/>
                  </a:lnTo>
                  <a:cubicBezTo>
                    <a:pt x="9275" y="9557"/>
                    <a:pt x="9442" y="9224"/>
                    <a:pt x="9633" y="9045"/>
                  </a:cubicBezTo>
                  <a:cubicBezTo>
                    <a:pt x="9732" y="8939"/>
                    <a:pt x="9883" y="8863"/>
                    <a:pt x="10021" y="8863"/>
                  </a:cubicBezTo>
                  <a:close/>
                  <a:moveTo>
                    <a:pt x="6195" y="10866"/>
                  </a:moveTo>
                  <a:cubicBezTo>
                    <a:pt x="6256" y="10866"/>
                    <a:pt x="6315" y="10890"/>
                    <a:pt x="6358" y="10938"/>
                  </a:cubicBezTo>
                  <a:cubicBezTo>
                    <a:pt x="6585" y="11236"/>
                    <a:pt x="6704" y="11843"/>
                    <a:pt x="6370" y="12129"/>
                  </a:cubicBezTo>
                  <a:cubicBezTo>
                    <a:pt x="6332" y="12162"/>
                    <a:pt x="6285" y="12178"/>
                    <a:pt x="6238" y="12178"/>
                  </a:cubicBezTo>
                  <a:cubicBezTo>
                    <a:pt x="6153" y="12178"/>
                    <a:pt x="6068" y="12126"/>
                    <a:pt x="6037" y="12033"/>
                  </a:cubicBezTo>
                  <a:cubicBezTo>
                    <a:pt x="5811" y="11760"/>
                    <a:pt x="5846" y="11260"/>
                    <a:pt x="6001" y="10974"/>
                  </a:cubicBezTo>
                  <a:cubicBezTo>
                    <a:pt x="6047" y="10902"/>
                    <a:pt x="6122" y="10866"/>
                    <a:pt x="6195" y="10866"/>
                  </a:cubicBezTo>
                  <a:close/>
                  <a:moveTo>
                    <a:pt x="10361" y="11618"/>
                  </a:moveTo>
                  <a:cubicBezTo>
                    <a:pt x="10584" y="11618"/>
                    <a:pt x="10777" y="11792"/>
                    <a:pt x="10787" y="12022"/>
                  </a:cubicBezTo>
                  <a:cubicBezTo>
                    <a:pt x="10799" y="12212"/>
                    <a:pt x="10668" y="12391"/>
                    <a:pt x="10490" y="12450"/>
                  </a:cubicBezTo>
                  <a:cubicBezTo>
                    <a:pt x="10472" y="12454"/>
                    <a:pt x="10454" y="12455"/>
                    <a:pt x="10437" y="12455"/>
                  </a:cubicBezTo>
                  <a:cubicBezTo>
                    <a:pt x="10334" y="12455"/>
                    <a:pt x="10231" y="12399"/>
                    <a:pt x="10180" y="12307"/>
                  </a:cubicBezTo>
                  <a:cubicBezTo>
                    <a:pt x="10180" y="12307"/>
                    <a:pt x="10180" y="12284"/>
                    <a:pt x="10168" y="12284"/>
                  </a:cubicBezTo>
                  <a:cubicBezTo>
                    <a:pt x="10109" y="12212"/>
                    <a:pt x="10061" y="12117"/>
                    <a:pt x="10037" y="12022"/>
                  </a:cubicBezTo>
                  <a:cubicBezTo>
                    <a:pt x="9990" y="11843"/>
                    <a:pt x="10097" y="11676"/>
                    <a:pt x="10264" y="11629"/>
                  </a:cubicBezTo>
                  <a:cubicBezTo>
                    <a:pt x="10296" y="11621"/>
                    <a:pt x="10329" y="11618"/>
                    <a:pt x="10361" y="11618"/>
                  </a:cubicBezTo>
                  <a:close/>
                  <a:moveTo>
                    <a:pt x="7891" y="11092"/>
                  </a:moveTo>
                  <a:cubicBezTo>
                    <a:pt x="7919" y="11092"/>
                    <a:pt x="7948" y="11096"/>
                    <a:pt x="7978" y="11105"/>
                  </a:cubicBezTo>
                  <a:lnTo>
                    <a:pt x="7978" y="11117"/>
                  </a:lnTo>
                  <a:cubicBezTo>
                    <a:pt x="8192" y="11176"/>
                    <a:pt x="8287" y="11414"/>
                    <a:pt x="8347" y="11605"/>
                  </a:cubicBezTo>
                  <a:cubicBezTo>
                    <a:pt x="8382" y="11736"/>
                    <a:pt x="8394" y="11879"/>
                    <a:pt x="8406" y="12022"/>
                  </a:cubicBezTo>
                  <a:cubicBezTo>
                    <a:pt x="8430" y="12129"/>
                    <a:pt x="8442" y="12236"/>
                    <a:pt x="8418" y="12343"/>
                  </a:cubicBezTo>
                  <a:cubicBezTo>
                    <a:pt x="8382" y="12438"/>
                    <a:pt x="8299" y="12498"/>
                    <a:pt x="8204" y="12498"/>
                  </a:cubicBezTo>
                  <a:cubicBezTo>
                    <a:pt x="8049" y="12474"/>
                    <a:pt x="7906" y="12414"/>
                    <a:pt x="7787" y="12307"/>
                  </a:cubicBezTo>
                  <a:lnTo>
                    <a:pt x="7763" y="12284"/>
                  </a:lnTo>
                  <a:cubicBezTo>
                    <a:pt x="7549" y="12093"/>
                    <a:pt x="7442" y="11795"/>
                    <a:pt x="7489" y="11498"/>
                  </a:cubicBezTo>
                  <a:cubicBezTo>
                    <a:pt x="7531" y="11309"/>
                    <a:pt x="7684" y="11092"/>
                    <a:pt x="7891" y="11092"/>
                  </a:cubicBezTo>
                  <a:close/>
                  <a:moveTo>
                    <a:pt x="5446" y="14078"/>
                  </a:moveTo>
                  <a:cubicBezTo>
                    <a:pt x="5506" y="14078"/>
                    <a:pt x="5568" y="14117"/>
                    <a:pt x="5632" y="14212"/>
                  </a:cubicBezTo>
                  <a:cubicBezTo>
                    <a:pt x="5787" y="14474"/>
                    <a:pt x="5894" y="14760"/>
                    <a:pt x="5954" y="15058"/>
                  </a:cubicBezTo>
                  <a:cubicBezTo>
                    <a:pt x="6096" y="15713"/>
                    <a:pt x="6192" y="16379"/>
                    <a:pt x="6227" y="17046"/>
                  </a:cubicBezTo>
                  <a:cubicBezTo>
                    <a:pt x="6251" y="17629"/>
                    <a:pt x="6323" y="18213"/>
                    <a:pt x="6454" y="18784"/>
                  </a:cubicBezTo>
                  <a:cubicBezTo>
                    <a:pt x="6394" y="18772"/>
                    <a:pt x="6346" y="18749"/>
                    <a:pt x="6299" y="18713"/>
                  </a:cubicBezTo>
                  <a:lnTo>
                    <a:pt x="6299" y="18725"/>
                  </a:lnTo>
                  <a:cubicBezTo>
                    <a:pt x="6061" y="18570"/>
                    <a:pt x="5846" y="18380"/>
                    <a:pt x="5668" y="18153"/>
                  </a:cubicBezTo>
                  <a:cubicBezTo>
                    <a:pt x="5406" y="17891"/>
                    <a:pt x="5203" y="17582"/>
                    <a:pt x="5049" y="17248"/>
                  </a:cubicBezTo>
                  <a:cubicBezTo>
                    <a:pt x="4715" y="16379"/>
                    <a:pt x="4691" y="15201"/>
                    <a:pt x="5144" y="14379"/>
                  </a:cubicBezTo>
                  <a:cubicBezTo>
                    <a:pt x="5223" y="14229"/>
                    <a:pt x="5329" y="14078"/>
                    <a:pt x="5446" y="14078"/>
                  </a:cubicBezTo>
                  <a:close/>
                  <a:moveTo>
                    <a:pt x="7820" y="0"/>
                  </a:moveTo>
                  <a:cubicBezTo>
                    <a:pt x="7383" y="0"/>
                    <a:pt x="6931" y="39"/>
                    <a:pt x="6620" y="163"/>
                  </a:cubicBezTo>
                  <a:cubicBezTo>
                    <a:pt x="5965" y="425"/>
                    <a:pt x="5346" y="854"/>
                    <a:pt x="5037" y="1520"/>
                  </a:cubicBezTo>
                  <a:cubicBezTo>
                    <a:pt x="4715" y="2175"/>
                    <a:pt x="4811" y="2854"/>
                    <a:pt x="4942" y="3532"/>
                  </a:cubicBezTo>
                  <a:cubicBezTo>
                    <a:pt x="5049" y="4092"/>
                    <a:pt x="5251" y="4925"/>
                    <a:pt x="4942" y="5485"/>
                  </a:cubicBezTo>
                  <a:cubicBezTo>
                    <a:pt x="4930" y="5509"/>
                    <a:pt x="4918" y="5533"/>
                    <a:pt x="4906" y="5545"/>
                  </a:cubicBezTo>
                  <a:cubicBezTo>
                    <a:pt x="4810" y="5640"/>
                    <a:pt x="4716" y="5680"/>
                    <a:pt x="4628" y="5680"/>
                  </a:cubicBezTo>
                  <a:cubicBezTo>
                    <a:pt x="4419" y="5680"/>
                    <a:pt x="4246" y="5457"/>
                    <a:pt x="4180" y="5223"/>
                  </a:cubicBezTo>
                  <a:cubicBezTo>
                    <a:pt x="4096" y="4914"/>
                    <a:pt x="4072" y="4592"/>
                    <a:pt x="4108" y="4271"/>
                  </a:cubicBezTo>
                  <a:cubicBezTo>
                    <a:pt x="4108" y="3961"/>
                    <a:pt x="4144" y="3652"/>
                    <a:pt x="4227" y="3354"/>
                  </a:cubicBezTo>
                  <a:cubicBezTo>
                    <a:pt x="4346" y="2961"/>
                    <a:pt x="4572" y="2604"/>
                    <a:pt x="4703" y="2199"/>
                  </a:cubicBezTo>
                  <a:cubicBezTo>
                    <a:pt x="4704" y="2197"/>
                    <a:pt x="4703" y="2196"/>
                    <a:pt x="4699" y="2196"/>
                  </a:cubicBezTo>
                  <a:cubicBezTo>
                    <a:pt x="4608" y="2196"/>
                    <a:pt x="3118" y="2909"/>
                    <a:pt x="2775" y="3699"/>
                  </a:cubicBezTo>
                  <a:cubicBezTo>
                    <a:pt x="2405" y="4521"/>
                    <a:pt x="2120" y="5390"/>
                    <a:pt x="2120" y="6283"/>
                  </a:cubicBezTo>
                  <a:cubicBezTo>
                    <a:pt x="2120" y="6866"/>
                    <a:pt x="2167" y="7247"/>
                    <a:pt x="2501" y="7700"/>
                  </a:cubicBezTo>
                  <a:cubicBezTo>
                    <a:pt x="2703" y="7985"/>
                    <a:pt x="2953" y="8247"/>
                    <a:pt x="3239" y="8462"/>
                  </a:cubicBezTo>
                  <a:cubicBezTo>
                    <a:pt x="3891" y="8874"/>
                    <a:pt x="3454" y="9429"/>
                    <a:pt x="2415" y="9429"/>
                  </a:cubicBezTo>
                  <a:cubicBezTo>
                    <a:pt x="2373" y="9429"/>
                    <a:pt x="2330" y="9428"/>
                    <a:pt x="2286" y="9426"/>
                  </a:cubicBezTo>
                  <a:cubicBezTo>
                    <a:pt x="2269" y="9425"/>
                    <a:pt x="2251" y="9425"/>
                    <a:pt x="2233" y="9425"/>
                  </a:cubicBezTo>
                  <a:cubicBezTo>
                    <a:pt x="1487" y="9425"/>
                    <a:pt x="945" y="10156"/>
                    <a:pt x="596" y="10807"/>
                  </a:cubicBezTo>
                  <a:cubicBezTo>
                    <a:pt x="215" y="11522"/>
                    <a:pt x="0" y="12724"/>
                    <a:pt x="179" y="13510"/>
                  </a:cubicBezTo>
                  <a:cubicBezTo>
                    <a:pt x="346" y="14236"/>
                    <a:pt x="1358" y="15963"/>
                    <a:pt x="1917" y="16272"/>
                  </a:cubicBezTo>
                  <a:cubicBezTo>
                    <a:pt x="1858" y="15570"/>
                    <a:pt x="1763" y="14010"/>
                    <a:pt x="2346" y="13129"/>
                  </a:cubicBezTo>
                  <a:cubicBezTo>
                    <a:pt x="2691" y="12593"/>
                    <a:pt x="3215" y="12212"/>
                    <a:pt x="3834" y="12057"/>
                  </a:cubicBezTo>
                  <a:lnTo>
                    <a:pt x="3834" y="12057"/>
                  </a:lnTo>
                  <a:cubicBezTo>
                    <a:pt x="3215" y="12879"/>
                    <a:pt x="2953" y="13903"/>
                    <a:pt x="2644" y="14855"/>
                  </a:cubicBezTo>
                  <a:cubicBezTo>
                    <a:pt x="2417" y="15593"/>
                    <a:pt x="2215" y="16391"/>
                    <a:pt x="2465" y="17141"/>
                  </a:cubicBezTo>
                  <a:cubicBezTo>
                    <a:pt x="2715" y="17891"/>
                    <a:pt x="3418" y="18344"/>
                    <a:pt x="4132" y="18630"/>
                  </a:cubicBezTo>
                  <a:cubicBezTo>
                    <a:pt x="4549" y="18784"/>
                    <a:pt x="5001" y="18903"/>
                    <a:pt x="5442" y="18951"/>
                  </a:cubicBezTo>
                  <a:cubicBezTo>
                    <a:pt x="5568" y="18973"/>
                    <a:pt x="5696" y="18983"/>
                    <a:pt x="5825" y="18983"/>
                  </a:cubicBezTo>
                  <a:cubicBezTo>
                    <a:pt x="6046" y="18983"/>
                    <a:pt x="6266" y="18952"/>
                    <a:pt x="6477" y="18891"/>
                  </a:cubicBezTo>
                  <a:cubicBezTo>
                    <a:pt x="6585" y="19284"/>
                    <a:pt x="6775" y="19653"/>
                    <a:pt x="7037" y="19975"/>
                  </a:cubicBezTo>
                  <a:cubicBezTo>
                    <a:pt x="7490" y="20543"/>
                    <a:pt x="8110" y="20670"/>
                    <a:pt x="8762" y="20670"/>
                  </a:cubicBezTo>
                  <a:cubicBezTo>
                    <a:pt x="9122" y="20670"/>
                    <a:pt x="9491" y="20631"/>
                    <a:pt x="9847" y="20606"/>
                  </a:cubicBezTo>
                  <a:cubicBezTo>
                    <a:pt x="9978" y="20594"/>
                    <a:pt x="10657" y="20463"/>
                    <a:pt x="10537" y="20392"/>
                  </a:cubicBezTo>
                  <a:cubicBezTo>
                    <a:pt x="10109" y="20106"/>
                    <a:pt x="9775" y="19701"/>
                    <a:pt x="9561" y="19237"/>
                  </a:cubicBezTo>
                  <a:cubicBezTo>
                    <a:pt x="9359" y="18784"/>
                    <a:pt x="9085" y="18213"/>
                    <a:pt x="8918" y="17760"/>
                  </a:cubicBezTo>
                  <a:cubicBezTo>
                    <a:pt x="8585" y="16867"/>
                    <a:pt x="8299" y="15963"/>
                    <a:pt x="8061" y="15046"/>
                  </a:cubicBezTo>
                  <a:cubicBezTo>
                    <a:pt x="7954" y="14641"/>
                    <a:pt x="7882" y="14141"/>
                    <a:pt x="8061" y="13748"/>
                  </a:cubicBezTo>
                  <a:cubicBezTo>
                    <a:pt x="8098" y="13669"/>
                    <a:pt x="8145" y="13639"/>
                    <a:pt x="8193" y="13639"/>
                  </a:cubicBezTo>
                  <a:cubicBezTo>
                    <a:pt x="8284" y="13639"/>
                    <a:pt x="8384" y="13742"/>
                    <a:pt x="8454" y="13819"/>
                  </a:cubicBezTo>
                  <a:cubicBezTo>
                    <a:pt x="8835" y="14260"/>
                    <a:pt x="9085" y="14855"/>
                    <a:pt x="9311" y="15391"/>
                  </a:cubicBezTo>
                  <a:cubicBezTo>
                    <a:pt x="9811" y="16558"/>
                    <a:pt x="10145" y="17820"/>
                    <a:pt x="10871" y="18868"/>
                  </a:cubicBezTo>
                  <a:cubicBezTo>
                    <a:pt x="11244" y="19422"/>
                    <a:pt x="11746" y="19944"/>
                    <a:pt x="12418" y="19944"/>
                  </a:cubicBezTo>
                  <a:cubicBezTo>
                    <a:pt x="12453" y="19944"/>
                    <a:pt x="12489" y="19942"/>
                    <a:pt x="12526" y="19939"/>
                  </a:cubicBezTo>
                  <a:cubicBezTo>
                    <a:pt x="13073" y="19892"/>
                    <a:pt x="14657" y="19403"/>
                    <a:pt x="14657" y="19403"/>
                  </a:cubicBezTo>
                  <a:cubicBezTo>
                    <a:pt x="14597" y="19332"/>
                    <a:pt x="14526" y="19272"/>
                    <a:pt x="14443" y="19237"/>
                  </a:cubicBezTo>
                  <a:lnTo>
                    <a:pt x="14443" y="19225"/>
                  </a:lnTo>
                  <a:cubicBezTo>
                    <a:pt x="14181" y="19058"/>
                    <a:pt x="13812" y="18618"/>
                    <a:pt x="13609" y="18427"/>
                  </a:cubicBezTo>
                  <a:cubicBezTo>
                    <a:pt x="13181" y="18034"/>
                    <a:pt x="12657" y="17201"/>
                    <a:pt x="12442" y="16903"/>
                  </a:cubicBezTo>
                  <a:cubicBezTo>
                    <a:pt x="11811" y="16010"/>
                    <a:pt x="11788" y="15677"/>
                    <a:pt x="11299" y="14689"/>
                  </a:cubicBezTo>
                  <a:cubicBezTo>
                    <a:pt x="11097" y="14260"/>
                    <a:pt x="11085" y="13903"/>
                    <a:pt x="11002" y="13438"/>
                  </a:cubicBezTo>
                  <a:cubicBezTo>
                    <a:pt x="10954" y="13224"/>
                    <a:pt x="10978" y="12998"/>
                    <a:pt x="11073" y="12807"/>
                  </a:cubicBezTo>
                  <a:cubicBezTo>
                    <a:pt x="11125" y="12717"/>
                    <a:pt x="11202" y="12684"/>
                    <a:pt x="11286" y="12684"/>
                  </a:cubicBezTo>
                  <a:cubicBezTo>
                    <a:pt x="11411" y="12684"/>
                    <a:pt x="11552" y="12760"/>
                    <a:pt x="11645" y="12831"/>
                  </a:cubicBezTo>
                  <a:cubicBezTo>
                    <a:pt x="11954" y="13046"/>
                    <a:pt x="12181" y="13391"/>
                    <a:pt x="12395" y="13688"/>
                  </a:cubicBezTo>
                  <a:cubicBezTo>
                    <a:pt x="12716" y="14153"/>
                    <a:pt x="12978" y="14629"/>
                    <a:pt x="13216" y="15141"/>
                  </a:cubicBezTo>
                  <a:cubicBezTo>
                    <a:pt x="13443" y="15617"/>
                    <a:pt x="13705" y="16094"/>
                    <a:pt x="14002" y="16546"/>
                  </a:cubicBezTo>
                  <a:cubicBezTo>
                    <a:pt x="14300" y="16963"/>
                    <a:pt x="14657" y="17344"/>
                    <a:pt x="15050" y="17677"/>
                  </a:cubicBezTo>
                  <a:cubicBezTo>
                    <a:pt x="15563" y="18104"/>
                    <a:pt x="16192" y="18446"/>
                    <a:pt x="16841" y="18446"/>
                  </a:cubicBezTo>
                  <a:cubicBezTo>
                    <a:pt x="17096" y="18446"/>
                    <a:pt x="17355" y="18393"/>
                    <a:pt x="17610" y="18272"/>
                  </a:cubicBezTo>
                  <a:cubicBezTo>
                    <a:pt x="17657" y="18237"/>
                    <a:pt x="17693" y="18201"/>
                    <a:pt x="17741" y="18165"/>
                  </a:cubicBezTo>
                  <a:cubicBezTo>
                    <a:pt x="17776" y="18129"/>
                    <a:pt x="18181" y="17737"/>
                    <a:pt x="18348" y="17546"/>
                  </a:cubicBezTo>
                  <a:lnTo>
                    <a:pt x="18431" y="17451"/>
                  </a:lnTo>
                  <a:lnTo>
                    <a:pt x="18312" y="17403"/>
                  </a:lnTo>
                  <a:cubicBezTo>
                    <a:pt x="18038" y="17260"/>
                    <a:pt x="17765" y="17106"/>
                    <a:pt x="17503" y="16939"/>
                  </a:cubicBezTo>
                  <a:cubicBezTo>
                    <a:pt x="16943" y="16594"/>
                    <a:pt x="16407" y="16201"/>
                    <a:pt x="15907" y="15748"/>
                  </a:cubicBezTo>
                  <a:cubicBezTo>
                    <a:pt x="15669" y="15510"/>
                    <a:pt x="15371" y="15224"/>
                    <a:pt x="15217" y="14891"/>
                  </a:cubicBezTo>
                  <a:cubicBezTo>
                    <a:pt x="15109" y="14641"/>
                    <a:pt x="15074" y="14260"/>
                    <a:pt x="15383" y="14129"/>
                  </a:cubicBezTo>
                  <a:cubicBezTo>
                    <a:pt x="15444" y="14103"/>
                    <a:pt x="15507" y="14092"/>
                    <a:pt x="15571" y="14092"/>
                  </a:cubicBezTo>
                  <a:cubicBezTo>
                    <a:pt x="15799" y="14092"/>
                    <a:pt x="16040" y="14232"/>
                    <a:pt x="16217" y="14343"/>
                  </a:cubicBezTo>
                  <a:cubicBezTo>
                    <a:pt x="16514" y="14534"/>
                    <a:pt x="16800" y="14748"/>
                    <a:pt x="17062" y="14986"/>
                  </a:cubicBezTo>
                  <a:cubicBezTo>
                    <a:pt x="17654" y="15490"/>
                    <a:pt x="18216" y="16388"/>
                    <a:pt x="18942" y="16388"/>
                  </a:cubicBezTo>
                  <a:cubicBezTo>
                    <a:pt x="19005" y="16388"/>
                    <a:pt x="19069" y="16382"/>
                    <a:pt x="19134" y="16367"/>
                  </a:cubicBezTo>
                  <a:cubicBezTo>
                    <a:pt x="19610" y="16272"/>
                    <a:pt x="19705" y="15927"/>
                    <a:pt x="20229" y="15582"/>
                  </a:cubicBezTo>
                  <a:cubicBezTo>
                    <a:pt x="20610" y="15332"/>
                    <a:pt x="21003" y="15105"/>
                    <a:pt x="21420" y="14915"/>
                  </a:cubicBezTo>
                  <a:cubicBezTo>
                    <a:pt x="21253" y="14546"/>
                    <a:pt x="21110" y="14153"/>
                    <a:pt x="21027" y="13760"/>
                  </a:cubicBezTo>
                  <a:cubicBezTo>
                    <a:pt x="20932" y="13284"/>
                    <a:pt x="21039" y="12819"/>
                    <a:pt x="20658" y="12629"/>
                  </a:cubicBezTo>
                  <a:cubicBezTo>
                    <a:pt x="20503" y="12557"/>
                    <a:pt x="20348" y="12498"/>
                    <a:pt x="20182" y="12474"/>
                  </a:cubicBezTo>
                  <a:cubicBezTo>
                    <a:pt x="19994" y="12439"/>
                    <a:pt x="19803" y="12421"/>
                    <a:pt x="19610" y="12421"/>
                  </a:cubicBezTo>
                  <a:cubicBezTo>
                    <a:pt x="19472" y="12421"/>
                    <a:pt x="19332" y="12430"/>
                    <a:pt x="19193" y="12450"/>
                  </a:cubicBezTo>
                  <a:cubicBezTo>
                    <a:pt x="18830" y="12503"/>
                    <a:pt x="18529" y="12547"/>
                    <a:pt x="18207" y="12547"/>
                  </a:cubicBezTo>
                  <a:cubicBezTo>
                    <a:pt x="18024" y="12547"/>
                    <a:pt x="17834" y="12532"/>
                    <a:pt x="17622" y="12498"/>
                  </a:cubicBezTo>
                  <a:cubicBezTo>
                    <a:pt x="17515" y="12486"/>
                    <a:pt x="17276" y="12319"/>
                    <a:pt x="17300" y="12224"/>
                  </a:cubicBezTo>
                  <a:cubicBezTo>
                    <a:pt x="17467" y="11605"/>
                    <a:pt x="18407" y="11569"/>
                    <a:pt x="18919" y="11557"/>
                  </a:cubicBezTo>
                  <a:cubicBezTo>
                    <a:pt x="18976" y="11556"/>
                    <a:pt x="19033" y="11555"/>
                    <a:pt x="19089" y="11555"/>
                  </a:cubicBezTo>
                  <a:cubicBezTo>
                    <a:pt x="19604" y="11555"/>
                    <a:pt x="20117" y="11605"/>
                    <a:pt x="20610" y="11712"/>
                  </a:cubicBezTo>
                  <a:lnTo>
                    <a:pt x="20753" y="11748"/>
                  </a:lnTo>
                  <a:cubicBezTo>
                    <a:pt x="20693" y="11438"/>
                    <a:pt x="20574" y="11141"/>
                    <a:pt x="20408" y="10890"/>
                  </a:cubicBezTo>
                  <a:cubicBezTo>
                    <a:pt x="20040" y="10373"/>
                    <a:pt x="19323" y="10247"/>
                    <a:pt x="18702" y="10247"/>
                  </a:cubicBezTo>
                  <a:cubicBezTo>
                    <a:pt x="18579" y="10247"/>
                    <a:pt x="18460" y="10252"/>
                    <a:pt x="18348" y="10259"/>
                  </a:cubicBezTo>
                  <a:cubicBezTo>
                    <a:pt x="17300" y="10319"/>
                    <a:pt x="16360" y="10831"/>
                    <a:pt x="15348" y="10974"/>
                  </a:cubicBezTo>
                  <a:cubicBezTo>
                    <a:pt x="15186" y="10997"/>
                    <a:pt x="15025" y="11010"/>
                    <a:pt x="14863" y="11010"/>
                  </a:cubicBezTo>
                  <a:cubicBezTo>
                    <a:pt x="14775" y="11010"/>
                    <a:pt x="14686" y="11006"/>
                    <a:pt x="14597" y="10998"/>
                  </a:cubicBezTo>
                  <a:cubicBezTo>
                    <a:pt x="14478" y="10998"/>
                    <a:pt x="14359" y="10938"/>
                    <a:pt x="14288" y="10843"/>
                  </a:cubicBezTo>
                  <a:cubicBezTo>
                    <a:pt x="14216" y="10736"/>
                    <a:pt x="14300" y="10557"/>
                    <a:pt x="14371" y="10474"/>
                  </a:cubicBezTo>
                  <a:cubicBezTo>
                    <a:pt x="14693" y="10117"/>
                    <a:pt x="15312" y="10057"/>
                    <a:pt x="15740" y="9914"/>
                  </a:cubicBezTo>
                  <a:cubicBezTo>
                    <a:pt x="16836" y="9569"/>
                    <a:pt x="17860" y="9021"/>
                    <a:pt x="18991" y="8771"/>
                  </a:cubicBezTo>
                  <a:cubicBezTo>
                    <a:pt x="19146" y="8735"/>
                    <a:pt x="19300" y="8700"/>
                    <a:pt x="19467" y="8688"/>
                  </a:cubicBezTo>
                  <a:cubicBezTo>
                    <a:pt x="19537" y="8670"/>
                    <a:pt x="19613" y="8659"/>
                    <a:pt x="19691" y="8659"/>
                  </a:cubicBezTo>
                  <a:cubicBezTo>
                    <a:pt x="19719" y="8659"/>
                    <a:pt x="19748" y="8661"/>
                    <a:pt x="19777" y="8664"/>
                  </a:cubicBezTo>
                  <a:cubicBezTo>
                    <a:pt x="19805" y="8669"/>
                    <a:pt x="19827" y="8671"/>
                    <a:pt x="19846" y="8671"/>
                  </a:cubicBezTo>
                  <a:cubicBezTo>
                    <a:pt x="20015" y="8671"/>
                    <a:pt x="19804" y="8487"/>
                    <a:pt x="19729" y="8390"/>
                  </a:cubicBezTo>
                  <a:cubicBezTo>
                    <a:pt x="19670" y="8295"/>
                    <a:pt x="19634" y="8200"/>
                    <a:pt x="19586" y="8116"/>
                  </a:cubicBezTo>
                  <a:cubicBezTo>
                    <a:pt x="19455" y="7890"/>
                    <a:pt x="19336" y="7652"/>
                    <a:pt x="19193" y="7438"/>
                  </a:cubicBezTo>
                  <a:cubicBezTo>
                    <a:pt x="18979" y="7081"/>
                    <a:pt x="18646" y="6819"/>
                    <a:pt x="18265" y="6664"/>
                  </a:cubicBezTo>
                  <a:cubicBezTo>
                    <a:pt x="18053" y="6589"/>
                    <a:pt x="17837" y="6557"/>
                    <a:pt x="17619" y="6557"/>
                  </a:cubicBezTo>
                  <a:cubicBezTo>
                    <a:pt x="16904" y="6557"/>
                    <a:pt x="16176" y="6904"/>
                    <a:pt x="15574" y="7223"/>
                  </a:cubicBezTo>
                  <a:cubicBezTo>
                    <a:pt x="14990" y="7533"/>
                    <a:pt x="14467" y="7902"/>
                    <a:pt x="13931" y="8271"/>
                  </a:cubicBezTo>
                  <a:cubicBezTo>
                    <a:pt x="13359" y="8652"/>
                    <a:pt x="12752" y="9069"/>
                    <a:pt x="12085" y="9247"/>
                  </a:cubicBezTo>
                  <a:cubicBezTo>
                    <a:pt x="12007" y="9270"/>
                    <a:pt x="11907" y="9292"/>
                    <a:pt x="11811" y="9292"/>
                  </a:cubicBezTo>
                  <a:cubicBezTo>
                    <a:pt x="11703" y="9292"/>
                    <a:pt x="11601" y="9264"/>
                    <a:pt x="11538" y="9176"/>
                  </a:cubicBezTo>
                  <a:cubicBezTo>
                    <a:pt x="11383" y="8950"/>
                    <a:pt x="11490" y="8688"/>
                    <a:pt x="11633" y="8497"/>
                  </a:cubicBezTo>
                  <a:cubicBezTo>
                    <a:pt x="12002" y="7938"/>
                    <a:pt x="12692" y="7581"/>
                    <a:pt x="13264" y="7283"/>
                  </a:cubicBezTo>
                  <a:cubicBezTo>
                    <a:pt x="13835" y="6973"/>
                    <a:pt x="14478" y="6723"/>
                    <a:pt x="15086" y="6461"/>
                  </a:cubicBezTo>
                  <a:cubicBezTo>
                    <a:pt x="15894" y="6113"/>
                    <a:pt x="16739" y="5792"/>
                    <a:pt x="17618" y="5792"/>
                  </a:cubicBezTo>
                  <a:cubicBezTo>
                    <a:pt x="17761" y="5792"/>
                    <a:pt x="17905" y="5800"/>
                    <a:pt x="18050" y="5818"/>
                  </a:cubicBezTo>
                  <a:cubicBezTo>
                    <a:pt x="18062" y="5830"/>
                    <a:pt x="18074" y="5830"/>
                    <a:pt x="18086" y="5830"/>
                  </a:cubicBezTo>
                  <a:lnTo>
                    <a:pt x="18157" y="5830"/>
                  </a:lnTo>
                  <a:cubicBezTo>
                    <a:pt x="18312" y="5830"/>
                    <a:pt x="18479" y="5854"/>
                    <a:pt x="18634" y="5902"/>
                  </a:cubicBezTo>
                  <a:cubicBezTo>
                    <a:pt x="18634" y="5902"/>
                    <a:pt x="18634" y="5902"/>
                    <a:pt x="18634" y="5902"/>
                  </a:cubicBezTo>
                  <a:cubicBezTo>
                    <a:pt x="18676" y="5902"/>
                    <a:pt x="17774" y="3959"/>
                    <a:pt x="16967" y="3330"/>
                  </a:cubicBezTo>
                  <a:cubicBezTo>
                    <a:pt x="16536" y="2991"/>
                    <a:pt x="16014" y="2816"/>
                    <a:pt x="15486" y="2816"/>
                  </a:cubicBezTo>
                  <a:cubicBezTo>
                    <a:pt x="15123" y="2816"/>
                    <a:pt x="14758" y="2898"/>
                    <a:pt x="14419" y="3068"/>
                  </a:cubicBezTo>
                  <a:cubicBezTo>
                    <a:pt x="13597" y="3449"/>
                    <a:pt x="12931" y="4128"/>
                    <a:pt x="12288" y="4747"/>
                  </a:cubicBezTo>
                  <a:cubicBezTo>
                    <a:pt x="11978" y="5045"/>
                    <a:pt x="11633" y="5318"/>
                    <a:pt x="11299" y="5604"/>
                  </a:cubicBezTo>
                  <a:cubicBezTo>
                    <a:pt x="10930" y="5914"/>
                    <a:pt x="10561" y="6247"/>
                    <a:pt x="10097" y="6414"/>
                  </a:cubicBezTo>
                  <a:cubicBezTo>
                    <a:pt x="9994" y="6448"/>
                    <a:pt x="9897" y="6501"/>
                    <a:pt x="9779" y="6501"/>
                  </a:cubicBezTo>
                  <a:cubicBezTo>
                    <a:pt x="9734" y="6501"/>
                    <a:pt x="9686" y="6493"/>
                    <a:pt x="9633" y="6473"/>
                  </a:cubicBezTo>
                  <a:lnTo>
                    <a:pt x="9621" y="6473"/>
                  </a:lnTo>
                  <a:cubicBezTo>
                    <a:pt x="9573" y="6426"/>
                    <a:pt x="9549" y="6354"/>
                    <a:pt x="9585" y="6295"/>
                  </a:cubicBezTo>
                  <a:cubicBezTo>
                    <a:pt x="9597" y="6247"/>
                    <a:pt x="9621" y="6188"/>
                    <a:pt x="9656" y="6152"/>
                  </a:cubicBezTo>
                  <a:cubicBezTo>
                    <a:pt x="9775" y="5985"/>
                    <a:pt x="9906" y="5842"/>
                    <a:pt x="10049" y="5711"/>
                  </a:cubicBezTo>
                  <a:cubicBezTo>
                    <a:pt x="10430" y="5342"/>
                    <a:pt x="10799" y="4973"/>
                    <a:pt x="11133" y="4580"/>
                  </a:cubicBezTo>
                  <a:cubicBezTo>
                    <a:pt x="11538" y="4092"/>
                    <a:pt x="11978" y="3640"/>
                    <a:pt x="12442" y="3211"/>
                  </a:cubicBezTo>
                  <a:cubicBezTo>
                    <a:pt x="12839" y="2877"/>
                    <a:pt x="13326" y="2534"/>
                    <a:pt x="13857" y="2534"/>
                  </a:cubicBezTo>
                  <a:cubicBezTo>
                    <a:pt x="13932" y="2534"/>
                    <a:pt x="14009" y="2541"/>
                    <a:pt x="14086" y="2556"/>
                  </a:cubicBezTo>
                  <a:cubicBezTo>
                    <a:pt x="14109" y="2556"/>
                    <a:pt x="13085" y="842"/>
                    <a:pt x="12181" y="604"/>
                  </a:cubicBezTo>
                  <a:cubicBezTo>
                    <a:pt x="12002" y="559"/>
                    <a:pt x="11825" y="538"/>
                    <a:pt x="11652" y="538"/>
                  </a:cubicBezTo>
                  <a:cubicBezTo>
                    <a:pt x="10950" y="538"/>
                    <a:pt x="10305" y="883"/>
                    <a:pt x="9799" y="1389"/>
                  </a:cubicBezTo>
                  <a:cubicBezTo>
                    <a:pt x="9228" y="1985"/>
                    <a:pt x="8930" y="2711"/>
                    <a:pt x="8668" y="3473"/>
                  </a:cubicBezTo>
                  <a:cubicBezTo>
                    <a:pt x="8537" y="3902"/>
                    <a:pt x="8371" y="4306"/>
                    <a:pt x="8180" y="4711"/>
                  </a:cubicBezTo>
                  <a:cubicBezTo>
                    <a:pt x="8013" y="5021"/>
                    <a:pt x="7799" y="5366"/>
                    <a:pt x="7442" y="5485"/>
                  </a:cubicBezTo>
                  <a:cubicBezTo>
                    <a:pt x="7392" y="5503"/>
                    <a:pt x="7346" y="5511"/>
                    <a:pt x="7305" y="5511"/>
                  </a:cubicBezTo>
                  <a:cubicBezTo>
                    <a:pt x="6699" y="5511"/>
                    <a:pt x="7004" y="3737"/>
                    <a:pt x="7049" y="3425"/>
                  </a:cubicBezTo>
                  <a:cubicBezTo>
                    <a:pt x="7132" y="2854"/>
                    <a:pt x="7287" y="2306"/>
                    <a:pt x="7513" y="1794"/>
                  </a:cubicBezTo>
                  <a:cubicBezTo>
                    <a:pt x="7870" y="1044"/>
                    <a:pt x="8466" y="532"/>
                    <a:pt x="9156" y="115"/>
                  </a:cubicBezTo>
                  <a:cubicBezTo>
                    <a:pt x="9178" y="101"/>
                    <a:pt x="8519" y="0"/>
                    <a:pt x="7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3725461" y="3677005"/>
              <a:ext cx="776094" cy="400382"/>
            </a:xfrm>
            <a:custGeom>
              <a:rect b="b" l="l" r="r" t="t"/>
              <a:pathLst>
                <a:path extrusionOk="0" h="10776" w="20888">
                  <a:moveTo>
                    <a:pt x="11530" y="0"/>
                  </a:moveTo>
                  <a:cubicBezTo>
                    <a:pt x="11077" y="477"/>
                    <a:pt x="10994" y="489"/>
                    <a:pt x="10613" y="977"/>
                  </a:cubicBezTo>
                  <a:cubicBezTo>
                    <a:pt x="10553" y="1036"/>
                    <a:pt x="10137" y="1751"/>
                    <a:pt x="10077" y="1786"/>
                  </a:cubicBezTo>
                  <a:cubicBezTo>
                    <a:pt x="9851" y="2227"/>
                    <a:pt x="9708" y="2548"/>
                    <a:pt x="9517" y="3001"/>
                  </a:cubicBezTo>
                  <a:cubicBezTo>
                    <a:pt x="9315" y="3489"/>
                    <a:pt x="9125" y="3977"/>
                    <a:pt x="8922" y="4465"/>
                  </a:cubicBezTo>
                  <a:cubicBezTo>
                    <a:pt x="8732" y="4894"/>
                    <a:pt x="8470" y="5287"/>
                    <a:pt x="8279" y="5703"/>
                  </a:cubicBezTo>
                  <a:cubicBezTo>
                    <a:pt x="7970" y="5608"/>
                    <a:pt x="7672" y="5513"/>
                    <a:pt x="7362" y="5430"/>
                  </a:cubicBezTo>
                  <a:cubicBezTo>
                    <a:pt x="7601" y="4930"/>
                    <a:pt x="7636" y="4287"/>
                    <a:pt x="7672" y="3775"/>
                  </a:cubicBezTo>
                  <a:cubicBezTo>
                    <a:pt x="7708" y="3072"/>
                    <a:pt x="7708" y="2382"/>
                    <a:pt x="7648" y="1691"/>
                  </a:cubicBezTo>
                  <a:cubicBezTo>
                    <a:pt x="7636" y="1524"/>
                    <a:pt x="7624" y="1358"/>
                    <a:pt x="7612" y="1191"/>
                  </a:cubicBezTo>
                  <a:cubicBezTo>
                    <a:pt x="7601" y="1227"/>
                    <a:pt x="7589" y="1274"/>
                    <a:pt x="7577" y="1310"/>
                  </a:cubicBezTo>
                  <a:cubicBezTo>
                    <a:pt x="7398" y="1941"/>
                    <a:pt x="7279" y="2584"/>
                    <a:pt x="7231" y="3239"/>
                  </a:cubicBezTo>
                  <a:cubicBezTo>
                    <a:pt x="7231" y="3632"/>
                    <a:pt x="7208" y="4025"/>
                    <a:pt x="7160" y="4406"/>
                  </a:cubicBezTo>
                  <a:cubicBezTo>
                    <a:pt x="7124" y="4727"/>
                    <a:pt x="7041" y="5025"/>
                    <a:pt x="7029" y="5334"/>
                  </a:cubicBezTo>
                  <a:cubicBezTo>
                    <a:pt x="6839" y="5287"/>
                    <a:pt x="6660" y="5239"/>
                    <a:pt x="6481" y="5191"/>
                  </a:cubicBezTo>
                  <a:cubicBezTo>
                    <a:pt x="6315" y="4382"/>
                    <a:pt x="5803" y="3620"/>
                    <a:pt x="5469" y="2870"/>
                  </a:cubicBezTo>
                  <a:cubicBezTo>
                    <a:pt x="5386" y="2691"/>
                    <a:pt x="5303" y="2501"/>
                    <a:pt x="5231" y="2310"/>
                  </a:cubicBezTo>
                  <a:lnTo>
                    <a:pt x="5231" y="2310"/>
                  </a:lnTo>
                  <a:cubicBezTo>
                    <a:pt x="5160" y="2513"/>
                    <a:pt x="5374" y="3441"/>
                    <a:pt x="5541" y="3751"/>
                  </a:cubicBezTo>
                  <a:cubicBezTo>
                    <a:pt x="5755" y="4156"/>
                    <a:pt x="5898" y="4703"/>
                    <a:pt x="6088" y="5108"/>
                  </a:cubicBezTo>
                  <a:cubicBezTo>
                    <a:pt x="4422" y="4727"/>
                    <a:pt x="1957" y="3822"/>
                    <a:pt x="493" y="2941"/>
                  </a:cubicBezTo>
                  <a:cubicBezTo>
                    <a:pt x="449" y="2915"/>
                    <a:pt x="405" y="2904"/>
                    <a:pt x="363" y="2904"/>
                  </a:cubicBezTo>
                  <a:cubicBezTo>
                    <a:pt x="154" y="2904"/>
                    <a:pt x="0" y="3185"/>
                    <a:pt x="219" y="3334"/>
                  </a:cubicBezTo>
                  <a:cubicBezTo>
                    <a:pt x="1540" y="4263"/>
                    <a:pt x="4029" y="5120"/>
                    <a:pt x="5588" y="5489"/>
                  </a:cubicBezTo>
                  <a:cubicBezTo>
                    <a:pt x="5791" y="5537"/>
                    <a:pt x="5981" y="5584"/>
                    <a:pt x="6184" y="5632"/>
                  </a:cubicBezTo>
                  <a:cubicBezTo>
                    <a:pt x="5827" y="6299"/>
                    <a:pt x="4410" y="7311"/>
                    <a:pt x="4291" y="7430"/>
                  </a:cubicBezTo>
                  <a:lnTo>
                    <a:pt x="4124" y="7620"/>
                  </a:lnTo>
                  <a:cubicBezTo>
                    <a:pt x="4422" y="7489"/>
                    <a:pt x="5874" y="6751"/>
                    <a:pt x="6529" y="5751"/>
                  </a:cubicBezTo>
                  <a:cubicBezTo>
                    <a:pt x="6696" y="5787"/>
                    <a:pt x="6767" y="5787"/>
                    <a:pt x="6934" y="5834"/>
                  </a:cubicBezTo>
                  <a:cubicBezTo>
                    <a:pt x="7017" y="6120"/>
                    <a:pt x="7053" y="6430"/>
                    <a:pt x="7041" y="6739"/>
                  </a:cubicBezTo>
                  <a:cubicBezTo>
                    <a:pt x="6981" y="7204"/>
                    <a:pt x="6874" y="7656"/>
                    <a:pt x="6708" y="8097"/>
                  </a:cubicBezTo>
                  <a:cubicBezTo>
                    <a:pt x="6469" y="8847"/>
                    <a:pt x="5934" y="10406"/>
                    <a:pt x="6077" y="10430"/>
                  </a:cubicBezTo>
                  <a:cubicBezTo>
                    <a:pt x="6267" y="10085"/>
                    <a:pt x="6458" y="9752"/>
                    <a:pt x="6636" y="9394"/>
                  </a:cubicBezTo>
                  <a:cubicBezTo>
                    <a:pt x="6958" y="8740"/>
                    <a:pt x="7196" y="8049"/>
                    <a:pt x="7327" y="7335"/>
                  </a:cubicBezTo>
                  <a:cubicBezTo>
                    <a:pt x="7386" y="6942"/>
                    <a:pt x="7458" y="6382"/>
                    <a:pt x="7327" y="5942"/>
                  </a:cubicBezTo>
                  <a:lnTo>
                    <a:pt x="7327" y="5942"/>
                  </a:lnTo>
                  <a:cubicBezTo>
                    <a:pt x="7660" y="6037"/>
                    <a:pt x="7993" y="6132"/>
                    <a:pt x="8327" y="6239"/>
                  </a:cubicBezTo>
                  <a:cubicBezTo>
                    <a:pt x="8803" y="7668"/>
                    <a:pt x="8875" y="10645"/>
                    <a:pt x="9006" y="10645"/>
                  </a:cubicBezTo>
                  <a:lnTo>
                    <a:pt x="9006" y="10371"/>
                  </a:lnTo>
                  <a:cubicBezTo>
                    <a:pt x="8982" y="9132"/>
                    <a:pt x="9196" y="7549"/>
                    <a:pt x="8696" y="6346"/>
                  </a:cubicBezTo>
                  <a:lnTo>
                    <a:pt x="8696" y="6346"/>
                  </a:lnTo>
                  <a:cubicBezTo>
                    <a:pt x="9256" y="6513"/>
                    <a:pt x="9815" y="6692"/>
                    <a:pt x="10375" y="6858"/>
                  </a:cubicBezTo>
                  <a:cubicBezTo>
                    <a:pt x="10375" y="6870"/>
                    <a:pt x="10387" y="6870"/>
                    <a:pt x="10387" y="6882"/>
                  </a:cubicBezTo>
                  <a:cubicBezTo>
                    <a:pt x="11101" y="8013"/>
                    <a:pt x="12113" y="10597"/>
                    <a:pt x="12268" y="10776"/>
                  </a:cubicBezTo>
                  <a:lnTo>
                    <a:pt x="12232" y="10656"/>
                  </a:lnTo>
                  <a:cubicBezTo>
                    <a:pt x="11970" y="9859"/>
                    <a:pt x="11768" y="9049"/>
                    <a:pt x="11530" y="8251"/>
                  </a:cubicBezTo>
                  <a:cubicBezTo>
                    <a:pt x="11434" y="7823"/>
                    <a:pt x="11268" y="7430"/>
                    <a:pt x="11041" y="7061"/>
                  </a:cubicBezTo>
                  <a:lnTo>
                    <a:pt x="11041" y="7061"/>
                  </a:lnTo>
                  <a:cubicBezTo>
                    <a:pt x="12006" y="7358"/>
                    <a:pt x="13208" y="7835"/>
                    <a:pt x="14173" y="8168"/>
                  </a:cubicBezTo>
                  <a:cubicBezTo>
                    <a:pt x="14732" y="8847"/>
                    <a:pt x="15816" y="10335"/>
                    <a:pt x="15959" y="10406"/>
                  </a:cubicBezTo>
                  <a:cubicBezTo>
                    <a:pt x="15661" y="9740"/>
                    <a:pt x="15328" y="8942"/>
                    <a:pt x="14851" y="8335"/>
                  </a:cubicBezTo>
                  <a:lnTo>
                    <a:pt x="14851" y="8335"/>
                  </a:lnTo>
                  <a:cubicBezTo>
                    <a:pt x="15244" y="8478"/>
                    <a:pt x="15649" y="8620"/>
                    <a:pt x="16030" y="8763"/>
                  </a:cubicBezTo>
                  <a:cubicBezTo>
                    <a:pt x="16899" y="9097"/>
                    <a:pt x="17757" y="9406"/>
                    <a:pt x="18638" y="9692"/>
                  </a:cubicBezTo>
                  <a:cubicBezTo>
                    <a:pt x="19388" y="9918"/>
                    <a:pt x="20043" y="10323"/>
                    <a:pt x="20840" y="10347"/>
                  </a:cubicBezTo>
                  <a:cubicBezTo>
                    <a:pt x="20888" y="10335"/>
                    <a:pt x="20888" y="10264"/>
                    <a:pt x="20840" y="10264"/>
                  </a:cubicBezTo>
                  <a:cubicBezTo>
                    <a:pt x="20019" y="10168"/>
                    <a:pt x="19328" y="9775"/>
                    <a:pt x="18602" y="9382"/>
                  </a:cubicBezTo>
                  <a:cubicBezTo>
                    <a:pt x="18054" y="9097"/>
                    <a:pt x="17483" y="8835"/>
                    <a:pt x="16899" y="8620"/>
                  </a:cubicBezTo>
                  <a:cubicBezTo>
                    <a:pt x="17042" y="8561"/>
                    <a:pt x="17173" y="8478"/>
                    <a:pt x="17316" y="8418"/>
                  </a:cubicBezTo>
                  <a:cubicBezTo>
                    <a:pt x="17685" y="8239"/>
                    <a:pt x="18054" y="8061"/>
                    <a:pt x="18435" y="7882"/>
                  </a:cubicBezTo>
                  <a:lnTo>
                    <a:pt x="18542" y="7835"/>
                  </a:lnTo>
                  <a:cubicBezTo>
                    <a:pt x="18533" y="7823"/>
                    <a:pt x="18505" y="7818"/>
                    <a:pt x="18460" y="7818"/>
                  </a:cubicBezTo>
                  <a:cubicBezTo>
                    <a:pt x="18093" y="7818"/>
                    <a:pt x="16647" y="8179"/>
                    <a:pt x="16233" y="8370"/>
                  </a:cubicBezTo>
                  <a:lnTo>
                    <a:pt x="16173" y="8347"/>
                  </a:lnTo>
                  <a:cubicBezTo>
                    <a:pt x="15292" y="8001"/>
                    <a:pt x="14387" y="7668"/>
                    <a:pt x="13494" y="7347"/>
                  </a:cubicBezTo>
                  <a:cubicBezTo>
                    <a:pt x="13899" y="7168"/>
                    <a:pt x="14280" y="6942"/>
                    <a:pt x="14649" y="6692"/>
                  </a:cubicBezTo>
                  <a:cubicBezTo>
                    <a:pt x="15161" y="6370"/>
                    <a:pt x="15649" y="6013"/>
                    <a:pt x="16149" y="5692"/>
                  </a:cubicBezTo>
                  <a:cubicBezTo>
                    <a:pt x="16411" y="5513"/>
                    <a:pt x="16673" y="5358"/>
                    <a:pt x="16935" y="5203"/>
                  </a:cubicBezTo>
                  <a:lnTo>
                    <a:pt x="16935" y="5203"/>
                  </a:lnTo>
                  <a:cubicBezTo>
                    <a:pt x="16792" y="5227"/>
                    <a:pt x="16661" y="5263"/>
                    <a:pt x="16518" y="5311"/>
                  </a:cubicBezTo>
                  <a:cubicBezTo>
                    <a:pt x="15911" y="5549"/>
                    <a:pt x="15304" y="5823"/>
                    <a:pt x="14732" y="6156"/>
                  </a:cubicBezTo>
                  <a:cubicBezTo>
                    <a:pt x="14137" y="6537"/>
                    <a:pt x="13399" y="6680"/>
                    <a:pt x="12851" y="7132"/>
                  </a:cubicBezTo>
                  <a:cubicBezTo>
                    <a:pt x="12244" y="6918"/>
                    <a:pt x="11625" y="6727"/>
                    <a:pt x="11006" y="6549"/>
                  </a:cubicBezTo>
                  <a:cubicBezTo>
                    <a:pt x="10720" y="6477"/>
                    <a:pt x="10434" y="6382"/>
                    <a:pt x="10160" y="6299"/>
                  </a:cubicBezTo>
                  <a:cubicBezTo>
                    <a:pt x="10672" y="5906"/>
                    <a:pt x="11065" y="5263"/>
                    <a:pt x="11542" y="4870"/>
                  </a:cubicBezTo>
                  <a:cubicBezTo>
                    <a:pt x="12220" y="4287"/>
                    <a:pt x="12935" y="3751"/>
                    <a:pt x="13649" y="3227"/>
                  </a:cubicBezTo>
                  <a:cubicBezTo>
                    <a:pt x="14030" y="2953"/>
                    <a:pt x="14387" y="2667"/>
                    <a:pt x="14756" y="2382"/>
                  </a:cubicBezTo>
                  <a:lnTo>
                    <a:pt x="14756" y="2382"/>
                  </a:lnTo>
                  <a:cubicBezTo>
                    <a:pt x="14554" y="2477"/>
                    <a:pt x="14363" y="2572"/>
                    <a:pt x="14173" y="2655"/>
                  </a:cubicBezTo>
                  <a:cubicBezTo>
                    <a:pt x="13982" y="2739"/>
                    <a:pt x="10803" y="4775"/>
                    <a:pt x="9648" y="6144"/>
                  </a:cubicBezTo>
                  <a:lnTo>
                    <a:pt x="8613" y="5811"/>
                  </a:lnTo>
                  <a:cubicBezTo>
                    <a:pt x="9053" y="5334"/>
                    <a:pt x="9291" y="4632"/>
                    <a:pt x="9517" y="4060"/>
                  </a:cubicBezTo>
                  <a:cubicBezTo>
                    <a:pt x="9887" y="3156"/>
                    <a:pt x="10268" y="2251"/>
                    <a:pt x="10720" y="1382"/>
                  </a:cubicBezTo>
                  <a:cubicBezTo>
                    <a:pt x="10958" y="905"/>
                    <a:pt x="11232" y="441"/>
                    <a:pt x="115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1"/>
            <p:cNvSpPr/>
            <p:nvPr/>
          </p:nvSpPr>
          <p:spPr>
            <a:xfrm>
              <a:off x="3663670" y="2925337"/>
              <a:ext cx="951131" cy="365531"/>
            </a:xfrm>
            <a:custGeom>
              <a:rect b="b" l="l" r="r" t="t"/>
              <a:pathLst>
                <a:path extrusionOk="0" h="9838" w="25599">
                  <a:moveTo>
                    <a:pt x="11223" y="1"/>
                  </a:moveTo>
                  <a:cubicBezTo>
                    <a:pt x="6749" y="1"/>
                    <a:pt x="2924" y="1720"/>
                    <a:pt x="1" y="4705"/>
                  </a:cubicBezTo>
                  <a:cubicBezTo>
                    <a:pt x="1645" y="6904"/>
                    <a:pt x="6251" y="9838"/>
                    <a:pt x="12316" y="9838"/>
                  </a:cubicBezTo>
                  <a:cubicBezTo>
                    <a:pt x="16264" y="9838"/>
                    <a:pt x="20829" y="8595"/>
                    <a:pt x="25599" y="5098"/>
                  </a:cubicBezTo>
                  <a:cubicBezTo>
                    <a:pt x="20359" y="1568"/>
                    <a:pt x="15495" y="1"/>
                    <a:pt x="112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1"/>
            <p:cNvSpPr/>
            <p:nvPr/>
          </p:nvSpPr>
          <p:spPr>
            <a:xfrm>
              <a:off x="3663670" y="3080724"/>
              <a:ext cx="827739" cy="38864"/>
            </a:xfrm>
            <a:custGeom>
              <a:rect b="b" l="l" r="r" t="t"/>
              <a:pathLst>
                <a:path extrusionOk="0" h="1046" w="22278">
                  <a:moveTo>
                    <a:pt x="6457" y="1"/>
                  </a:moveTo>
                  <a:cubicBezTo>
                    <a:pt x="3102" y="1"/>
                    <a:pt x="830" y="168"/>
                    <a:pt x="1" y="523"/>
                  </a:cubicBezTo>
                  <a:cubicBezTo>
                    <a:pt x="982" y="894"/>
                    <a:pt x="3532" y="1045"/>
                    <a:pt x="7369" y="1045"/>
                  </a:cubicBezTo>
                  <a:cubicBezTo>
                    <a:pt x="11168" y="1045"/>
                    <a:pt x="16229" y="897"/>
                    <a:pt x="22277" y="666"/>
                  </a:cubicBezTo>
                  <a:cubicBezTo>
                    <a:pt x="15889" y="234"/>
                    <a:pt x="10418" y="1"/>
                    <a:pt x="64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1"/>
            <p:cNvSpPr/>
            <p:nvPr/>
          </p:nvSpPr>
          <p:spPr>
            <a:xfrm>
              <a:off x="3779561" y="3105432"/>
              <a:ext cx="58891" cy="85865"/>
            </a:xfrm>
            <a:custGeom>
              <a:rect b="b" l="l" r="r" t="t"/>
              <a:pathLst>
                <a:path extrusionOk="0" h="2311" w="1585">
                  <a:moveTo>
                    <a:pt x="1" y="1"/>
                  </a:moveTo>
                  <a:lnTo>
                    <a:pt x="1" y="1"/>
                  </a:lnTo>
                  <a:cubicBezTo>
                    <a:pt x="692" y="513"/>
                    <a:pt x="989" y="1632"/>
                    <a:pt x="513" y="2310"/>
                  </a:cubicBezTo>
                  <a:cubicBezTo>
                    <a:pt x="1584" y="1417"/>
                    <a:pt x="465" y="96"/>
                    <a:pt x="465" y="96"/>
                  </a:cubicBezTo>
                  <a:lnTo>
                    <a:pt x="1" y="1"/>
                  </a:ln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1"/>
            <p:cNvSpPr/>
            <p:nvPr/>
          </p:nvSpPr>
          <p:spPr>
            <a:xfrm>
              <a:off x="3888391" y="3106324"/>
              <a:ext cx="71709" cy="133647"/>
            </a:xfrm>
            <a:custGeom>
              <a:rect b="b" l="l" r="r" t="t"/>
              <a:pathLst>
                <a:path extrusionOk="0" h="3597" w="1930">
                  <a:moveTo>
                    <a:pt x="691" y="0"/>
                  </a:moveTo>
                  <a:lnTo>
                    <a:pt x="1" y="12"/>
                  </a:lnTo>
                  <a:cubicBezTo>
                    <a:pt x="906" y="1298"/>
                    <a:pt x="965" y="2763"/>
                    <a:pt x="549" y="3596"/>
                  </a:cubicBezTo>
                  <a:cubicBezTo>
                    <a:pt x="1930" y="1834"/>
                    <a:pt x="691" y="0"/>
                    <a:pt x="691"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1"/>
            <p:cNvSpPr/>
            <p:nvPr/>
          </p:nvSpPr>
          <p:spPr>
            <a:xfrm>
              <a:off x="4026427" y="3104987"/>
              <a:ext cx="62420" cy="153970"/>
            </a:xfrm>
            <a:custGeom>
              <a:rect b="b" l="l" r="r" t="t"/>
              <a:pathLst>
                <a:path extrusionOk="0" h="4144" w="1680">
                  <a:moveTo>
                    <a:pt x="501" y="1"/>
                  </a:moveTo>
                  <a:cubicBezTo>
                    <a:pt x="334" y="1"/>
                    <a:pt x="167" y="13"/>
                    <a:pt x="1" y="48"/>
                  </a:cubicBezTo>
                  <a:cubicBezTo>
                    <a:pt x="1001" y="1167"/>
                    <a:pt x="1263" y="2763"/>
                    <a:pt x="691" y="4144"/>
                  </a:cubicBezTo>
                  <a:cubicBezTo>
                    <a:pt x="1679" y="2572"/>
                    <a:pt x="1227" y="739"/>
                    <a:pt x="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1"/>
            <p:cNvSpPr/>
            <p:nvPr/>
          </p:nvSpPr>
          <p:spPr>
            <a:xfrm>
              <a:off x="4185678" y="3105841"/>
              <a:ext cx="60674" cy="143827"/>
            </a:xfrm>
            <a:custGeom>
              <a:rect b="b" l="l" r="r" t="t"/>
              <a:pathLst>
                <a:path extrusionOk="0" h="3871" w="1633">
                  <a:moveTo>
                    <a:pt x="372" y="1"/>
                  </a:moveTo>
                  <a:cubicBezTo>
                    <a:pt x="246" y="1"/>
                    <a:pt x="122" y="16"/>
                    <a:pt x="1" y="49"/>
                  </a:cubicBezTo>
                  <a:cubicBezTo>
                    <a:pt x="989" y="1478"/>
                    <a:pt x="1227" y="2228"/>
                    <a:pt x="715" y="3871"/>
                  </a:cubicBezTo>
                  <a:cubicBezTo>
                    <a:pt x="1632" y="2645"/>
                    <a:pt x="1203" y="561"/>
                    <a:pt x="668" y="25"/>
                  </a:cubicBezTo>
                  <a:cubicBezTo>
                    <a:pt x="569" y="10"/>
                    <a:pt x="470" y="1"/>
                    <a:pt x="3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1"/>
            <p:cNvSpPr/>
            <p:nvPr/>
          </p:nvSpPr>
          <p:spPr>
            <a:xfrm>
              <a:off x="4314871" y="3104095"/>
              <a:ext cx="42505" cy="98684"/>
            </a:xfrm>
            <a:custGeom>
              <a:rect b="b" l="l" r="r" t="t"/>
              <a:pathLst>
                <a:path extrusionOk="0" h="2656" w="1144">
                  <a:moveTo>
                    <a:pt x="1" y="1"/>
                  </a:moveTo>
                  <a:lnTo>
                    <a:pt x="1" y="1"/>
                  </a:lnTo>
                  <a:cubicBezTo>
                    <a:pt x="548" y="727"/>
                    <a:pt x="834" y="1739"/>
                    <a:pt x="596" y="2656"/>
                  </a:cubicBezTo>
                  <a:cubicBezTo>
                    <a:pt x="1144" y="1608"/>
                    <a:pt x="465" y="72"/>
                    <a:pt x="465" y="72"/>
                  </a:cubicBez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1"/>
            <p:cNvSpPr/>
            <p:nvPr/>
          </p:nvSpPr>
          <p:spPr>
            <a:xfrm>
              <a:off x="4425039" y="3105432"/>
              <a:ext cx="27012" cy="77468"/>
            </a:xfrm>
            <a:custGeom>
              <a:rect b="b" l="l" r="r" t="t"/>
              <a:pathLst>
                <a:path extrusionOk="0" h="2085" w="727">
                  <a:moveTo>
                    <a:pt x="0" y="1"/>
                  </a:moveTo>
                  <a:cubicBezTo>
                    <a:pt x="345" y="513"/>
                    <a:pt x="453" y="1382"/>
                    <a:pt x="238" y="2084"/>
                  </a:cubicBezTo>
                  <a:cubicBezTo>
                    <a:pt x="726" y="1334"/>
                    <a:pt x="286" y="1"/>
                    <a:pt x="2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1"/>
            <p:cNvSpPr/>
            <p:nvPr/>
          </p:nvSpPr>
          <p:spPr>
            <a:xfrm>
              <a:off x="3778706" y="3006783"/>
              <a:ext cx="59745" cy="85419"/>
            </a:xfrm>
            <a:custGeom>
              <a:rect b="b" l="l" r="r" t="t"/>
              <a:pathLst>
                <a:path extrusionOk="0" h="2299" w="1608">
                  <a:moveTo>
                    <a:pt x="548" y="0"/>
                  </a:moveTo>
                  <a:cubicBezTo>
                    <a:pt x="1012" y="679"/>
                    <a:pt x="703" y="1798"/>
                    <a:pt x="0" y="2298"/>
                  </a:cubicBezTo>
                  <a:lnTo>
                    <a:pt x="476" y="2215"/>
                  </a:lnTo>
                  <a:cubicBezTo>
                    <a:pt x="476" y="2215"/>
                    <a:pt x="1607" y="917"/>
                    <a:pt x="548"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1"/>
            <p:cNvSpPr/>
            <p:nvPr/>
          </p:nvSpPr>
          <p:spPr>
            <a:xfrm>
              <a:off x="3887537" y="2959892"/>
              <a:ext cx="72564" cy="134055"/>
            </a:xfrm>
            <a:custGeom>
              <a:rect b="b" l="l" r="r" t="t"/>
              <a:pathLst>
                <a:path extrusionOk="0" h="3608" w="1953">
                  <a:moveTo>
                    <a:pt x="607" y="0"/>
                  </a:moveTo>
                  <a:lnTo>
                    <a:pt x="607" y="0"/>
                  </a:lnTo>
                  <a:cubicBezTo>
                    <a:pt x="1012" y="834"/>
                    <a:pt x="929" y="2310"/>
                    <a:pt x="0" y="3572"/>
                  </a:cubicBezTo>
                  <a:lnTo>
                    <a:pt x="691" y="3608"/>
                  </a:lnTo>
                  <a:cubicBezTo>
                    <a:pt x="691" y="3608"/>
                    <a:pt x="1953" y="1786"/>
                    <a:pt x="607"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4025535" y="2943060"/>
              <a:ext cx="63758" cy="153673"/>
            </a:xfrm>
            <a:custGeom>
              <a:rect b="b" l="l" r="r" t="t"/>
              <a:pathLst>
                <a:path extrusionOk="0" h="4136" w="1716">
                  <a:moveTo>
                    <a:pt x="751" y="1"/>
                  </a:moveTo>
                  <a:lnTo>
                    <a:pt x="751" y="1"/>
                  </a:lnTo>
                  <a:cubicBezTo>
                    <a:pt x="1311" y="1394"/>
                    <a:pt x="1013" y="2978"/>
                    <a:pt x="1" y="4085"/>
                  </a:cubicBezTo>
                  <a:cubicBezTo>
                    <a:pt x="138" y="4114"/>
                    <a:pt x="275" y="4136"/>
                    <a:pt x="412" y="4136"/>
                  </a:cubicBezTo>
                  <a:cubicBezTo>
                    <a:pt x="442" y="4136"/>
                    <a:pt x="471" y="4135"/>
                    <a:pt x="501" y="4132"/>
                  </a:cubicBezTo>
                  <a:cubicBezTo>
                    <a:pt x="1239" y="3406"/>
                    <a:pt x="1715" y="1584"/>
                    <a:pt x="7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4184378" y="2955025"/>
              <a:ext cx="62383" cy="143678"/>
            </a:xfrm>
            <a:custGeom>
              <a:rect b="b" l="l" r="r" t="t"/>
              <a:pathLst>
                <a:path extrusionOk="0" h="3867" w="1679">
                  <a:moveTo>
                    <a:pt x="786" y="0"/>
                  </a:moveTo>
                  <a:cubicBezTo>
                    <a:pt x="1274" y="1643"/>
                    <a:pt x="1024" y="2394"/>
                    <a:pt x="0" y="3810"/>
                  </a:cubicBezTo>
                  <a:cubicBezTo>
                    <a:pt x="134" y="3848"/>
                    <a:pt x="273" y="3866"/>
                    <a:pt x="413" y="3866"/>
                  </a:cubicBezTo>
                  <a:cubicBezTo>
                    <a:pt x="497" y="3866"/>
                    <a:pt x="582" y="3860"/>
                    <a:pt x="667" y="3846"/>
                  </a:cubicBezTo>
                  <a:cubicBezTo>
                    <a:pt x="1215" y="3310"/>
                    <a:pt x="1679" y="1239"/>
                    <a:pt x="7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4313533" y="3003699"/>
              <a:ext cx="43843" cy="98684"/>
            </a:xfrm>
            <a:custGeom>
              <a:rect b="b" l="l" r="r" t="t"/>
              <a:pathLst>
                <a:path extrusionOk="0" h="2656" w="1180">
                  <a:moveTo>
                    <a:pt x="644" y="0"/>
                  </a:moveTo>
                  <a:cubicBezTo>
                    <a:pt x="882" y="929"/>
                    <a:pt x="572" y="1941"/>
                    <a:pt x="1" y="2655"/>
                  </a:cubicBezTo>
                  <a:lnTo>
                    <a:pt x="477" y="2596"/>
                  </a:lnTo>
                  <a:cubicBezTo>
                    <a:pt x="477" y="2596"/>
                    <a:pt x="1180" y="1072"/>
                    <a:pt x="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4424147" y="3025807"/>
              <a:ext cx="27903" cy="77431"/>
            </a:xfrm>
            <a:custGeom>
              <a:rect b="b" l="l" r="r" t="t"/>
              <a:pathLst>
                <a:path extrusionOk="0" h="2084" w="751">
                  <a:moveTo>
                    <a:pt x="262" y="0"/>
                  </a:moveTo>
                  <a:cubicBezTo>
                    <a:pt x="465" y="691"/>
                    <a:pt x="346" y="1572"/>
                    <a:pt x="0" y="2072"/>
                  </a:cubicBezTo>
                  <a:lnTo>
                    <a:pt x="286" y="2084"/>
                  </a:lnTo>
                  <a:cubicBezTo>
                    <a:pt x="286" y="2084"/>
                    <a:pt x="750" y="739"/>
                    <a:pt x="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1177881" y="2025118"/>
              <a:ext cx="770223" cy="1093583"/>
            </a:xfrm>
            <a:custGeom>
              <a:rect b="b" l="l" r="r" t="t"/>
              <a:pathLst>
                <a:path extrusionOk="0" h="29433" w="20730">
                  <a:moveTo>
                    <a:pt x="465" y="1"/>
                  </a:moveTo>
                  <a:cubicBezTo>
                    <a:pt x="0" y="17443"/>
                    <a:pt x="7775" y="27159"/>
                    <a:pt x="18538" y="29433"/>
                  </a:cubicBezTo>
                  <a:cubicBezTo>
                    <a:pt x="20729" y="23706"/>
                    <a:pt x="19312" y="7359"/>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1273855" y="2171996"/>
              <a:ext cx="592845" cy="946709"/>
            </a:xfrm>
            <a:custGeom>
              <a:rect b="b" l="l" r="r" t="t"/>
              <a:pathLst>
                <a:path extrusionOk="0" h="25480" w="15956">
                  <a:moveTo>
                    <a:pt x="1" y="0"/>
                  </a:moveTo>
                  <a:lnTo>
                    <a:pt x="1" y="0"/>
                  </a:lnTo>
                  <a:cubicBezTo>
                    <a:pt x="7621" y="14014"/>
                    <a:pt x="13776" y="23980"/>
                    <a:pt x="15955" y="25480"/>
                  </a:cubicBezTo>
                  <a:cubicBezTo>
                    <a:pt x="15396" y="22717"/>
                    <a:pt x="9335" y="13526"/>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1780406" y="2895760"/>
              <a:ext cx="92479" cy="87166"/>
            </a:xfrm>
            <a:custGeom>
              <a:rect b="b" l="l" r="r" t="t"/>
              <a:pathLst>
                <a:path extrusionOk="0" h="2346" w="2489">
                  <a:moveTo>
                    <a:pt x="1915" y="1"/>
                  </a:moveTo>
                  <a:cubicBezTo>
                    <a:pt x="542" y="1"/>
                    <a:pt x="1" y="1738"/>
                    <a:pt x="1" y="1738"/>
                  </a:cubicBezTo>
                  <a:lnTo>
                    <a:pt x="239" y="2346"/>
                  </a:lnTo>
                  <a:cubicBezTo>
                    <a:pt x="320" y="1219"/>
                    <a:pt x="1341" y="93"/>
                    <a:pt x="2408" y="93"/>
                  </a:cubicBezTo>
                  <a:cubicBezTo>
                    <a:pt x="2435" y="93"/>
                    <a:pt x="2462" y="94"/>
                    <a:pt x="2489" y="95"/>
                  </a:cubicBezTo>
                  <a:cubicBezTo>
                    <a:pt x="2284" y="30"/>
                    <a:pt x="2093" y="1"/>
                    <a:pt x="1915"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1"/>
            <p:cNvSpPr/>
            <p:nvPr/>
          </p:nvSpPr>
          <p:spPr>
            <a:xfrm>
              <a:off x="1692829" y="2737475"/>
              <a:ext cx="156200" cy="120679"/>
            </a:xfrm>
            <a:custGeom>
              <a:rect b="b" l="l" r="r" t="t"/>
              <a:pathLst>
                <a:path extrusionOk="0" h="3248" w="4204">
                  <a:moveTo>
                    <a:pt x="3767" y="0"/>
                  </a:moveTo>
                  <a:cubicBezTo>
                    <a:pt x="1075" y="0"/>
                    <a:pt x="0" y="2462"/>
                    <a:pt x="0" y="2462"/>
                  </a:cubicBezTo>
                  <a:lnTo>
                    <a:pt x="512" y="3248"/>
                  </a:lnTo>
                  <a:cubicBezTo>
                    <a:pt x="1322" y="1283"/>
                    <a:pt x="2953" y="152"/>
                    <a:pt x="4203" y="21"/>
                  </a:cubicBezTo>
                  <a:cubicBezTo>
                    <a:pt x="4053" y="7"/>
                    <a:pt x="3908" y="0"/>
                    <a:pt x="3767"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1"/>
            <p:cNvSpPr/>
            <p:nvPr/>
          </p:nvSpPr>
          <p:spPr>
            <a:xfrm>
              <a:off x="1596371" y="2561727"/>
              <a:ext cx="170356" cy="138960"/>
            </a:xfrm>
            <a:custGeom>
              <a:rect b="b" l="l" r="r" t="t"/>
              <a:pathLst>
                <a:path extrusionOk="0" h="3740" w="4585">
                  <a:moveTo>
                    <a:pt x="4585" y="1"/>
                  </a:moveTo>
                  <a:cubicBezTo>
                    <a:pt x="2084" y="1"/>
                    <a:pt x="322" y="1846"/>
                    <a:pt x="1" y="3204"/>
                  </a:cubicBezTo>
                  <a:cubicBezTo>
                    <a:pt x="120" y="3394"/>
                    <a:pt x="251" y="3585"/>
                    <a:pt x="417" y="3739"/>
                  </a:cubicBezTo>
                  <a:cubicBezTo>
                    <a:pt x="977" y="1799"/>
                    <a:pt x="2596" y="334"/>
                    <a:pt x="4585"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a:off x="1479143" y="2385793"/>
              <a:ext cx="161067" cy="133498"/>
            </a:xfrm>
            <a:custGeom>
              <a:rect b="b" l="l" r="r" t="t"/>
              <a:pathLst>
                <a:path extrusionOk="0" h="3593" w="4335">
                  <a:moveTo>
                    <a:pt x="4106" y="0"/>
                  </a:moveTo>
                  <a:cubicBezTo>
                    <a:pt x="2136" y="0"/>
                    <a:pt x="218" y="1880"/>
                    <a:pt x="0" y="2855"/>
                  </a:cubicBezTo>
                  <a:cubicBezTo>
                    <a:pt x="120" y="3128"/>
                    <a:pt x="286" y="3390"/>
                    <a:pt x="512" y="3593"/>
                  </a:cubicBezTo>
                  <a:cubicBezTo>
                    <a:pt x="1417" y="1426"/>
                    <a:pt x="2108" y="604"/>
                    <a:pt x="4334" y="9"/>
                  </a:cubicBezTo>
                  <a:cubicBezTo>
                    <a:pt x="4258" y="3"/>
                    <a:pt x="4182" y="0"/>
                    <a:pt x="41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1390674" y="2277706"/>
              <a:ext cx="106189" cy="96937"/>
            </a:xfrm>
            <a:custGeom>
              <a:rect b="b" l="l" r="r" t="t"/>
              <a:pathLst>
                <a:path extrusionOk="0" h="2609" w="2858">
                  <a:moveTo>
                    <a:pt x="2858" y="1"/>
                  </a:moveTo>
                  <a:lnTo>
                    <a:pt x="2858" y="1"/>
                  </a:lnTo>
                  <a:cubicBezTo>
                    <a:pt x="1262" y="132"/>
                    <a:pt x="0" y="2013"/>
                    <a:pt x="0" y="2013"/>
                  </a:cubicBezTo>
                  <a:lnTo>
                    <a:pt x="262" y="2608"/>
                  </a:lnTo>
                  <a:cubicBezTo>
                    <a:pt x="691" y="1454"/>
                    <a:pt x="1631" y="382"/>
                    <a:pt x="28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1"/>
            <p:cNvSpPr/>
            <p:nvPr/>
          </p:nvSpPr>
          <p:spPr>
            <a:xfrm>
              <a:off x="1313687" y="2182140"/>
              <a:ext cx="89841" cy="65987"/>
            </a:xfrm>
            <a:custGeom>
              <a:rect b="b" l="l" r="r" t="t"/>
              <a:pathLst>
                <a:path extrusionOk="0" h="1776" w="2418">
                  <a:moveTo>
                    <a:pt x="2389" y="1"/>
                  </a:moveTo>
                  <a:cubicBezTo>
                    <a:pt x="1207" y="1"/>
                    <a:pt x="1" y="1454"/>
                    <a:pt x="1" y="1454"/>
                  </a:cubicBezTo>
                  <a:lnTo>
                    <a:pt x="227" y="1775"/>
                  </a:lnTo>
                  <a:cubicBezTo>
                    <a:pt x="560" y="1013"/>
                    <a:pt x="1477" y="263"/>
                    <a:pt x="2417" y="1"/>
                  </a:cubicBezTo>
                  <a:cubicBezTo>
                    <a:pt x="2408" y="1"/>
                    <a:pt x="2398" y="1"/>
                    <a:pt x="23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1"/>
            <p:cNvSpPr/>
            <p:nvPr/>
          </p:nvSpPr>
          <p:spPr>
            <a:xfrm>
              <a:off x="1663178" y="2974792"/>
              <a:ext cx="111948" cy="57256"/>
            </a:xfrm>
            <a:custGeom>
              <a:rect b="b" l="l" r="r" t="t"/>
              <a:pathLst>
                <a:path extrusionOk="0" h="1541" w="3013">
                  <a:moveTo>
                    <a:pt x="2135" y="1"/>
                  </a:moveTo>
                  <a:cubicBezTo>
                    <a:pt x="1451" y="1"/>
                    <a:pt x="190" y="188"/>
                    <a:pt x="0" y="1540"/>
                  </a:cubicBezTo>
                  <a:cubicBezTo>
                    <a:pt x="319" y="788"/>
                    <a:pt x="1230" y="338"/>
                    <a:pt x="2122" y="338"/>
                  </a:cubicBezTo>
                  <a:cubicBezTo>
                    <a:pt x="2430" y="338"/>
                    <a:pt x="2735" y="391"/>
                    <a:pt x="3013" y="504"/>
                  </a:cubicBezTo>
                  <a:lnTo>
                    <a:pt x="2572" y="28"/>
                  </a:lnTo>
                  <a:cubicBezTo>
                    <a:pt x="2572" y="28"/>
                    <a:pt x="2396" y="1"/>
                    <a:pt x="2135"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1"/>
            <p:cNvSpPr/>
            <p:nvPr/>
          </p:nvSpPr>
          <p:spPr>
            <a:xfrm>
              <a:off x="1529118" y="2839097"/>
              <a:ext cx="168164" cy="100467"/>
            </a:xfrm>
            <a:custGeom>
              <a:rect b="b" l="l" r="r" t="t"/>
              <a:pathLst>
                <a:path extrusionOk="0" h="2704" w="4526">
                  <a:moveTo>
                    <a:pt x="3976" y="0"/>
                  </a:moveTo>
                  <a:cubicBezTo>
                    <a:pt x="3549" y="0"/>
                    <a:pt x="982" y="110"/>
                    <a:pt x="1" y="2704"/>
                  </a:cubicBezTo>
                  <a:cubicBezTo>
                    <a:pt x="626" y="1699"/>
                    <a:pt x="2183" y="799"/>
                    <a:pt x="4133" y="799"/>
                  </a:cubicBezTo>
                  <a:cubicBezTo>
                    <a:pt x="4262" y="799"/>
                    <a:pt x="4393" y="802"/>
                    <a:pt x="4525" y="811"/>
                  </a:cubicBezTo>
                  <a:lnTo>
                    <a:pt x="4037" y="1"/>
                  </a:lnTo>
                  <a:cubicBezTo>
                    <a:pt x="4037" y="1"/>
                    <a:pt x="4016" y="0"/>
                    <a:pt x="3976"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1"/>
            <p:cNvSpPr/>
            <p:nvPr/>
          </p:nvSpPr>
          <p:spPr>
            <a:xfrm>
              <a:off x="1406131" y="2685383"/>
              <a:ext cx="192946" cy="102882"/>
            </a:xfrm>
            <a:custGeom>
              <a:rect b="b" l="l" r="r" t="t"/>
              <a:pathLst>
                <a:path extrusionOk="0" h="2769" w="5193">
                  <a:moveTo>
                    <a:pt x="4271" y="1"/>
                  </a:moveTo>
                  <a:cubicBezTo>
                    <a:pt x="2885" y="1"/>
                    <a:pt x="954" y="843"/>
                    <a:pt x="1" y="2769"/>
                  </a:cubicBezTo>
                  <a:cubicBezTo>
                    <a:pt x="1005" y="1383"/>
                    <a:pt x="2594" y="590"/>
                    <a:pt x="4260" y="590"/>
                  </a:cubicBezTo>
                  <a:cubicBezTo>
                    <a:pt x="4569" y="590"/>
                    <a:pt x="4881" y="617"/>
                    <a:pt x="5192" y="673"/>
                  </a:cubicBezTo>
                  <a:cubicBezTo>
                    <a:pt x="5121" y="447"/>
                    <a:pt x="5025" y="245"/>
                    <a:pt x="4894" y="66"/>
                  </a:cubicBezTo>
                  <a:cubicBezTo>
                    <a:pt x="4705" y="23"/>
                    <a:pt x="4495" y="1"/>
                    <a:pt x="4271"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a:off x="1303952" y="2497707"/>
              <a:ext cx="181874" cy="99910"/>
            </a:xfrm>
            <a:custGeom>
              <a:rect b="b" l="l" r="r" t="t"/>
              <a:pathLst>
                <a:path extrusionOk="0" h="2689" w="4895">
                  <a:moveTo>
                    <a:pt x="4131" y="1"/>
                  </a:moveTo>
                  <a:cubicBezTo>
                    <a:pt x="2955" y="1"/>
                    <a:pt x="689" y="955"/>
                    <a:pt x="1" y="2688"/>
                  </a:cubicBezTo>
                  <a:cubicBezTo>
                    <a:pt x="1289" y="1209"/>
                    <a:pt x="2228" y="793"/>
                    <a:pt x="3897" y="793"/>
                  </a:cubicBezTo>
                  <a:cubicBezTo>
                    <a:pt x="4202" y="793"/>
                    <a:pt x="4533" y="807"/>
                    <a:pt x="4894" y="831"/>
                  </a:cubicBezTo>
                  <a:cubicBezTo>
                    <a:pt x="4823" y="533"/>
                    <a:pt x="4668" y="259"/>
                    <a:pt x="4465" y="33"/>
                  </a:cubicBezTo>
                  <a:cubicBezTo>
                    <a:pt x="4368" y="11"/>
                    <a:pt x="4256" y="1"/>
                    <a:pt x="41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1269879" y="2358669"/>
              <a:ext cx="129225" cy="62420"/>
            </a:xfrm>
            <a:custGeom>
              <a:rect b="b" l="l" r="r" t="t"/>
              <a:pathLst>
                <a:path extrusionOk="0" h="1680" w="3478">
                  <a:moveTo>
                    <a:pt x="3061" y="1"/>
                  </a:moveTo>
                  <a:cubicBezTo>
                    <a:pt x="3061" y="1"/>
                    <a:pt x="822" y="310"/>
                    <a:pt x="1" y="1680"/>
                  </a:cubicBezTo>
                  <a:cubicBezTo>
                    <a:pt x="772" y="867"/>
                    <a:pt x="1917" y="464"/>
                    <a:pt x="3013" y="464"/>
                  </a:cubicBezTo>
                  <a:cubicBezTo>
                    <a:pt x="3169" y="464"/>
                    <a:pt x="3324" y="473"/>
                    <a:pt x="3477" y="489"/>
                  </a:cubicBezTo>
                  <a:lnTo>
                    <a:pt x="30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1224772" y="2238357"/>
              <a:ext cx="95154" cy="57107"/>
            </a:xfrm>
            <a:custGeom>
              <a:rect b="b" l="l" r="r" t="t"/>
              <a:pathLst>
                <a:path extrusionOk="0" h="1537" w="2561">
                  <a:moveTo>
                    <a:pt x="2370" y="0"/>
                  </a:moveTo>
                  <a:cubicBezTo>
                    <a:pt x="2370" y="0"/>
                    <a:pt x="500" y="441"/>
                    <a:pt x="0" y="1536"/>
                  </a:cubicBezTo>
                  <a:cubicBezTo>
                    <a:pt x="622" y="834"/>
                    <a:pt x="1656" y="332"/>
                    <a:pt x="2477" y="332"/>
                  </a:cubicBezTo>
                  <a:cubicBezTo>
                    <a:pt x="2505" y="332"/>
                    <a:pt x="2533" y="333"/>
                    <a:pt x="2560" y="334"/>
                  </a:cubicBezTo>
                  <a:lnTo>
                    <a:pt x="237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1"/>
            <p:cNvSpPr/>
            <p:nvPr/>
          </p:nvSpPr>
          <p:spPr>
            <a:xfrm>
              <a:off x="968617" y="3817753"/>
              <a:ext cx="883472" cy="636539"/>
            </a:xfrm>
            <a:custGeom>
              <a:rect b="b" l="l" r="r" t="t"/>
              <a:pathLst>
                <a:path extrusionOk="0" h="17132" w="23778">
                  <a:moveTo>
                    <a:pt x="20549" y="1"/>
                  </a:moveTo>
                  <a:cubicBezTo>
                    <a:pt x="14409" y="1"/>
                    <a:pt x="4308" y="3707"/>
                    <a:pt x="1" y="17132"/>
                  </a:cubicBezTo>
                  <a:cubicBezTo>
                    <a:pt x="14669" y="16608"/>
                    <a:pt x="22408" y="9571"/>
                    <a:pt x="23777" y="427"/>
                  </a:cubicBezTo>
                  <a:cubicBezTo>
                    <a:pt x="22931" y="161"/>
                    <a:pt x="21826" y="1"/>
                    <a:pt x="205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1"/>
            <p:cNvSpPr/>
            <p:nvPr/>
          </p:nvSpPr>
          <p:spPr>
            <a:xfrm>
              <a:off x="1088074" y="3833618"/>
              <a:ext cx="764018" cy="546364"/>
            </a:xfrm>
            <a:custGeom>
              <a:rect b="b" l="l" r="r" t="t"/>
              <a:pathLst>
                <a:path extrusionOk="0" h="14705" w="20563">
                  <a:moveTo>
                    <a:pt x="20562" y="0"/>
                  </a:moveTo>
                  <a:cubicBezTo>
                    <a:pt x="18276" y="607"/>
                    <a:pt x="10871" y="6180"/>
                    <a:pt x="0" y="14704"/>
                  </a:cubicBezTo>
                  <a:cubicBezTo>
                    <a:pt x="11371" y="7584"/>
                    <a:pt x="19408" y="1905"/>
                    <a:pt x="205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a:off x="1652997" y="3839786"/>
              <a:ext cx="88949" cy="74384"/>
            </a:xfrm>
            <a:custGeom>
              <a:rect b="b" l="l" r="r" t="t"/>
              <a:pathLst>
                <a:path extrusionOk="0" h="2002" w="2394">
                  <a:moveTo>
                    <a:pt x="394" y="1"/>
                  </a:moveTo>
                  <a:cubicBezTo>
                    <a:pt x="1" y="1537"/>
                    <a:pt x="1906" y="2001"/>
                    <a:pt x="1906" y="2001"/>
                  </a:cubicBezTo>
                  <a:lnTo>
                    <a:pt x="2394" y="1775"/>
                  </a:lnTo>
                  <a:cubicBezTo>
                    <a:pt x="1417" y="1763"/>
                    <a:pt x="394" y="918"/>
                    <a:pt x="394"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1"/>
            <p:cNvSpPr/>
            <p:nvPr/>
          </p:nvSpPr>
          <p:spPr>
            <a:xfrm>
              <a:off x="1530456" y="3868099"/>
              <a:ext cx="111093" cy="126587"/>
            </a:xfrm>
            <a:custGeom>
              <a:rect b="b" l="l" r="r" t="t"/>
              <a:pathLst>
                <a:path extrusionOk="0" h="3407" w="2990">
                  <a:moveTo>
                    <a:pt x="84" y="1"/>
                  </a:moveTo>
                  <a:cubicBezTo>
                    <a:pt x="1" y="2549"/>
                    <a:pt x="2346" y="3406"/>
                    <a:pt x="2346" y="3406"/>
                  </a:cubicBezTo>
                  <a:lnTo>
                    <a:pt x="2989" y="2930"/>
                  </a:lnTo>
                  <a:cubicBezTo>
                    <a:pt x="1298" y="2346"/>
                    <a:pt x="251" y="1049"/>
                    <a:pt x="84"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1"/>
            <p:cNvSpPr/>
            <p:nvPr/>
          </p:nvSpPr>
          <p:spPr>
            <a:xfrm>
              <a:off x="1389337" y="3946424"/>
              <a:ext cx="124804" cy="136730"/>
            </a:xfrm>
            <a:custGeom>
              <a:rect b="b" l="l" r="r" t="t"/>
              <a:pathLst>
                <a:path extrusionOk="0" h="3680" w="3359">
                  <a:moveTo>
                    <a:pt x="0" y="0"/>
                  </a:moveTo>
                  <a:lnTo>
                    <a:pt x="0" y="0"/>
                  </a:lnTo>
                  <a:cubicBezTo>
                    <a:pt x="143" y="2096"/>
                    <a:pt x="1775" y="3477"/>
                    <a:pt x="2929" y="3679"/>
                  </a:cubicBezTo>
                  <a:cubicBezTo>
                    <a:pt x="3096" y="3572"/>
                    <a:pt x="3239" y="3441"/>
                    <a:pt x="3358" y="3298"/>
                  </a:cubicBezTo>
                  <a:cubicBezTo>
                    <a:pt x="1703" y="2929"/>
                    <a:pt x="393" y="1655"/>
                    <a:pt x="0"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1"/>
            <p:cNvSpPr/>
            <p:nvPr/>
          </p:nvSpPr>
          <p:spPr>
            <a:xfrm>
              <a:off x="1247771" y="4061422"/>
              <a:ext cx="119936" cy="130117"/>
            </a:xfrm>
            <a:custGeom>
              <a:rect b="b" l="l" r="r" t="t"/>
              <a:pathLst>
                <a:path extrusionOk="0" h="3502" w="3228">
                  <a:moveTo>
                    <a:pt x="24" y="1"/>
                  </a:moveTo>
                  <a:lnTo>
                    <a:pt x="24" y="1"/>
                  </a:lnTo>
                  <a:cubicBezTo>
                    <a:pt x="0" y="1739"/>
                    <a:pt x="1775" y="3358"/>
                    <a:pt x="2632" y="3501"/>
                  </a:cubicBezTo>
                  <a:cubicBezTo>
                    <a:pt x="2870" y="3382"/>
                    <a:pt x="3072" y="3227"/>
                    <a:pt x="3227" y="3025"/>
                  </a:cubicBezTo>
                  <a:cubicBezTo>
                    <a:pt x="1358" y="2382"/>
                    <a:pt x="643" y="1846"/>
                    <a:pt x="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1"/>
            <p:cNvSpPr/>
            <p:nvPr/>
          </p:nvSpPr>
          <p:spPr>
            <a:xfrm>
              <a:off x="1165062" y="4187530"/>
              <a:ext cx="86274" cy="85419"/>
            </a:xfrm>
            <a:custGeom>
              <a:rect b="b" l="l" r="r" t="t"/>
              <a:pathLst>
                <a:path extrusionOk="0" h="2299" w="2322">
                  <a:moveTo>
                    <a:pt x="0" y="0"/>
                  </a:moveTo>
                  <a:lnTo>
                    <a:pt x="0" y="0"/>
                  </a:lnTo>
                  <a:cubicBezTo>
                    <a:pt x="202" y="1346"/>
                    <a:pt x="1845" y="2298"/>
                    <a:pt x="1845" y="2298"/>
                  </a:cubicBezTo>
                  <a:lnTo>
                    <a:pt x="2322" y="2048"/>
                  </a:lnTo>
                  <a:cubicBezTo>
                    <a:pt x="1334" y="1750"/>
                    <a:pt x="393" y="10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1"/>
            <p:cNvSpPr/>
            <p:nvPr/>
          </p:nvSpPr>
          <p:spPr>
            <a:xfrm>
              <a:off x="1089820" y="4270686"/>
              <a:ext cx="59337" cy="72601"/>
            </a:xfrm>
            <a:custGeom>
              <a:rect b="b" l="l" r="r" t="t"/>
              <a:pathLst>
                <a:path extrusionOk="0" h="1954" w="1597">
                  <a:moveTo>
                    <a:pt x="1" y="1"/>
                  </a:moveTo>
                  <a:lnTo>
                    <a:pt x="1" y="1"/>
                  </a:lnTo>
                  <a:cubicBezTo>
                    <a:pt x="37" y="1013"/>
                    <a:pt x="1334" y="1953"/>
                    <a:pt x="1334" y="1953"/>
                  </a:cubicBezTo>
                  <a:lnTo>
                    <a:pt x="1596" y="1751"/>
                  </a:lnTo>
                  <a:cubicBezTo>
                    <a:pt x="942" y="1513"/>
                    <a:pt x="275" y="774"/>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1"/>
            <p:cNvSpPr/>
            <p:nvPr/>
          </p:nvSpPr>
          <p:spPr>
            <a:xfrm>
              <a:off x="1730877" y="3916774"/>
              <a:ext cx="58854" cy="92070"/>
            </a:xfrm>
            <a:custGeom>
              <a:rect b="b" l="l" r="r" t="t"/>
              <a:pathLst>
                <a:path extrusionOk="0" h="2478" w="1584">
                  <a:moveTo>
                    <a:pt x="560" y="1"/>
                  </a:moveTo>
                  <a:lnTo>
                    <a:pt x="179" y="393"/>
                  </a:lnTo>
                  <a:cubicBezTo>
                    <a:pt x="179" y="393"/>
                    <a:pt x="0" y="2358"/>
                    <a:pt x="1584" y="2477"/>
                  </a:cubicBezTo>
                  <a:cubicBezTo>
                    <a:pt x="703" y="2167"/>
                    <a:pt x="250" y="929"/>
                    <a:pt x="560" y="1"/>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1"/>
            <p:cNvSpPr/>
            <p:nvPr/>
          </p:nvSpPr>
          <p:spPr>
            <a:xfrm>
              <a:off x="1626914" y="3988894"/>
              <a:ext cx="92033" cy="137622"/>
            </a:xfrm>
            <a:custGeom>
              <a:rect b="b" l="l" r="r" t="t"/>
              <a:pathLst>
                <a:path extrusionOk="0" h="3704" w="2477">
                  <a:moveTo>
                    <a:pt x="655" y="0"/>
                  </a:moveTo>
                  <a:lnTo>
                    <a:pt x="0" y="453"/>
                  </a:lnTo>
                  <a:cubicBezTo>
                    <a:pt x="0" y="453"/>
                    <a:pt x="48" y="2953"/>
                    <a:pt x="2477" y="3703"/>
                  </a:cubicBezTo>
                  <a:cubicBezTo>
                    <a:pt x="1548" y="3203"/>
                    <a:pt x="655" y="1786"/>
                    <a:pt x="655"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1"/>
            <p:cNvSpPr/>
            <p:nvPr/>
          </p:nvSpPr>
          <p:spPr>
            <a:xfrm>
              <a:off x="1497721" y="4079146"/>
              <a:ext cx="100913" cy="157946"/>
            </a:xfrm>
            <a:custGeom>
              <a:rect b="b" l="l" r="r" t="t"/>
              <a:pathLst>
                <a:path extrusionOk="0" h="4251" w="2716">
                  <a:moveTo>
                    <a:pt x="679" y="0"/>
                  </a:moveTo>
                  <a:cubicBezTo>
                    <a:pt x="501" y="72"/>
                    <a:pt x="334" y="167"/>
                    <a:pt x="179" y="286"/>
                  </a:cubicBezTo>
                  <a:cubicBezTo>
                    <a:pt x="1" y="1441"/>
                    <a:pt x="774" y="3441"/>
                    <a:pt x="2715" y="4251"/>
                  </a:cubicBezTo>
                  <a:cubicBezTo>
                    <a:pt x="1274" y="3346"/>
                    <a:pt x="477" y="1691"/>
                    <a:pt x="679"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1"/>
            <p:cNvSpPr/>
            <p:nvPr/>
          </p:nvSpPr>
          <p:spPr>
            <a:xfrm>
              <a:off x="1346867" y="4183555"/>
              <a:ext cx="96900" cy="149549"/>
            </a:xfrm>
            <a:custGeom>
              <a:rect b="b" l="l" r="r" t="t"/>
              <a:pathLst>
                <a:path extrusionOk="0" h="4025" w="2608">
                  <a:moveTo>
                    <a:pt x="798" y="0"/>
                  </a:moveTo>
                  <a:cubicBezTo>
                    <a:pt x="548" y="83"/>
                    <a:pt x="334" y="226"/>
                    <a:pt x="155" y="417"/>
                  </a:cubicBezTo>
                  <a:cubicBezTo>
                    <a:pt x="0" y="1262"/>
                    <a:pt x="965" y="3477"/>
                    <a:pt x="2608" y="4024"/>
                  </a:cubicBezTo>
                  <a:cubicBezTo>
                    <a:pt x="1060" y="2834"/>
                    <a:pt x="798" y="1976"/>
                    <a:pt x="798" y="0"/>
                  </a:cubicBezTo>
                  <a:close/>
                </a:path>
              </a:pathLst>
            </a:custGeom>
            <a:solidFill>
              <a:srgbClr val="264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1"/>
            <p:cNvSpPr/>
            <p:nvPr/>
          </p:nvSpPr>
          <p:spPr>
            <a:xfrm>
              <a:off x="1238928" y="4264481"/>
              <a:ext cx="58408" cy="106226"/>
            </a:xfrm>
            <a:custGeom>
              <a:rect b="b" l="l" r="r" t="t"/>
              <a:pathLst>
                <a:path extrusionOk="0" h="2859" w="1572">
                  <a:moveTo>
                    <a:pt x="393" y="1"/>
                  </a:moveTo>
                  <a:lnTo>
                    <a:pt x="0" y="382"/>
                  </a:lnTo>
                  <a:cubicBezTo>
                    <a:pt x="0" y="382"/>
                    <a:pt x="381" y="2239"/>
                    <a:pt x="1572" y="2858"/>
                  </a:cubicBezTo>
                  <a:cubicBezTo>
                    <a:pt x="739" y="2168"/>
                    <a:pt x="346" y="1037"/>
                    <a:pt x="3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1"/>
            <p:cNvSpPr/>
            <p:nvPr/>
          </p:nvSpPr>
          <p:spPr>
            <a:xfrm>
              <a:off x="1141579" y="4337492"/>
              <a:ext cx="52686" cy="77431"/>
            </a:xfrm>
            <a:custGeom>
              <a:rect b="b" l="l" r="r" t="t"/>
              <a:pathLst>
                <a:path extrusionOk="0" h="2084" w="1418">
                  <a:moveTo>
                    <a:pt x="275" y="0"/>
                  </a:moveTo>
                  <a:lnTo>
                    <a:pt x="1" y="179"/>
                  </a:lnTo>
                  <a:cubicBezTo>
                    <a:pt x="1" y="179"/>
                    <a:pt x="477" y="1715"/>
                    <a:pt x="1418" y="2084"/>
                  </a:cubicBezTo>
                  <a:cubicBezTo>
                    <a:pt x="763" y="1584"/>
                    <a:pt x="287" y="703"/>
                    <a:pt x="2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1"/>
            <p:cNvSpPr/>
            <p:nvPr/>
          </p:nvSpPr>
          <p:spPr>
            <a:xfrm>
              <a:off x="670884" y="3474133"/>
              <a:ext cx="1328960" cy="539008"/>
            </a:xfrm>
            <a:custGeom>
              <a:rect b="b" l="l" r="r" t="t"/>
              <a:pathLst>
                <a:path extrusionOk="0" h="14507" w="35768">
                  <a:moveTo>
                    <a:pt x="15699" y="0"/>
                  </a:moveTo>
                  <a:cubicBezTo>
                    <a:pt x="11030" y="0"/>
                    <a:pt x="5738" y="1177"/>
                    <a:pt x="1" y="4234"/>
                  </a:cubicBezTo>
                  <a:cubicBezTo>
                    <a:pt x="7884" y="11370"/>
                    <a:pt x="15591" y="14507"/>
                    <a:pt x="22463" y="14507"/>
                  </a:cubicBezTo>
                  <a:cubicBezTo>
                    <a:pt x="27412" y="14507"/>
                    <a:pt x="31929" y="12880"/>
                    <a:pt x="35767" y="9949"/>
                  </a:cubicBezTo>
                  <a:cubicBezTo>
                    <a:pt x="33645" y="6034"/>
                    <a:pt x="26269" y="0"/>
                    <a:pt x="156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1"/>
            <p:cNvSpPr/>
            <p:nvPr/>
          </p:nvSpPr>
          <p:spPr>
            <a:xfrm>
              <a:off x="841654" y="3669054"/>
              <a:ext cx="1158196" cy="180276"/>
            </a:xfrm>
            <a:custGeom>
              <a:rect b="b" l="l" r="r" t="t"/>
              <a:pathLst>
                <a:path extrusionOk="0" h="4852" w="31172">
                  <a:moveTo>
                    <a:pt x="1" y="0"/>
                  </a:moveTo>
                  <a:lnTo>
                    <a:pt x="1" y="0"/>
                  </a:lnTo>
                  <a:cubicBezTo>
                    <a:pt x="14076" y="3012"/>
                    <a:pt x="25022" y="4851"/>
                    <a:pt x="29510" y="4851"/>
                  </a:cubicBezTo>
                  <a:cubicBezTo>
                    <a:pt x="30239" y="4851"/>
                    <a:pt x="30797" y="4803"/>
                    <a:pt x="31171" y="4703"/>
                  </a:cubicBezTo>
                  <a:cubicBezTo>
                    <a:pt x="28587" y="3274"/>
                    <a:pt x="17134" y="181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1"/>
            <p:cNvSpPr/>
            <p:nvPr/>
          </p:nvSpPr>
          <p:spPr>
            <a:xfrm>
              <a:off x="1766695" y="3689378"/>
              <a:ext cx="72155" cy="123912"/>
            </a:xfrm>
            <a:custGeom>
              <a:rect b="b" l="l" r="r" t="t"/>
              <a:pathLst>
                <a:path extrusionOk="0" h="3335" w="1942">
                  <a:moveTo>
                    <a:pt x="1691" y="1"/>
                  </a:moveTo>
                  <a:lnTo>
                    <a:pt x="1691" y="1"/>
                  </a:lnTo>
                  <a:cubicBezTo>
                    <a:pt x="1" y="1037"/>
                    <a:pt x="1298" y="3096"/>
                    <a:pt x="1298" y="3096"/>
                  </a:cubicBezTo>
                  <a:lnTo>
                    <a:pt x="1941" y="3335"/>
                  </a:lnTo>
                  <a:cubicBezTo>
                    <a:pt x="1072" y="2465"/>
                    <a:pt x="893" y="834"/>
                    <a:pt x="1691"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1"/>
            <p:cNvSpPr/>
            <p:nvPr/>
          </p:nvSpPr>
          <p:spPr>
            <a:xfrm>
              <a:off x="1599901" y="3598271"/>
              <a:ext cx="87203" cy="191125"/>
            </a:xfrm>
            <a:custGeom>
              <a:rect b="b" l="l" r="r" t="t"/>
              <a:pathLst>
                <a:path extrusionOk="0" h="5144" w="2347">
                  <a:moveTo>
                    <a:pt x="2287" y="0"/>
                  </a:moveTo>
                  <a:lnTo>
                    <a:pt x="2287" y="0"/>
                  </a:lnTo>
                  <a:cubicBezTo>
                    <a:pt x="1" y="2203"/>
                    <a:pt x="1358" y="5013"/>
                    <a:pt x="1358" y="5013"/>
                  </a:cubicBezTo>
                  <a:lnTo>
                    <a:pt x="2346" y="5144"/>
                  </a:lnTo>
                  <a:cubicBezTo>
                    <a:pt x="1334" y="3155"/>
                    <a:pt x="1537" y="1084"/>
                    <a:pt x="2287" y="0"/>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1"/>
            <p:cNvSpPr/>
            <p:nvPr/>
          </p:nvSpPr>
          <p:spPr>
            <a:xfrm>
              <a:off x="1425155" y="3542946"/>
              <a:ext cx="68179" cy="218583"/>
            </a:xfrm>
            <a:custGeom>
              <a:rect b="b" l="l" r="r" t="t"/>
              <a:pathLst>
                <a:path extrusionOk="0" h="5883" w="1835">
                  <a:moveTo>
                    <a:pt x="1703" y="1"/>
                  </a:moveTo>
                  <a:lnTo>
                    <a:pt x="1703" y="1"/>
                  </a:lnTo>
                  <a:cubicBezTo>
                    <a:pt x="1" y="1989"/>
                    <a:pt x="263" y="4644"/>
                    <a:pt x="1120" y="5835"/>
                  </a:cubicBezTo>
                  <a:cubicBezTo>
                    <a:pt x="1271" y="5867"/>
                    <a:pt x="1432" y="5882"/>
                    <a:pt x="1594" y="5882"/>
                  </a:cubicBezTo>
                  <a:cubicBezTo>
                    <a:pt x="1674" y="5882"/>
                    <a:pt x="1755" y="5879"/>
                    <a:pt x="1834" y="5871"/>
                  </a:cubicBezTo>
                  <a:cubicBezTo>
                    <a:pt x="656" y="4097"/>
                    <a:pt x="608" y="1822"/>
                    <a:pt x="1703"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1"/>
            <p:cNvSpPr/>
            <p:nvPr/>
          </p:nvSpPr>
          <p:spPr>
            <a:xfrm>
              <a:off x="1205748" y="3523476"/>
              <a:ext cx="65504" cy="204761"/>
            </a:xfrm>
            <a:custGeom>
              <a:rect b="b" l="l" r="r" t="t"/>
              <a:pathLst>
                <a:path extrusionOk="0" h="5511" w="1763">
                  <a:moveTo>
                    <a:pt x="1524" y="1"/>
                  </a:moveTo>
                  <a:lnTo>
                    <a:pt x="1524" y="1"/>
                  </a:lnTo>
                  <a:cubicBezTo>
                    <a:pt x="0" y="1537"/>
                    <a:pt x="179" y="4525"/>
                    <a:pt x="822" y="5394"/>
                  </a:cubicBezTo>
                  <a:cubicBezTo>
                    <a:pt x="1033" y="5470"/>
                    <a:pt x="1255" y="5510"/>
                    <a:pt x="1482" y="5510"/>
                  </a:cubicBezTo>
                  <a:cubicBezTo>
                    <a:pt x="1575" y="5510"/>
                    <a:pt x="1669" y="5504"/>
                    <a:pt x="1763" y="5490"/>
                  </a:cubicBezTo>
                  <a:cubicBezTo>
                    <a:pt x="655" y="3287"/>
                    <a:pt x="477" y="2192"/>
                    <a:pt x="15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1"/>
            <p:cNvSpPr/>
            <p:nvPr/>
          </p:nvSpPr>
          <p:spPr>
            <a:xfrm>
              <a:off x="1041629" y="3563753"/>
              <a:ext cx="47818" cy="142935"/>
            </a:xfrm>
            <a:custGeom>
              <a:rect b="b" l="l" r="r" t="t"/>
              <a:pathLst>
                <a:path extrusionOk="0" h="3847" w="1287">
                  <a:moveTo>
                    <a:pt x="988" y="0"/>
                  </a:moveTo>
                  <a:lnTo>
                    <a:pt x="988" y="0"/>
                  </a:lnTo>
                  <a:cubicBezTo>
                    <a:pt x="0" y="1358"/>
                    <a:pt x="631" y="3644"/>
                    <a:pt x="631" y="3644"/>
                  </a:cubicBezTo>
                  <a:lnTo>
                    <a:pt x="1286" y="3846"/>
                  </a:lnTo>
                  <a:cubicBezTo>
                    <a:pt x="643" y="2715"/>
                    <a:pt x="453" y="1239"/>
                    <a:pt x="9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1"/>
            <p:cNvSpPr/>
            <p:nvPr/>
          </p:nvSpPr>
          <p:spPr>
            <a:xfrm>
              <a:off x="907123" y="3572596"/>
              <a:ext cx="31433" cy="109756"/>
            </a:xfrm>
            <a:custGeom>
              <a:rect b="b" l="l" r="r" t="t"/>
              <a:pathLst>
                <a:path extrusionOk="0" h="2954" w="846">
                  <a:moveTo>
                    <a:pt x="846" y="1"/>
                  </a:moveTo>
                  <a:cubicBezTo>
                    <a:pt x="1" y="941"/>
                    <a:pt x="346" y="2918"/>
                    <a:pt x="346" y="2918"/>
                  </a:cubicBezTo>
                  <a:lnTo>
                    <a:pt x="751" y="2953"/>
                  </a:lnTo>
                  <a:cubicBezTo>
                    <a:pt x="370" y="2179"/>
                    <a:pt x="405" y="929"/>
                    <a:pt x="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1"/>
            <p:cNvSpPr/>
            <p:nvPr/>
          </p:nvSpPr>
          <p:spPr>
            <a:xfrm>
              <a:off x="1743250" y="3831389"/>
              <a:ext cx="94262" cy="115515"/>
            </a:xfrm>
            <a:custGeom>
              <a:rect b="b" l="l" r="r" t="t"/>
              <a:pathLst>
                <a:path extrusionOk="0" h="3109" w="2537">
                  <a:moveTo>
                    <a:pt x="2537" y="1"/>
                  </a:moveTo>
                  <a:lnTo>
                    <a:pt x="1858" y="24"/>
                  </a:lnTo>
                  <a:cubicBezTo>
                    <a:pt x="1858" y="24"/>
                    <a:pt x="0" y="1620"/>
                    <a:pt x="1298" y="3108"/>
                  </a:cubicBezTo>
                  <a:cubicBezTo>
                    <a:pt x="786" y="2072"/>
                    <a:pt x="1453" y="560"/>
                    <a:pt x="2537"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1"/>
            <p:cNvSpPr/>
            <p:nvPr/>
          </p:nvSpPr>
          <p:spPr>
            <a:xfrm>
              <a:off x="1569842" y="3802184"/>
              <a:ext cx="115478" cy="188041"/>
            </a:xfrm>
            <a:custGeom>
              <a:rect b="b" l="l" r="r" t="t"/>
              <a:pathLst>
                <a:path extrusionOk="0" h="5061" w="3108">
                  <a:moveTo>
                    <a:pt x="2131" y="1"/>
                  </a:moveTo>
                  <a:cubicBezTo>
                    <a:pt x="2131" y="1"/>
                    <a:pt x="0" y="2287"/>
                    <a:pt x="1524" y="5061"/>
                  </a:cubicBezTo>
                  <a:cubicBezTo>
                    <a:pt x="1131" y="3811"/>
                    <a:pt x="1548" y="1775"/>
                    <a:pt x="3108" y="179"/>
                  </a:cubicBezTo>
                  <a:lnTo>
                    <a:pt x="2131" y="1"/>
                  </a:ln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1"/>
            <p:cNvSpPr/>
            <p:nvPr/>
          </p:nvSpPr>
          <p:spPr>
            <a:xfrm>
              <a:off x="1384023" y="3771233"/>
              <a:ext cx="107972" cy="213270"/>
            </a:xfrm>
            <a:custGeom>
              <a:rect b="b" l="l" r="r" t="t"/>
              <a:pathLst>
                <a:path extrusionOk="0" h="5740" w="2906">
                  <a:moveTo>
                    <a:pt x="2215" y="0"/>
                  </a:moveTo>
                  <a:cubicBezTo>
                    <a:pt x="1036" y="870"/>
                    <a:pt x="1" y="3334"/>
                    <a:pt x="1036" y="5739"/>
                  </a:cubicBezTo>
                  <a:cubicBezTo>
                    <a:pt x="536" y="3679"/>
                    <a:pt x="1263" y="1512"/>
                    <a:pt x="2906" y="179"/>
                  </a:cubicBezTo>
                  <a:cubicBezTo>
                    <a:pt x="2680" y="84"/>
                    <a:pt x="2453" y="24"/>
                    <a:pt x="2215" y="0"/>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1"/>
            <p:cNvSpPr/>
            <p:nvPr/>
          </p:nvSpPr>
          <p:spPr>
            <a:xfrm>
              <a:off x="1163724" y="3736678"/>
              <a:ext cx="106635" cy="199151"/>
            </a:xfrm>
            <a:custGeom>
              <a:rect b="b" l="l" r="r" t="t"/>
              <a:pathLst>
                <a:path extrusionOk="0" h="5360" w="2870">
                  <a:moveTo>
                    <a:pt x="2021" y="0"/>
                  </a:moveTo>
                  <a:cubicBezTo>
                    <a:pt x="1994" y="0"/>
                    <a:pt x="1968" y="1"/>
                    <a:pt x="1941" y="2"/>
                  </a:cubicBezTo>
                  <a:cubicBezTo>
                    <a:pt x="1060" y="633"/>
                    <a:pt x="0" y="3443"/>
                    <a:pt x="1000" y="5360"/>
                  </a:cubicBezTo>
                  <a:cubicBezTo>
                    <a:pt x="643" y="2954"/>
                    <a:pt x="1143" y="1954"/>
                    <a:pt x="2870" y="192"/>
                  </a:cubicBezTo>
                  <a:cubicBezTo>
                    <a:pt x="2597" y="61"/>
                    <a:pt x="2314" y="0"/>
                    <a:pt x="20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1"/>
            <p:cNvSpPr/>
            <p:nvPr/>
          </p:nvSpPr>
          <p:spPr>
            <a:xfrm>
              <a:off x="1016845" y="3708848"/>
              <a:ext cx="73455" cy="133201"/>
            </a:xfrm>
            <a:custGeom>
              <a:rect b="b" l="l" r="r" t="t"/>
              <a:pathLst>
                <a:path extrusionOk="0" h="3585" w="1977">
                  <a:moveTo>
                    <a:pt x="1286" y="1"/>
                  </a:moveTo>
                  <a:cubicBezTo>
                    <a:pt x="1286" y="1"/>
                    <a:pt x="0" y="1989"/>
                    <a:pt x="536" y="3584"/>
                  </a:cubicBezTo>
                  <a:cubicBezTo>
                    <a:pt x="405" y="2251"/>
                    <a:pt x="1036" y="906"/>
                    <a:pt x="1977" y="13"/>
                  </a:cubicBezTo>
                  <a:lnTo>
                    <a:pt x="1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1"/>
            <p:cNvSpPr/>
            <p:nvPr/>
          </p:nvSpPr>
          <p:spPr>
            <a:xfrm>
              <a:off x="886761" y="3683619"/>
              <a:ext cx="48710" cy="108864"/>
            </a:xfrm>
            <a:custGeom>
              <a:rect b="b" l="l" r="r" t="t"/>
              <a:pathLst>
                <a:path extrusionOk="0" h="2930" w="1311">
                  <a:moveTo>
                    <a:pt x="918" y="1"/>
                  </a:moveTo>
                  <a:cubicBezTo>
                    <a:pt x="918" y="1"/>
                    <a:pt x="1" y="1787"/>
                    <a:pt x="525" y="2930"/>
                  </a:cubicBezTo>
                  <a:cubicBezTo>
                    <a:pt x="394" y="1918"/>
                    <a:pt x="715" y="715"/>
                    <a:pt x="1311" y="84"/>
                  </a:cubicBezTo>
                  <a:lnTo>
                    <a:pt x="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1"/>
            <p:cNvSpPr/>
            <p:nvPr/>
          </p:nvSpPr>
          <p:spPr>
            <a:xfrm>
              <a:off x="3661441" y="3440061"/>
              <a:ext cx="839257" cy="546922"/>
            </a:xfrm>
            <a:custGeom>
              <a:rect b="b" l="l" r="r" t="t"/>
              <a:pathLst>
                <a:path extrusionOk="0" h="14720" w="22588">
                  <a:moveTo>
                    <a:pt x="21827" y="1"/>
                  </a:moveTo>
                  <a:cubicBezTo>
                    <a:pt x="8841" y="1"/>
                    <a:pt x="1660" y="5999"/>
                    <a:pt x="1" y="14152"/>
                  </a:cubicBezTo>
                  <a:cubicBezTo>
                    <a:pt x="927" y="14498"/>
                    <a:pt x="2210" y="14719"/>
                    <a:pt x="3711" y="14719"/>
                  </a:cubicBezTo>
                  <a:cubicBezTo>
                    <a:pt x="9393" y="14719"/>
                    <a:pt x="18199" y="11553"/>
                    <a:pt x="22587" y="8"/>
                  </a:cubicBezTo>
                  <a:cubicBezTo>
                    <a:pt x="22331" y="3"/>
                    <a:pt x="22078" y="1"/>
                    <a:pt x="218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1"/>
            <p:cNvSpPr/>
            <p:nvPr/>
          </p:nvSpPr>
          <p:spPr>
            <a:xfrm>
              <a:off x="3661441" y="3502260"/>
              <a:ext cx="726009" cy="463657"/>
            </a:xfrm>
            <a:custGeom>
              <a:rect b="b" l="l" r="r" t="t"/>
              <a:pathLst>
                <a:path extrusionOk="0" h="12479" w="19540">
                  <a:moveTo>
                    <a:pt x="19539" y="0"/>
                  </a:moveTo>
                  <a:lnTo>
                    <a:pt x="19539" y="0"/>
                  </a:lnTo>
                  <a:cubicBezTo>
                    <a:pt x="8788" y="5977"/>
                    <a:pt x="1144" y="10787"/>
                    <a:pt x="1" y="12478"/>
                  </a:cubicBezTo>
                  <a:cubicBezTo>
                    <a:pt x="2120" y="12038"/>
                    <a:pt x="9181" y="7287"/>
                    <a:pt x="195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1"/>
            <p:cNvSpPr/>
            <p:nvPr/>
          </p:nvSpPr>
          <p:spPr>
            <a:xfrm>
              <a:off x="3765850" y="3898641"/>
              <a:ext cx="80998" cy="70817"/>
            </a:xfrm>
            <a:custGeom>
              <a:rect b="b" l="l" r="r" t="t"/>
              <a:pathLst>
                <a:path extrusionOk="0" h="1906" w="2180">
                  <a:moveTo>
                    <a:pt x="453" y="0"/>
                  </a:moveTo>
                  <a:lnTo>
                    <a:pt x="1" y="179"/>
                  </a:lnTo>
                  <a:cubicBezTo>
                    <a:pt x="894" y="239"/>
                    <a:pt x="1787" y="1060"/>
                    <a:pt x="1751" y="1905"/>
                  </a:cubicBezTo>
                  <a:cubicBezTo>
                    <a:pt x="2180" y="512"/>
                    <a:pt x="453" y="0"/>
                    <a:pt x="453" y="0"/>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1"/>
            <p:cNvSpPr/>
            <p:nvPr/>
          </p:nvSpPr>
          <p:spPr>
            <a:xfrm>
              <a:off x="3861416" y="3830051"/>
              <a:ext cx="100913" cy="119490"/>
            </a:xfrm>
            <a:custGeom>
              <a:rect b="b" l="l" r="r" t="t"/>
              <a:pathLst>
                <a:path extrusionOk="0" h="3216" w="2716">
                  <a:moveTo>
                    <a:pt x="608" y="1"/>
                  </a:moveTo>
                  <a:lnTo>
                    <a:pt x="1" y="406"/>
                  </a:lnTo>
                  <a:cubicBezTo>
                    <a:pt x="1525" y="1013"/>
                    <a:pt x="2406" y="2251"/>
                    <a:pt x="2513" y="3216"/>
                  </a:cubicBezTo>
                  <a:cubicBezTo>
                    <a:pt x="2715" y="894"/>
                    <a:pt x="608" y="1"/>
                    <a:pt x="608"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1"/>
            <p:cNvSpPr/>
            <p:nvPr/>
          </p:nvSpPr>
          <p:spPr>
            <a:xfrm>
              <a:off x="3982211" y="3754847"/>
              <a:ext cx="108418" cy="130117"/>
            </a:xfrm>
            <a:custGeom>
              <a:rect b="b" l="l" r="r" t="t"/>
              <a:pathLst>
                <a:path extrusionOk="0" h="3502" w="2918">
                  <a:moveTo>
                    <a:pt x="417" y="1"/>
                  </a:moveTo>
                  <a:cubicBezTo>
                    <a:pt x="262" y="84"/>
                    <a:pt x="119" y="191"/>
                    <a:pt x="0" y="322"/>
                  </a:cubicBezTo>
                  <a:cubicBezTo>
                    <a:pt x="1500" y="727"/>
                    <a:pt x="2631" y="1965"/>
                    <a:pt x="2917" y="3501"/>
                  </a:cubicBezTo>
                  <a:cubicBezTo>
                    <a:pt x="2893" y="1573"/>
                    <a:pt x="1464" y="227"/>
                    <a:pt x="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1"/>
            <p:cNvSpPr/>
            <p:nvPr/>
          </p:nvSpPr>
          <p:spPr>
            <a:xfrm>
              <a:off x="4121547" y="3662849"/>
              <a:ext cx="107527" cy="123466"/>
            </a:xfrm>
            <a:custGeom>
              <a:rect b="b" l="l" r="r" t="t"/>
              <a:pathLst>
                <a:path extrusionOk="0" h="3323" w="2894">
                  <a:moveTo>
                    <a:pt x="560" y="0"/>
                  </a:moveTo>
                  <a:cubicBezTo>
                    <a:pt x="346" y="84"/>
                    <a:pt x="155" y="227"/>
                    <a:pt x="0" y="405"/>
                  </a:cubicBezTo>
                  <a:cubicBezTo>
                    <a:pt x="1679" y="1084"/>
                    <a:pt x="2310" y="1608"/>
                    <a:pt x="2787" y="3322"/>
                  </a:cubicBezTo>
                  <a:cubicBezTo>
                    <a:pt x="2894" y="1739"/>
                    <a:pt x="1334" y="167"/>
                    <a:pt x="5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1"/>
            <p:cNvSpPr/>
            <p:nvPr/>
          </p:nvSpPr>
          <p:spPr>
            <a:xfrm>
              <a:off x="4232161" y="3593404"/>
              <a:ext cx="75648" cy="81407"/>
            </a:xfrm>
            <a:custGeom>
              <a:rect b="b" l="l" r="r" t="t"/>
              <a:pathLst>
                <a:path extrusionOk="0" h="2191" w="2036">
                  <a:moveTo>
                    <a:pt x="452" y="0"/>
                  </a:moveTo>
                  <a:lnTo>
                    <a:pt x="0" y="214"/>
                  </a:lnTo>
                  <a:cubicBezTo>
                    <a:pt x="893" y="536"/>
                    <a:pt x="1726" y="1250"/>
                    <a:pt x="2036" y="2191"/>
                  </a:cubicBezTo>
                  <a:cubicBezTo>
                    <a:pt x="1917" y="965"/>
                    <a:pt x="452" y="0"/>
                    <a:pt x="4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1"/>
            <p:cNvSpPr/>
            <p:nvPr/>
          </p:nvSpPr>
          <p:spPr>
            <a:xfrm>
              <a:off x="4329473" y="3533657"/>
              <a:ext cx="51348" cy="68625"/>
            </a:xfrm>
            <a:custGeom>
              <a:rect b="b" l="l" r="r" t="t"/>
              <a:pathLst>
                <a:path extrusionOk="0" h="1847" w="1382">
                  <a:moveTo>
                    <a:pt x="239" y="1"/>
                  </a:moveTo>
                  <a:lnTo>
                    <a:pt x="0" y="167"/>
                  </a:lnTo>
                  <a:cubicBezTo>
                    <a:pt x="584" y="417"/>
                    <a:pt x="1167" y="1132"/>
                    <a:pt x="1370" y="1846"/>
                  </a:cubicBezTo>
                  <a:cubicBezTo>
                    <a:pt x="1382" y="929"/>
                    <a:pt x="239" y="1"/>
                    <a:pt x="2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1"/>
            <p:cNvSpPr/>
            <p:nvPr/>
          </p:nvSpPr>
          <p:spPr>
            <a:xfrm>
              <a:off x="3726947" y="3808389"/>
              <a:ext cx="53540" cy="85865"/>
            </a:xfrm>
            <a:custGeom>
              <a:rect b="b" l="l" r="r" t="t"/>
              <a:pathLst>
                <a:path extrusionOk="0" h="2311" w="1441">
                  <a:moveTo>
                    <a:pt x="0" y="1"/>
                  </a:moveTo>
                  <a:cubicBezTo>
                    <a:pt x="786" y="322"/>
                    <a:pt x="1155" y="1477"/>
                    <a:pt x="822" y="2310"/>
                  </a:cubicBezTo>
                  <a:lnTo>
                    <a:pt x="1191" y="1977"/>
                  </a:lnTo>
                  <a:cubicBezTo>
                    <a:pt x="1191" y="1977"/>
                    <a:pt x="1441" y="191"/>
                    <a:pt x="0"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1"/>
            <p:cNvSpPr/>
            <p:nvPr/>
          </p:nvSpPr>
          <p:spPr>
            <a:xfrm>
              <a:off x="3797284" y="3704426"/>
              <a:ext cx="81407" cy="128779"/>
            </a:xfrm>
            <a:custGeom>
              <a:rect b="b" l="l" r="r" t="t"/>
              <a:pathLst>
                <a:path extrusionOk="0" h="3466" w="2191">
                  <a:moveTo>
                    <a:pt x="0" y="1"/>
                  </a:moveTo>
                  <a:lnTo>
                    <a:pt x="0" y="1"/>
                  </a:lnTo>
                  <a:cubicBezTo>
                    <a:pt x="834" y="489"/>
                    <a:pt x="1584" y="1834"/>
                    <a:pt x="1488" y="3465"/>
                  </a:cubicBezTo>
                  <a:lnTo>
                    <a:pt x="2120" y="3096"/>
                  </a:lnTo>
                  <a:cubicBezTo>
                    <a:pt x="2120" y="3096"/>
                    <a:pt x="2191" y="798"/>
                    <a:pt x="0"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1"/>
            <p:cNvSpPr/>
            <p:nvPr/>
          </p:nvSpPr>
          <p:spPr>
            <a:xfrm>
              <a:off x="3913174" y="3608415"/>
              <a:ext cx="87203" cy="148694"/>
            </a:xfrm>
            <a:custGeom>
              <a:rect b="b" l="l" r="r" t="t"/>
              <a:pathLst>
                <a:path extrusionOk="0" h="4002" w="2347">
                  <a:moveTo>
                    <a:pt x="1" y="1"/>
                  </a:moveTo>
                  <a:lnTo>
                    <a:pt x="1" y="1"/>
                  </a:lnTo>
                  <a:cubicBezTo>
                    <a:pt x="1275" y="906"/>
                    <a:pt x="1918" y="2454"/>
                    <a:pt x="1656" y="4001"/>
                  </a:cubicBezTo>
                  <a:cubicBezTo>
                    <a:pt x="1822" y="3942"/>
                    <a:pt x="1977" y="3859"/>
                    <a:pt x="2120" y="3751"/>
                  </a:cubicBezTo>
                  <a:cubicBezTo>
                    <a:pt x="2346" y="2704"/>
                    <a:pt x="1739" y="846"/>
                    <a:pt x="1"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1"/>
            <p:cNvSpPr/>
            <p:nvPr/>
          </p:nvSpPr>
          <p:spPr>
            <a:xfrm>
              <a:off x="4059607" y="3528343"/>
              <a:ext cx="83636" cy="139851"/>
            </a:xfrm>
            <a:custGeom>
              <a:rect b="b" l="l" r="r" t="t"/>
              <a:pathLst>
                <a:path extrusionOk="0" h="3764" w="2251">
                  <a:moveTo>
                    <a:pt x="1" y="1"/>
                  </a:moveTo>
                  <a:lnTo>
                    <a:pt x="1" y="1"/>
                  </a:lnTo>
                  <a:cubicBezTo>
                    <a:pt x="1358" y="1168"/>
                    <a:pt x="1560" y="1954"/>
                    <a:pt x="1465" y="3763"/>
                  </a:cubicBezTo>
                  <a:cubicBezTo>
                    <a:pt x="1691" y="3704"/>
                    <a:pt x="1894" y="3585"/>
                    <a:pt x="2072" y="3430"/>
                  </a:cubicBezTo>
                  <a:cubicBezTo>
                    <a:pt x="2251" y="2656"/>
                    <a:pt x="1489" y="572"/>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1"/>
            <p:cNvSpPr/>
            <p:nvPr/>
          </p:nvSpPr>
          <p:spPr>
            <a:xfrm>
              <a:off x="4195413" y="3500476"/>
              <a:ext cx="49156" cy="99575"/>
            </a:xfrm>
            <a:custGeom>
              <a:rect b="b" l="l" r="r" t="t"/>
              <a:pathLst>
                <a:path extrusionOk="0" h="2680" w="1323">
                  <a:moveTo>
                    <a:pt x="1" y="1"/>
                  </a:moveTo>
                  <a:cubicBezTo>
                    <a:pt x="727" y="679"/>
                    <a:pt x="1037" y="1739"/>
                    <a:pt x="941" y="2680"/>
                  </a:cubicBezTo>
                  <a:lnTo>
                    <a:pt x="1322" y="2358"/>
                  </a:lnTo>
                  <a:cubicBezTo>
                    <a:pt x="1322" y="2358"/>
                    <a:pt x="1072" y="632"/>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1"/>
            <p:cNvSpPr/>
            <p:nvPr/>
          </p:nvSpPr>
          <p:spPr>
            <a:xfrm>
              <a:off x="4291871" y="3465104"/>
              <a:ext cx="44697" cy="73010"/>
            </a:xfrm>
            <a:custGeom>
              <a:rect b="b" l="l" r="r" t="t"/>
              <a:pathLst>
                <a:path extrusionOk="0" h="1965" w="1203">
                  <a:moveTo>
                    <a:pt x="0" y="0"/>
                  </a:moveTo>
                  <a:lnTo>
                    <a:pt x="0" y="0"/>
                  </a:lnTo>
                  <a:cubicBezTo>
                    <a:pt x="572" y="500"/>
                    <a:pt x="965" y="1322"/>
                    <a:pt x="953" y="1965"/>
                  </a:cubicBezTo>
                  <a:lnTo>
                    <a:pt x="1203" y="1822"/>
                  </a:lnTo>
                  <a:cubicBezTo>
                    <a:pt x="1203" y="1822"/>
                    <a:pt x="846" y="38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1"/>
            <p:cNvSpPr/>
            <p:nvPr/>
          </p:nvSpPr>
          <p:spPr>
            <a:xfrm>
              <a:off x="3764549" y="4103595"/>
              <a:ext cx="461428" cy="420595"/>
            </a:xfrm>
            <a:custGeom>
              <a:rect b="b" l="l" r="r" t="t"/>
              <a:pathLst>
                <a:path extrusionOk="0" h="11320" w="12419">
                  <a:moveTo>
                    <a:pt x="946" y="1"/>
                  </a:moveTo>
                  <a:cubicBezTo>
                    <a:pt x="727" y="1"/>
                    <a:pt x="507" y="7"/>
                    <a:pt x="286" y="21"/>
                  </a:cubicBezTo>
                  <a:cubicBezTo>
                    <a:pt x="0" y="2950"/>
                    <a:pt x="2750" y="10332"/>
                    <a:pt x="12418" y="11320"/>
                  </a:cubicBezTo>
                  <a:cubicBezTo>
                    <a:pt x="10479" y="3529"/>
                    <a:pt x="5950" y="1"/>
                    <a:pt x="9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1"/>
            <p:cNvSpPr/>
            <p:nvPr/>
          </p:nvSpPr>
          <p:spPr>
            <a:xfrm>
              <a:off x="3775139" y="4104338"/>
              <a:ext cx="395106" cy="361927"/>
            </a:xfrm>
            <a:custGeom>
              <a:rect b="b" l="l" r="r" t="t"/>
              <a:pathLst>
                <a:path extrusionOk="0" h="9741" w="10634">
                  <a:moveTo>
                    <a:pt x="1" y="1"/>
                  </a:moveTo>
                  <a:cubicBezTo>
                    <a:pt x="608" y="1203"/>
                    <a:pt x="4597" y="4680"/>
                    <a:pt x="10633" y="9740"/>
                  </a:cubicBezTo>
                  <a:cubicBezTo>
                    <a:pt x="5311" y="4228"/>
                    <a:pt x="1192" y="41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1"/>
            <p:cNvSpPr/>
            <p:nvPr/>
          </p:nvSpPr>
          <p:spPr>
            <a:xfrm>
              <a:off x="3800368" y="4156988"/>
              <a:ext cx="35000" cy="49602"/>
            </a:xfrm>
            <a:custGeom>
              <a:rect b="b" l="l" r="r" t="t"/>
              <a:pathLst>
                <a:path extrusionOk="0" h="1335" w="942">
                  <a:moveTo>
                    <a:pt x="751" y="1"/>
                  </a:moveTo>
                  <a:lnTo>
                    <a:pt x="751" y="1"/>
                  </a:lnTo>
                  <a:cubicBezTo>
                    <a:pt x="858" y="548"/>
                    <a:pt x="513" y="1227"/>
                    <a:pt x="1" y="1334"/>
                  </a:cubicBezTo>
                  <a:cubicBezTo>
                    <a:pt x="15" y="1335"/>
                    <a:pt x="29" y="1335"/>
                    <a:pt x="43" y="1335"/>
                  </a:cubicBezTo>
                  <a:cubicBezTo>
                    <a:pt x="907" y="1335"/>
                    <a:pt x="941" y="251"/>
                    <a:pt x="941" y="251"/>
                  </a:cubicBezTo>
                  <a:lnTo>
                    <a:pt x="751" y="1"/>
                  </a:ln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1"/>
            <p:cNvSpPr/>
            <p:nvPr/>
          </p:nvSpPr>
          <p:spPr>
            <a:xfrm>
              <a:off x="3832211" y="4204771"/>
              <a:ext cx="60228" cy="73455"/>
            </a:xfrm>
            <a:custGeom>
              <a:rect b="b" l="l" r="r" t="t"/>
              <a:pathLst>
                <a:path extrusionOk="0" h="1977" w="1621">
                  <a:moveTo>
                    <a:pt x="1287" y="1"/>
                  </a:moveTo>
                  <a:cubicBezTo>
                    <a:pt x="1168" y="1024"/>
                    <a:pt x="560" y="1751"/>
                    <a:pt x="1" y="1977"/>
                  </a:cubicBezTo>
                  <a:cubicBezTo>
                    <a:pt x="1430" y="1715"/>
                    <a:pt x="1620" y="310"/>
                    <a:pt x="1620" y="310"/>
                  </a:cubicBezTo>
                  <a:lnTo>
                    <a:pt x="1287" y="1"/>
                  </a:ln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1"/>
            <p:cNvSpPr/>
            <p:nvPr/>
          </p:nvSpPr>
          <p:spPr>
            <a:xfrm>
              <a:off x="3892404" y="4264926"/>
              <a:ext cx="64613" cy="84082"/>
            </a:xfrm>
            <a:custGeom>
              <a:rect b="b" l="l" r="r" t="t"/>
              <a:pathLst>
                <a:path extrusionOk="0" h="2263" w="1739">
                  <a:moveTo>
                    <a:pt x="1453" y="1"/>
                  </a:moveTo>
                  <a:cubicBezTo>
                    <a:pt x="1441" y="977"/>
                    <a:pt x="881" y="1858"/>
                    <a:pt x="0" y="2263"/>
                  </a:cubicBezTo>
                  <a:cubicBezTo>
                    <a:pt x="1155" y="1941"/>
                    <a:pt x="1738" y="870"/>
                    <a:pt x="1715" y="203"/>
                  </a:cubicBezTo>
                  <a:cubicBezTo>
                    <a:pt x="1631" y="120"/>
                    <a:pt x="1548" y="60"/>
                    <a:pt x="14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1"/>
            <p:cNvSpPr/>
            <p:nvPr/>
          </p:nvSpPr>
          <p:spPr>
            <a:xfrm>
              <a:off x="3973776" y="4334408"/>
              <a:ext cx="61529" cy="79660"/>
            </a:xfrm>
            <a:custGeom>
              <a:rect b="b" l="l" r="r" t="t"/>
              <a:pathLst>
                <a:path extrusionOk="0" h="2144" w="1656">
                  <a:moveTo>
                    <a:pt x="1299" y="0"/>
                  </a:moveTo>
                  <a:cubicBezTo>
                    <a:pt x="1168" y="1119"/>
                    <a:pt x="953" y="1584"/>
                    <a:pt x="1" y="2143"/>
                  </a:cubicBezTo>
                  <a:cubicBezTo>
                    <a:pt x="965" y="1953"/>
                    <a:pt x="1656" y="774"/>
                    <a:pt x="1632" y="274"/>
                  </a:cubicBezTo>
                  <a:cubicBezTo>
                    <a:pt x="1549" y="155"/>
                    <a:pt x="1430" y="60"/>
                    <a:pt x="12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1"/>
            <p:cNvSpPr/>
            <p:nvPr/>
          </p:nvSpPr>
          <p:spPr>
            <a:xfrm>
              <a:off x="4053848" y="4388805"/>
              <a:ext cx="39421" cy="57107"/>
            </a:xfrm>
            <a:custGeom>
              <a:rect b="b" l="l" r="r" t="t"/>
              <a:pathLst>
                <a:path extrusionOk="0" h="1537" w="1061">
                  <a:moveTo>
                    <a:pt x="870" y="0"/>
                  </a:moveTo>
                  <a:cubicBezTo>
                    <a:pt x="822" y="620"/>
                    <a:pt x="501" y="1179"/>
                    <a:pt x="1" y="1536"/>
                  </a:cubicBezTo>
                  <a:cubicBezTo>
                    <a:pt x="727" y="1274"/>
                    <a:pt x="1060" y="239"/>
                    <a:pt x="1060" y="239"/>
                  </a:cubicBezTo>
                  <a:lnTo>
                    <a:pt x="8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1"/>
            <p:cNvSpPr/>
            <p:nvPr/>
          </p:nvSpPr>
          <p:spPr>
            <a:xfrm>
              <a:off x="4109174" y="4437480"/>
              <a:ext cx="34517" cy="40722"/>
            </a:xfrm>
            <a:custGeom>
              <a:rect b="b" l="l" r="r" t="t"/>
              <a:pathLst>
                <a:path extrusionOk="0" h="1096" w="929">
                  <a:moveTo>
                    <a:pt x="786" y="0"/>
                  </a:moveTo>
                  <a:cubicBezTo>
                    <a:pt x="691" y="453"/>
                    <a:pt x="405" y="846"/>
                    <a:pt x="0" y="1096"/>
                  </a:cubicBezTo>
                  <a:cubicBezTo>
                    <a:pt x="560" y="941"/>
                    <a:pt x="929" y="107"/>
                    <a:pt x="929" y="107"/>
                  </a:cubicBezTo>
                  <a:lnTo>
                    <a:pt x="7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1"/>
            <p:cNvSpPr/>
            <p:nvPr/>
          </p:nvSpPr>
          <p:spPr>
            <a:xfrm>
              <a:off x="3833549" y="4118494"/>
              <a:ext cx="50902" cy="38084"/>
            </a:xfrm>
            <a:custGeom>
              <a:rect b="b" l="l" r="r" t="t"/>
              <a:pathLst>
                <a:path extrusionOk="0" h="1025" w="1370">
                  <a:moveTo>
                    <a:pt x="1263" y="1"/>
                  </a:moveTo>
                  <a:lnTo>
                    <a:pt x="1263" y="1"/>
                  </a:lnTo>
                  <a:cubicBezTo>
                    <a:pt x="1196" y="490"/>
                    <a:pt x="641" y="876"/>
                    <a:pt x="112" y="876"/>
                  </a:cubicBezTo>
                  <a:cubicBezTo>
                    <a:pt x="74" y="876"/>
                    <a:pt x="37" y="874"/>
                    <a:pt x="1" y="870"/>
                  </a:cubicBezTo>
                  <a:lnTo>
                    <a:pt x="1" y="870"/>
                  </a:lnTo>
                  <a:lnTo>
                    <a:pt x="262" y="1025"/>
                  </a:lnTo>
                  <a:cubicBezTo>
                    <a:pt x="262" y="1025"/>
                    <a:pt x="1370" y="894"/>
                    <a:pt x="1263"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1"/>
            <p:cNvSpPr/>
            <p:nvPr/>
          </p:nvSpPr>
          <p:spPr>
            <a:xfrm>
              <a:off x="3885307" y="4144169"/>
              <a:ext cx="69034" cy="65504"/>
            </a:xfrm>
            <a:custGeom>
              <a:rect b="b" l="l" r="r" t="t"/>
              <a:pathLst>
                <a:path extrusionOk="0" h="1763" w="1858">
                  <a:moveTo>
                    <a:pt x="1858" y="0"/>
                  </a:moveTo>
                  <a:lnTo>
                    <a:pt x="1858" y="0"/>
                  </a:lnTo>
                  <a:cubicBezTo>
                    <a:pt x="1679" y="572"/>
                    <a:pt x="1001" y="1239"/>
                    <a:pt x="1" y="1441"/>
                  </a:cubicBezTo>
                  <a:lnTo>
                    <a:pt x="334" y="1762"/>
                  </a:lnTo>
                  <a:cubicBezTo>
                    <a:pt x="334" y="1762"/>
                    <a:pt x="1727" y="1441"/>
                    <a:pt x="1858" y="0"/>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1"/>
            <p:cNvSpPr/>
            <p:nvPr/>
          </p:nvSpPr>
          <p:spPr>
            <a:xfrm>
              <a:off x="3951222" y="4198120"/>
              <a:ext cx="79214" cy="69963"/>
            </a:xfrm>
            <a:custGeom>
              <a:rect b="b" l="l" r="r" t="t"/>
              <a:pathLst>
                <a:path extrusionOk="0" h="1883" w="2132">
                  <a:moveTo>
                    <a:pt x="2132" y="1"/>
                  </a:moveTo>
                  <a:cubicBezTo>
                    <a:pt x="1787" y="906"/>
                    <a:pt x="965" y="1549"/>
                    <a:pt x="1" y="1644"/>
                  </a:cubicBezTo>
                  <a:cubicBezTo>
                    <a:pt x="60" y="1727"/>
                    <a:pt x="132" y="1811"/>
                    <a:pt x="215" y="1882"/>
                  </a:cubicBezTo>
                  <a:cubicBezTo>
                    <a:pt x="882" y="1846"/>
                    <a:pt x="1906" y="1180"/>
                    <a:pt x="2132" y="1"/>
                  </a:cubicBezTo>
                  <a:close/>
                </a:path>
              </a:pathLst>
            </a:custGeom>
            <a:solidFill>
              <a:srgbClr val="2F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1"/>
            <p:cNvSpPr/>
            <p:nvPr/>
          </p:nvSpPr>
          <p:spPr>
            <a:xfrm>
              <a:off x="4026873" y="4273324"/>
              <a:ext cx="75239" cy="66842"/>
            </a:xfrm>
            <a:custGeom>
              <a:rect b="b" l="l" r="r" t="t"/>
              <a:pathLst>
                <a:path extrusionOk="0" h="1799" w="2025">
                  <a:moveTo>
                    <a:pt x="2025" y="1"/>
                  </a:moveTo>
                  <a:lnTo>
                    <a:pt x="2025" y="1"/>
                  </a:lnTo>
                  <a:cubicBezTo>
                    <a:pt x="1548" y="1001"/>
                    <a:pt x="1096" y="1251"/>
                    <a:pt x="1" y="1489"/>
                  </a:cubicBezTo>
                  <a:cubicBezTo>
                    <a:pt x="72" y="1608"/>
                    <a:pt x="179" y="1715"/>
                    <a:pt x="298" y="1799"/>
                  </a:cubicBezTo>
                  <a:cubicBezTo>
                    <a:pt x="798" y="1775"/>
                    <a:pt x="1917" y="977"/>
                    <a:pt x="2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1"/>
            <p:cNvSpPr/>
            <p:nvPr/>
          </p:nvSpPr>
          <p:spPr>
            <a:xfrm>
              <a:off x="4086137" y="4350311"/>
              <a:ext cx="54469" cy="43843"/>
            </a:xfrm>
            <a:custGeom>
              <a:rect b="b" l="l" r="r" t="t"/>
              <a:pathLst>
                <a:path extrusionOk="0" h="1180" w="1466">
                  <a:moveTo>
                    <a:pt x="1465" y="1"/>
                  </a:moveTo>
                  <a:lnTo>
                    <a:pt x="1465" y="1"/>
                  </a:lnTo>
                  <a:cubicBezTo>
                    <a:pt x="1156" y="536"/>
                    <a:pt x="620" y="906"/>
                    <a:pt x="1" y="1001"/>
                  </a:cubicBezTo>
                  <a:lnTo>
                    <a:pt x="263" y="1179"/>
                  </a:lnTo>
                  <a:cubicBezTo>
                    <a:pt x="263" y="1179"/>
                    <a:pt x="1263" y="751"/>
                    <a:pt x="1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1"/>
            <p:cNvSpPr/>
            <p:nvPr/>
          </p:nvSpPr>
          <p:spPr>
            <a:xfrm>
              <a:off x="4139233" y="4402961"/>
              <a:ext cx="38084" cy="37638"/>
            </a:xfrm>
            <a:custGeom>
              <a:rect b="b" l="l" r="r" t="t"/>
              <a:pathLst>
                <a:path extrusionOk="0" h="1013" w="1025">
                  <a:moveTo>
                    <a:pt x="1025" y="0"/>
                  </a:moveTo>
                  <a:lnTo>
                    <a:pt x="1025" y="0"/>
                  </a:lnTo>
                  <a:cubicBezTo>
                    <a:pt x="822" y="417"/>
                    <a:pt x="441" y="739"/>
                    <a:pt x="1" y="882"/>
                  </a:cubicBezTo>
                  <a:lnTo>
                    <a:pt x="132" y="1013"/>
                  </a:lnTo>
                  <a:cubicBezTo>
                    <a:pt x="132" y="1013"/>
                    <a:pt x="929" y="560"/>
                    <a:pt x="10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1"/>
            <p:cNvSpPr/>
            <p:nvPr/>
          </p:nvSpPr>
          <p:spPr>
            <a:xfrm>
              <a:off x="991170" y="4617538"/>
              <a:ext cx="3388647" cy="137585"/>
            </a:xfrm>
            <a:custGeom>
              <a:rect b="b" l="l" r="r" t="t"/>
              <a:pathLst>
                <a:path extrusionOk="0" h="3703" w="91203">
                  <a:moveTo>
                    <a:pt x="45602" y="0"/>
                  </a:moveTo>
                  <a:cubicBezTo>
                    <a:pt x="20420" y="0"/>
                    <a:pt x="1" y="833"/>
                    <a:pt x="1" y="1857"/>
                  </a:cubicBezTo>
                  <a:cubicBezTo>
                    <a:pt x="1" y="2881"/>
                    <a:pt x="20420" y="3703"/>
                    <a:pt x="45602" y="3703"/>
                  </a:cubicBezTo>
                  <a:cubicBezTo>
                    <a:pt x="70784" y="3703"/>
                    <a:pt x="91203" y="2881"/>
                    <a:pt x="91203" y="1857"/>
                  </a:cubicBezTo>
                  <a:cubicBezTo>
                    <a:pt x="91203" y="833"/>
                    <a:pt x="70784" y="0"/>
                    <a:pt x="456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p:nvPr/>
          </p:nvSpPr>
          <p:spPr>
            <a:xfrm>
              <a:off x="2326306" y="4316685"/>
              <a:ext cx="718466" cy="326072"/>
            </a:xfrm>
            <a:custGeom>
              <a:rect b="b" l="l" r="r" t="t"/>
              <a:pathLst>
                <a:path extrusionOk="0" h="8776" w="19337">
                  <a:moveTo>
                    <a:pt x="2430" y="1"/>
                  </a:moveTo>
                  <a:lnTo>
                    <a:pt x="1" y="8776"/>
                  </a:lnTo>
                  <a:lnTo>
                    <a:pt x="19337" y="8776"/>
                  </a:lnTo>
                  <a:lnTo>
                    <a:pt x="169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1"/>
            <p:cNvSpPr/>
            <p:nvPr/>
          </p:nvSpPr>
          <p:spPr>
            <a:xfrm>
              <a:off x="2392667" y="4316685"/>
              <a:ext cx="585749" cy="85865"/>
            </a:xfrm>
            <a:custGeom>
              <a:rect b="b" l="l" r="r" t="t"/>
              <a:pathLst>
                <a:path extrusionOk="0" h="2311" w="15765">
                  <a:moveTo>
                    <a:pt x="644" y="1"/>
                  </a:moveTo>
                  <a:lnTo>
                    <a:pt x="1" y="2311"/>
                  </a:lnTo>
                  <a:lnTo>
                    <a:pt x="15765" y="2311"/>
                  </a:lnTo>
                  <a:lnTo>
                    <a:pt x="15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1"/>
            <p:cNvSpPr/>
            <p:nvPr/>
          </p:nvSpPr>
          <p:spPr>
            <a:xfrm>
              <a:off x="2326306" y="4579044"/>
              <a:ext cx="718466" cy="63721"/>
            </a:xfrm>
            <a:custGeom>
              <a:rect b="b" l="l" r="r" t="t"/>
              <a:pathLst>
                <a:path extrusionOk="0" h="1715" w="19337">
                  <a:moveTo>
                    <a:pt x="477" y="0"/>
                  </a:moveTo>
                  <a:lnTo>
                    <a:pt x="1" y="1715"/>
                  </a:lnTo>
                  <a:lnTo>
                    <a:pt x="19337" y="1715"/>
                  </a:lnTo>
                  <a:lnTo>
                    <a:pt x="188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1"/>
            <p:cNvSpPr/>
            <p:nvPr/>
          </p:nvSpPr>
          <p:spPr>
            <a:xfrm>
              <a:off x="2223680" y="4621068"/>
              <a:ext cx="920627" cy="50011"/>
            </a:xfrm>
            <a:custGeom>
              <a:rect b="b" l="l" r="r" t="t"/>
              <a:pathLst>
                <a:path extrusionOk="0" h="1346" w="24778">
                  <a:moveTo>
                    <a:pt x="453" y="0"/>
                  </a:moveTo>
                  <a:cubicBezTo>
                    <a:pt x="203" y="0"/>
                    <a:pt x="1" y="203"/>
                    <a:pt x="1" y="453"/>
                  </a:cubicBezTo>
                  <a:lnTo>
                    <a:pt x="1" y="1346"/>
                  </a:lnTo>
                  <a:lnTo>
                    <a:pt x="24778" y="1346"/>
                  </a:lnTo>
                  <a:lnTo>
                    <a:pt x="24778" y="453"/>
                  </a:lnTo>
                  <a:cubicBezTo>
                    <a:pt x="24778" y="203"/>
                    <a:pt x="24575" y="0"/>
                    <a:pt x="243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1"/>
            <p:cNvSpPr/>
            <p:nvPr/>
          </p:nvSpPr>
          <p:spPr>
            <a:xfrm>
              <a:off x="1339770" y="4101700"/>
              <a:ext cx="2691917" cy="238015"/>
            </a:xfrm>
            <a:custGeom>
              <a:rect b="b" l="l" r="r" t="t"/>
              <a:pathLst>
                <a:path extrusionOk="0" h="6406" w="72451">
                  <a:moveTo>
                    <a:pt x="1" y="0"/>
                  </a:moveTo>
                  <a:lnTo>
                    <a:pt x="1" y="4465"/>
                  </a:lnTo>
                  <a:cubicBezTo>
                    <a:pt x="1" y="5537"/>
                    <a:pt x="858" y="6406"/>
                    <a:pt x="1930" y="6406"/>
                  </a:cubicBezTo>
                  <a:lnTo>
                    <a:pt x="70510" y="6406"/>
                  </a:lnTo>
                  <a:cubicBezTo>
                    <a:pt x="71581" y="6406"/>
                    <a:pt x="72451" y="5537"/>
                    <a:pt x="72451" y="4465"/>
                  </a:cubicBezTo>
                  <a:lnTo>
                    <a:pt x="724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1"/>
            <p:cNvSpPr/>
            <p:nvPr/>
          </p:nvSpPr>
          <p:spPr>
            <a:xfrm>
              <a:off x="1339362" y="2498933"/>
              <a:ext cx="2691880" cy="1602755"/>
            </a:xfrm>
            <a:custGeom>
              <a:rect b="b" l="l" r="r" t="t"/>
              <a:pathLst>
                <a:path extrusionOk="0" h="43137" w="72450">
                  <a:moveTo>
                    <a:pt x="1941" y="0"/>
                  </a:moveTo>
                  <a:cubicBezTo>
                    <a:pt x="869" y="0"/>
                    <a:pt x="0" y="869"/>
                    <a:pt x="0" y="1929"/>
                  </a:cubicBezTo>
                  <a:lnTo>
                    <a:pt x="0" y="43136"/>
                  </a:lnTo>
                  <a:lnTo>
                    <a:pt x="72450" y="43136"/>
                  </a:lnTo>
                  <a:lnTo>
                    <a:pt x="72450" y="1929"/>
                  </a:lnTo>
                  <a:cubicBezTo>
                    <a:pt x="72450" y="869"/>
                    <a:pt x="71580" y="0"/>
                    <a:pt x="705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1"/>
            <p:cNvSpPr/>
            <p:nvPr/>
          </p:nvSpPr>
          <p:spPr>
            <a:xfrm>
              <a:off x="1434036" y="2594461"/>
              <a:ext cx="2499454" cy="1409475"/>
            </a:xfrm>
            <a:custGeom>
              <a:rect b="b" l="l" r="r" t="t"/>
              <a:pathLst>
                <a:path extrusionOk="0" h="37935" w="67271">
                  <a:moveTo>
                    <a:pt x="0" y="1"/>
                  </a:moveTo>
                  <a:lnTo>
                    <a:pt x="67270" y="1"/>
                  </a:lnTo>
                  <a:lnTo>
                    <a:pt x="67270" y="37934"/>
                  </a:lnTo>
                  <a:lnTo>
                    <a:pt x="0" y="3793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1"/>
            <p:cNvSpPr/>
            <p:nvPr/>
          </p:nvSpPr>
          <p:spPr>
            <a:xfrm>
              <a:off x="2647930" y="4171590"/>
              <a:ext cx="85419" cy="85865"/>
            </a:xfrm>
            <a:custGeom>
              <a:rect b="b" l="l" r="r" t="t"/>
              <a:pathLst>
                <a:path extrusionOk="0" h="2311" w="2299">
                  <a:moveTo>
                    <a:pt x="1144" y="1"/>
                  </a:moveTo>
                  <a:cubicBezTo>
                    <a:pt x="513" y="1"/>
                    <a:pt x="1" y="513"/>
                    <a:pt x="1" y="1155"/>
                  </a:cubicBezTo>
                  <a:cubicBezTo>
                    <a:pt x="1" y="1786"/>
                    <a:pt x="513" y="2310"/>
                    <a:pt x="1144" y="2310"/>
                  </a:cubicBezTo>
                  <a:cubicBezTo>
                    <a:pt x="1787" y="2310"/>
                    <a:pt x="2299" y="1786"/>
                    <a:pt x="2299" y="1155"/>
                  </a:cubicBezTo>
                  <a:cubicBezTo>
                    <a:pt x="2299" y="513"/>
                    <a:pt x="1787"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1"/>
            <p:cNvSpPr/>
            <p:nvPr/>
          </p:nvSpPr>
          <p:spPr>
            <a:xfrm>
              <a:off x="1443779" y="2597606"/>
              <a:ext cx="2499528" cy="1386459"/>
            </a:xfrm>
            <a:custGeom>
              <a:rect b="b" l="l" r="r" t="t"/>
              <a:pathLst>
                <a:path extrusionOk="0" h="39970" w="71903">
                  <a:moveTo>
                    <a:pt x="1394" y="0"/>
                  </a:moveTo>
                  <a:cubicBezTo>
                    <a:pt x="870" y="0"/>
                    <a:pt x="358" y="214"/>
                    <a:pt x="1" y="595"/>
                  </a:cubicBezTo>
                  <a:lnTo>
                    <a:pt x="71903" y="39969"/>
                  </a:lnTo>
                  <a:lnTo>
                    <a:pt x="71903" y="1929"/>
                  </a:lnTo>
                  <a:cubicBezTo>
                    <a:pt x="71903" y="869"/>
                    <a:pt x="71033" y="0"/>
                    <a:pt x="699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1"/>
            <p:cNvSpPr/>
            <p:nvPr/>
          </p:nvSpPr>
          <p:spPr>
            <a:xfrm>
              <a:off x="1830827" y="2499379"/>
              <a:ext cx="1708944" cy="1165664"/>
            </a:xfrm>
            <a:custGeom>
              <a:rect b="b" l="l" r="r" t="t"/>
              <a:pathLst>
                <a:path extrusionOk="0" h="31373" w="45995">
                  <a:moveTo>
                    <a:pt x="1" y="0"/>
                  </a:moveTo>
                  <a:cubicBezTo>
                    <a:pt x="1751" y="7858"/>
                    <a:pt x="5537" y="15061"/>
                    <a:pt x="11324" y="21526"/>
                  </a:cubicBezTo>
                  <a:cubicBezTo>
                    <a:pt x="16134" y="26896"/>
                    <a:pt x="21015" y="30158"/>
                    <a:pt x="23004" y="31373"/>
                  </a:cubicBezTo>
                  <a:cubicBezTo>
                    <a:pt x="24980" y="30147"/>
                    <a:pt x="29862" y="26872"/>
                    <a:pt x="34684" y="21491"/>
                  </a:cubicBezTo>
                  <a:cubicBezTo>
                    <a:pt x="40470" y="15026"/>
                    <a:pt x="44245" y="7834"/>
                    <a:pt x="45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1"/>
            <p:cNvSpPr/>
            <p:nvPr/>
          </p:nvSpPr>
          <p:spPr>
            <a:xfrm>
              <a:off x="1790587" y="1550449"/>
              <a:ext cx="1789905" cy="1933658"/>
            </a:xfrm>
            <a:custGeom>
              <a:rect b="b" l="l" r="r" t="t"/>
              <a:pathLst>
                <a:path extrusionOk="0" h="52043" w="48174">
                  <a:moveTo>
                    <a:pt x="35767" y="42172"/>
                  </a:moveTo>
                  <a:cubicBezTo>
                    <a:pt x="30945" y="47554"/>
                    <a:pt x="26063" y="50828"/>
                    <a:pt x="24087" y="52042"/>
                  </a:cubicBezTo>
                  <a:cubicBezTo>
                    <a:pt x="22098" y="50828"/>
                    <a:pt x="17217" y="47566"/>
                    <a:pt x="12407" y="42196"/>
                  </a:cubicBezTo>
                  <a:cubicBezTo>
                    <a:pt x="4561" y="33445"/>
                    <a:pt x="393" y="23324"/>
                    <a:pt x="0" y="12061"/>
                  </a:cubicBezTo>
                  <a:cubicBezTo>
                    <a:pt x="12633" y="10466"/>
                    <a:pt x="20813" y="3382"/>
                    <a:pt x="24063" y="0"/>
                  </a:cubicBezTo>
                  <a:cubicBezTo>
                    <a:pt x="27135" y="3239"/>
                    <a:pt x="34802" y="9787"/>
                    <a:pt x="48173" y="11990"/>
                  </a:cubicBezTo>
                  <a:cubicBezTo>
                    <a:pt x="47792" y="23241"/>
                    <a:pt x="43625" y="33385"/>
                    <a:pt x="35767" y="4217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1"/>
            <p:cNvSpPr/>
            <p:nvPr/>
          </p:nvSpPr>
          <p:spPr>
            <a:xfrm>
              <a:off x="1838370" y="1615026"/>
              <a:ext cx="1693896" cy="1804061"/>
            </a:xfrm>
            <a:custGeom>
              <a:rect b="b" l="l" r="r" t="t"/>
              <a:pathLst>
                <a:path extrusionOk="0" fill="none" h="48555" w="45590">
                  <a:moveTo>
                    <a:pt x="33850" y="39351"/>
                  </a:moveTo>
                  <a:cubicBezTo>
                    <a:pt x="29290" y="44363"/>
                    <a:pt x="24670" y="47423"/>
                    <a:pt x="22801" y="48554"/>
                  </a:cubicBezTo>
                  <a:cubicBezTo>
                    <a:pt x="20920" y="47423"/>
                    <a:pt x="16300" y="44387"/>
                    <a:pt x="11752" y="39374"/>
                  </a:cubicBezTo>
                  <a:cubicBezTo>
                    <a:pt x="4322" y="31207"/>
                    <a:pt x="369" y="21765"/>
                    <a:pt x="0" y="11264"/>
                  </a:cubicBezTo>
                  <a:cubicBezTo>
                    <a:pt x="11966" y="9775"/>
                    <a:pt x="19705" y="3156"/>
                    <a:pt x="22765" y="0"/>
                  </a:cubicBezTo>
                  <a:cubicBezTo>
                    <a:pt x="25670" y="3025"/>
                    <a:pt x="32933" y="9144"/>
                    <a:pt x="45589" y="11192"/>
                  </a:cubicBezTo>
                  <a:cubicBezTo>
                    <a:pt x="45244" y="21694"/>
                    <a:pt x="41291" y="31147"/>
                    <a:pt x="33850" y="39351"/>
                  </a:cubicBezTo>
                  <a:close/>
                </a:path>
              </a:pathLst>
            </a:custGeom>
            <a:noFill/>
            <a:ln cap="flat" cmpd="sng" w="17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1"/>
            <p:cNvSpPr/>
            <p:nvPr/>
          </p:nvSpPr>
          <p:spPr>
            <a:xfrm>
              <a:off x="1790587" y="1550449"/>
              <a:ext cx="894952" cy="1933658"/>
            </a:xfrm>
            <a:custGeom>
              <a:rect b="b" l="l" r="r" t="t"/>
              <a:pathLst>
                <a:path extrusionOk="0" h="52043" w="24087">
                  <a:moveTo>
                    <a:pt x="24063" y="0"/>
                  </a:moveTo>
                  <a:cubicBezTo>
                    <a:pt x="20813" y="3382"/>
                    <a:pt x="12633" y="10466"/>
                    <a:pt x="0" y="12061"/>
                  </a:cubicBezTo>
                  <a:cubicBezTo>
                    <a:pt x="393" y="23324"/>
                    <a:pt x="4561" y="33445"/>
                    <a:pt x="12407" y="42196"/>
                  </a:cubicBezTo>
                  <a:cubicBezTo>
                    <a:pt x="17217" y="47566"/>
                    <a:pt x="22098" y="50828"/>
                    <a:pt x="24087" y="52042"/>
                  </a:cubicBezTo>
                  <a:cubicBezTo>
                    <a:pt x="24087" y="45518"/>
                    <a:pt x="24063" y="9275"/>
                    <a:pt x="240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1"/>
            <p:cNvSpPr/>
            <p:nvPr/>
          </p:nvSpPr>
          <p:spPr>
            <a:xfrm>
              <a:off x="1906477" y="1566559"/>
              <a:ext cx="22182" cy="22182"/>
            </a:xfrm>
            <a:custGeom>
              <a:rect b="b" l="l" r="r" t="t"/>
              <a:pathLst>
                <a:path extrusionOk="0" h="597" w="597">
                  <a:moveTo>
                    <a:pt x="299" y="1"/>
                  </a:moveTo>
                  <a:cubicBezTo>
                    <a:pt x="132" y="1"/>
                    <a:pt x="1" y="132"/>
                    <a:pt x="1" y="299"/>
                  </a:cubicBezTo>
                  <a:cubicBezTo>
                    <a:pt x="1" y="465"/>
                    <a:pt x="132" y="596"/>
                    <a:pt x="299" y="596"/>
                  </a:cubicBezTo>
                  <a:cubicBezTo>
                    <a:pt x="465" y="596"/>
                    <a:pt x="596" y="465"/>
                    <a:pt x="596" y="299"/>
                  </a:cubicBezTo>
                  <a:cubicBezTo>
                    <a:pt x="596" y="132"/>
                    <a:pt x="465" y="1"/>
                    <a:pt x="2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1"/>
            <p:cNvSpPr/>
            <p:nvPr/>
          </p:nvSpPr>
          <p:spPr>
            <a:xfrm>
              <a:off x="3436274" y="1566559"/>
              <a:ext cx="22144" cy="22182"/>
            </a:xfrm>
            <a:custGeom>
              <a:rect b="b" l="l" r="r" t="t"/>
              <a:pathLst>
                <a:path extrusionOk="0" h="597" w="596">
                  <a:moveTo>
                    <a:pt x="298" y="1"/>
                  </a:moveTo>
                  <a:cubicBezTo>
                    <a:pt x="144" y="1"/>
                    <a:pt x="1" y="132"/>
                    <a:pt x="1" y="299"/>
                  </a:cubicBezTo>
                  <a:cubicBezTo>
                    <a:pt x="1" y="465"/>
                    <a:pt x="144" y="596"/>
                    <a:pt x="298" y="596"/>
                  </a:cubicBezTo>
                  <a:cubicBezTo>
                    <a:pt x="465" y="596"/>
                    <a:pt x="596" y="465"/>
                    <a:pt x="596" y="299"/>
                  </a:cubicBezTo>
                  <a:cubicBezTo>
                    <a:pt x="596" y="132"/>
                    <a:pt x="465" y="1"/>
                    <a:pt x="2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1"/>
            <p:cNvSpPr/>
            <p:nvPr/>
          </p:nvSpPr>
          <p:spPr>
            <a:xfrm>
              <a:off x="1514516" y="1933120"/>
              <a:ext cx="73047" cy="73455"/>
            </a:xfrm>
            <a:custGeom>
              <a:rect b="b" l="l" r="r" t="t"/>
              <a:pathLst>
                <a:path extrusionOk="0" h="1977" w="1966">
                  <a:moveTo>
                    <a:pt x="989" y="0"/>
                  </a:moveTo>
                  <a:cubicBezTo>
                    <a:pt x="441" y="0"/>
                    <a:pt x="1" y="441"/>
                    <a:pt x="1" y="988"/>
                  </a:cubicBezTo>
                  <a:cubicBezTo>
                    <a:pt x="1" y="1536"/>
                    <a:pt x="441" y="1976"/>
                    <a:pt x="989" y="1976"/>
                  </a:cubicBezTo>
                  <a:cubicBezTo>
                    <a:pt x="1525" y="1976"/>
                    <a:pt x="1965" y="1536"/>
                    <a:pt x="1965" y="988"/>
                  </a:cubicBezTo>
                  <a:cubicBezTo>
                    <a:pt x="1965" y="441"/>
                    <a:pt x="1525" y="0"/>
                    <a:pt x="9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1"/>
            <p:cNvSpPr/>
            <p:nvPr/>
          </p:nvSpPr>
          <p:spPr>
            <a:xfrm>
              <a:off x="1343783" y="1891059"/>
              <a:ext cx="18615" cy="18652"/>
            </a:xfrm>
            <a:custGeom>
              <a:rect b="b" l="l" r="r" t="t"/>
              <a:pathLst>
                <a:path extrusionOk="0" h="502" w="501">
                  <a:moveTo>
                    <a:pt x="250" y="1"/>
                  </a:moveTo>
                  <a:cubicBezTo>
                    <a:pt x="107" y="1"/>
                    <a:pt x="0" y="120"/>
                    <a:pt x="0" y="251"/>
                  </a:cubicBezTo>
                  <a:cubicBezTo>
                    <a:pt x="0" y="394"/>
                    <a:pt x="107" y="501"/>
                    <a:pt x="250" y="501"/>
                  </a:cubicBezTo>
                  <a:cubicBezTo>
                    <a:pt x="393" y="501"/>
                    <a:pt x="500" y="394"/>
                    <a:pt x="500" y="251"/>
                  </a:cubicBezTo>
                  <a:cubicBezTo>
                    <a:pt x="500" y="120"/>
                    <a:pt x="393" y="1"/>
                    <a:pt x="2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1"/>
            <p:cNvSpPr/>
            <p:nvPr/>
          </p:nvSpPr>
          <p:spPr>
            <a:xfrm>
              <a:off x="1020821" y="2187045"/>
              <a:ext cx="45589" cy="45589"/>
            </a:xfrm>
            <a:custGeom>
              <a:rect b="b" l="l" r="r" t="t"/>
              <a:pathLst>
                <a:path extrusionOk="0" h="1227" w="1227">
                  <a:moveTo>
                    <a:pt x="620" y="0"/>
                  </a:moveTo>
                  <a:cubicBezTo>
                    <a:pt x="274" y="0"/>
                    <a:pt x="1" y="274"/>
                    <a:pt x="1" y="619"/>
                  </a:cubicBezTo>
                  <a:cubicBezTo>
                    <a:pt x="1" y="953"/>
                    <a:pt x="274" y="1227"/>
                    <a:pt x="620" y="1227"/>
                  </a:cubicBezTo>
                  <a:cubicBezTo>
                    <a:pt x="953" y="1227"/>
                    <a:pt x="1227" y="953"/>
                    <a:pt x="1227" y="619"/>
                  </a:cubicBezTo>
                  <a:cubicBezTo>
                    <a:pt x="1227" y="274"/>
                    <a:pt x="953" y="0"/>
                    <a:pt x="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1"/>
            <p:cNvSpPr/>
            <p:nvPr/>
          </p:nvSpPr>
          <p:spPr>
            <a:xfrm>
              <a:off x="884123" y="2302935"/>
              <a:ext cx="27012" cy="27012"/>
            </a:xfrm>
            <a:custGeom>
              <a:rect b="b" l="l" r="r" t="t"/>
              <a:pathLst>
                <a:path extrusionOk="0" h="727" w="727">
                  <a:moveTo>
                    <a:pt x="370" y="1"/>
                  </a:moveTo>
                  <a:cubicBezTo>
                    <a:pt x="167" y="1"/>
                    <a:pt x="1" y="167"/>
                    <a:pt x="1" y="358"/>
                  </a:cubicBezTo>
                  <a:cubicBezTo>
                    <a:pt x="1" y="560"/>
                    <a:pt x="167" y="727"/>
                    <a:pt x="370" y="727"/>
                  </a:cubicBezTo>
                  <a:cubicBezTo>
                    <a:pt x="572" y="727"/>
                    <a:pt x="727" y="560"/>
                    <a:pt x="727" y="358"/>
                  </a:cubicBezTo>
                  <a:cubicBezTo>
                    <a:pt x="727" y="167"/>
                    <a:pt x="572" y="1"/>
                    <a:pt x="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1"/>
            <p:cNvSpPr/>
            <p:nvPr/>
          </p:nvSpPr>
          <p:spPr>
            <a:xfrm>
              <a:off x="633727" y="3342117"/>
              <a:ext cx="45589" cy="45589"/>
            </a:xfrm>
            <a:custGeom>
              <a:rect b="b" l="l" r="r" t="t"/>
              <a:pathLst>
                <a:path extrusionOk="0" h="1227" w="1227">
                  <a:moveTo>
                    <a:pt x="620" y="0"/>
                  </a:moveTo>
                  <a:cubicBezTo>
                    <a:pt x="274" y="0"/>
                    <a:pt x="1" y="274"/>
                    <a:pt x="1" y="608"/>
                  </a:cubicBezTo>
                  <a:cubicBezTo>
                    <a:pt x="1" y="953"/>
                    <a:pt x="274" y="1227"/>
                    <a:pt x="620" y="1227"/>
                  </a:cubicBezTo>
                  <a:cubicBezTo>
                    <a:pt x="953" y="1227"/>
                    <a:pt x="1227" y="953"/>
                    <a:pt x="1227" y="608"/>
                  </a:cubicBezTo>
                  <a:cubicBezTo>
                    <a:pt x="1227" y="274"/>
                    <a:pt x="953" y="0"/>
                    <a:pt x="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1"/>
            <p:cNvSpPr/>
            <p:nvPr/>
          </p:nvSpPr>
          <p:spPr>
            <a:xfrm>
              <a:off x="538607" y="3190817"/>
              <a:ext cx="16868" cy="16831"/>
            </a:xfrm>
            <a:custGeom>
              <a:rect b="b" l="l" r="r" t="t"/>
              <a:pathLst>
                <a:path extrusionOk="0" h="453" w="454">
                  <a:moveTo>
                    <a:pt x="227" y="0"/>
                  </a:moveTo>
                  <a:cubicBezTo>
                    <a:pt x="96" y="0"/>
                    <a:pt x="1" y="108"/>
                    <a:pt x="1" y="227"/>
                  </a:cubicBezTo>
                  <a:cubicBezTo>
                    <a:pt x="1" y="346"/>
                    <a:pt x="96" y="453"/>
                    <a:pt x="227" y="453"/>
                  </a:cubicBezTo>
                  <a:cubicBezTo>
                    <a:pt x="346" y="453"/>
                    <a:pt x="453" y="346"/>
                    <a:pt x="453" y="227"/>
                  </a:cubicBezTo>
                  <a:cubicBezTo>
                    <a:pt x="453" y="108"/>
                    <a:pt x="346" y="0"/>
                    <a:pt x="2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1"/>
            <p:cNvSpPr/>
            <p:nvPr/>
          </p:nvSpPr>
          <p:spPr>
            <a:xfrm>
              <a:off x="470500" y="3607114"/>
              <a:ext cx="18615" cy="18615"/>
            </a:xfrm>
            <a:custGeom>
              <a:rect b="b" l="l" r="r" t="t"/>
              <a:pathLst>
                <a:path extrusionOk="0" h="501" w="501">
                  <a:moveTo>
                    <a:pt x="250" y="0"/>
                  </a:moveTo>
                  <a:cubicBezTo>
                    <a:pt x="107" y="0"/>
                    <a:pt x="0" y="107"/>
                    <a:pt x="0" y="250"/>
                  </a:cubicBezTo>
                  <a:cubicBezTo>
                    <a:pt x="0" y="381"/>
                    <a:pt x="107" y="500"/>
                    <a:pt x="250" y="500"/>
                  </a:cubicBezTo>
                  <a:cubicBezTo>
                    <a:pt x="381" y="500"/>
                    <a:pt x="500" y="381"/>
                    <a:pt x="500" y="250"/>
                  </a:cubicBezTo>
                  <a:cubicBezTo>
                    <a:pt x="500" y="107"/>
                    <a:pt x="381" y="0"/>
                    <a:pt x="250" y="0"/>
                  </a:cubicBezTo>
                  <a:close/>
                </a:path>
              </a:pathLst>
            </a:custGeom>
            <a:solidFill>
              <a:srgbClr val="447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1"/>
            <p:cNvSpPr/>
            <p:nvPr/>
          </p:nvSpPr>
          <p:spPr>
            <a:xfrm>
              <a:off x="869967" y="4043736"/>
              <a:ext cx="30987" cy="31024"/>
            </a:xfrm>
            <a:custGeom>
              <a:rect b="b" l="l" r="r" t="t"/>
              <a:pathLst>
                <a:path extrusionOk="0" h="835" w="834">
                  <a:moveTo>
                    <a:pt x="417" y="1"/>
                  </a:moveTo>
                  <a:cubicBezTo>
                    <a:pt x="179" y="1"/>
                    <a:pt x="1" y="179"/>
                    <a:pt x="1" y="417"/>
                  </a:cubicBezTo>
                  <a:cubicBezTo>
                    <a:pt x="1" y="644"/>
                    <a:pt x="179" y="834"/>
                    <a:pt x="417" y="834"/>
                  </a:cubicBezTo>
                  <a:cubicBezTo>
                    <a:pt x="643" y="834"/>
                    <a:pt x="834" y="644"/>
                    <a:pt x="834" y="417"/>
                  </a:cubicBezTo>
                  <a:cubicBezTo>
                    <a:pt x="834" y="179"/>
                    <a:pt x="643" y="1"/>
                    <a:pt x="417" y="1"/>
                  </a:cubicBezTo>
                  <a:close/>
                </a:path>
              </a:pathLst>
            </a:custGeom>
            <a:solidFill>
              <a:srgbClr val="447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1"/>
            <p:cNvSpPr/>
            <p:nvPr/>
          </p:nvSpPr>
          <p:spPr>
            <a:xfrm>
              <a:off x="617379" y="4132651"/>
              <a:ext cx="22590" cy="22590"/>
            </a:xfrm>
            <a:custGeom>
              <a:rect b="b" l="l" r="r" t="t"/>
              <a:pathLst>
                <a:path extrusionOk="0" h="608" w="608">
                  <a:moveTo>
                    <a:pt x="310" y="1"/>
                  </a:moveTo>
                  <a:cubicBezTo>
                    <a:pt x="131" y="1"/>
                    <a:pt x="0" y="132"/>
                    <a:pt x="0" y="310"/>
                  </a:cubicBezTo>
                  <a:cubicBezTo>
                    <a:pt x="0" y="477"/>
                    <a:pt x="131" y="608"/>
                    <a:pt x="310" y="608"/>
                  </a:cubicBezTo>
                  <a:cubicBezTo>
                    <a:pt x="476" y="608"/>
                    <a:pt x="607" y="477"/>
                    <a:pt x="607" y="310"/>
                  </a:cubicBezTo>
                  <a:cubicBezTo>
                    <a:pt x="607" y="132"/>
                    <a:pt x="476" y="1"/>
                    <a:pt x="3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1"/>
            <p:cNvSpPr/>
            <p:nvPr/>
          </p:nvSpPr>
          <p:spPr>
            <a:xfrm>
              <a:off x="813787" y="4393227"/>
              <a:ext cx="29241" cy="29241"/>
            </a:xfrm>
            <a:custGeom>
              <a:rect b="b" l="l" r="r" t="t"/>
              <a:pathLst>
                <a:path extrusionOk="0" h="787" w="787">
                  <a:moveTo>
                    <a:pt x="393" y="1"/>
                  </a:moveTo>
                  <a:cubicBezTo>
                    <a:pt x="179" y="1"/>
                    <a:pt x="0" y="179"/>
                    <a:pt x="0" y="393"/>
                  </a:cubicBezTo>
                  <a:cubicBezTo>
                    <a:pt x="0" y="608"/>
                    <a:pt x="179" y="786"/>
                    <a:pt x="393" y="786"/>
                  </a:cubicBezTo>
                  <a:cubicBezTo>
                    <a:pt x="608" y="786"/>
                    <a:pt x="786" y="608"/>
                    <a:pt x="786" y="393"/>
                  </a:cubicBezTo>
                  <a:cubicBezTo>
                    <a:pt x="786" y="179"/>
                    <a:pt x="608" y="1"/>
                    <a:pt x="3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1"/>
            <p:cNvSpPr/>
            <p:nvPr/>
          </p:nvSpPr>
          <p:spPr>
            <a:xfrm>
              <a:off x="4672759" y="3340334"/>
              <a:ext cx="28349" cy="28349"/>
            </a:xfrm>
            <a:custGeom>
              <a:rect b="b" l="l" r="r" t="t"/>
              <a:pathLst>
                <a:path extrusionOk="0" h="763" w="763">
                  <a:moveTo>
                    <a:pt x="382" y="1"/>
                  </a:moveTo>
                  <a:cubicBezTo>
                    <a:pt x="179" y="1"/>
                    <a:pt x="1" y="167"/>
                    <a:pt x="1" y="382"/>
                  </a:cubicBezTo>
                  <a:cubicBezTo>
                    <a:pt x="1" y="596"/>
                    <a:pt x="179" y="763"/>
                    <a:pt x="382" y="763"/>
                  </a:cubicBezTo>
                  <a:cubicBezTo>
                    <a:pt x="596" y="763"/>
                    <a:pt x="763" y="596"/>
                    <a:pt x="763" y="382"/>
                  </a:cubicBezTo>
                  <a:cubicBezTo>
                    <a:pt x="763" y="167"/>
                    <a:pt x="596" y="1"/>
                    <a:pt x="382" y="1"/>
                  </a:cubicBezTo>
                  <a:close/>
                </a:path>
              </a:pathLst>
            </a:custGeom>
            <a:solidFill>
              <a:srgbClr val="447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1"/>
            <p:cNvSpPr/>
            <p:nvPr/>
          </p:nvSpPr>
          <p:spPr>
            <a:xfrm>
              <a:off x="4696205" y="3654897"/>
              <a:ext cx="51794" cy="51348"/>
            </a:xfrm>
            <a:custGeom>
              <a:rect b="b" l="l" r="r" t="t"/>
              <a:pathLst>
                <a:path extrusionOk="0" h="1382" w="1394">
                  <a:moveTo>
                    <a:pt x="703" y="0"/>
                  </a:moveTo>
                  <a:cubicBezTo>
                    <a:pt x="310" y="0"/>
                    <a:pt x="1" y="310"/>
                    <a:pt x="1" y="691"/>
                  </a:cubicBezTo>
                  <a:cubicBezTo>
                    <a:pt x="1" y="1072"/>
                    <a:pt x="310" y="1381"/>
                    <a:pt x="703" y="1381"/>
                  </a:cubicBezTo>
                  <a:cubicBezTo>
                    <a:pt x="1084" y="1381"/>
                    <a:pt x="1394" y="1072"/>
                    <a:pt x="1394" y="691"/>
                  </a:cubicBezTo>
                  <a:cubicBezTo>
                    <a:pt x="1394" y="310"/>
                    <a:pt x="1084" y="0"/>
                    <a:pt x="7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1"/>
            <p:cNvSpPr/>
            <p:nvPr/>
          </p:nvSpPr>
          <p:spPr>
            <a:xfrm>
              <a:off x="4672759" y="1919372"/>
              <a:ext cx="28349" cy="28349"/>
            </a:xfrm>
            <a:custGeom>
              <a:rect b="b" l="l" r="r" t="t"/>
              <a:pathLst>
                <a:path extrusionOk="0" h="763" w="763">
                  <a:moveTo>
                    <a:pt x="382" y="1"/>
                  </a:moveTo>
                  <a:cubicBezTo>
                    <a:pt x="179" y="1"/>
                    <a:pt x="1" y="180"/>
                    <a:pt x="1" y="382"/>
                  </a:cubicBezTo>
                  <a:cubicBezTo>
                    <a:pt x="1" y="596"/>
                    <a:pt x="179" y="763"/>
                    <a:pt x="382" y="763"/>
                  </a:cubicBezTo>
                  <a:cubicBezTo>
                    <a:pt x="596" y="763"/>
                    <a:pt x="763" y="596"/>
                    <a:pt x="763" y="382"/>
                  </a:cubicBezTo>
                  <a:cubicBezTo>
                    <a:pt x="763" y="180"/>
                    <a:pt x="596" y="1"/>
                    <a:pt x="3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1"/>
            <p:cNvSpPr/>
            <p:nvPr/>
          </p:nvSpPr>
          <p:spPr>
            <a:xfrm>
              <a:off x="3828681" y="1844614"/>
              <a:ext cx="56661" cy="56216"/>
            </a:xfrm>
            <a:custGeom>
              <a:rect b="b" l="l" r="r" t="t"/>
              <a:pathLst>
                <a:path extrusionOk="0" h="1513" w="1525">
                  <a:moveTo>
                    <a:pt x="763" y="1"/>
                  </a:moveTo>
                  <a:cubicBezTo>
                    <a:pt x="346" y="1"/>
                    <a:pt x="1" y="334"/>
                    <a:pt x="1" y="751"/>
                  </a:cubicBezTo>
                  <a:cubicBezTo>
                    <a:pt x="1" y="1180"/>
                    <a:pt x="346" y="1513"/>
                    <a:pt x="763" y="1513"/>
                  </a:cubicBezTo>
                  <a:cubicBezTo>
                    <a:pt x="1179" y="1513"/>
                    <a:pt x="1525" y="1180"/>
                    <a:pt x="1525" y="751"/>
                  </a:cubicBezTo>
                  <a:cubicBezTo>
                    <a:pt x="1525" y="334"/>
                    <a:pt x="1179" y="1"/>
                    <a:pt x="7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1"/>
            <p:cNvSpPr/>
            <p:nvPr/>
          </p:nvSpPr>
          <p:spPr>
            <a:xfrm>
              <a:off x="4293208" y="1417727"/>
              <a:ext cx="46927" cy="46927"/>
            </a:xfrm>
            <a:custGeom>
              <a:rect b="b" l="l" r="r" t="t"/>
              <a:pathLst>
                <a:path extrusionOk="0" h="1263" w="1263">
                  <a:moveTo>
                    <a:pt x="631" y="0"/>
                  </a:moveTo>
                  <a:cubicBezTo>
                    <a:pt x="274" y="0"/>
                    <a:pt x="0" y="286"/>
                    <a:pt x="0" y="631"/>
                  </a:cubicBezTo>
                  <a:cubicBezTo>
                    <a:pt x="0" y="977"/>
                    <a:pt x="274" y="1262"/>
                    <a:pt x="631" y="1262"/>
                  </a:cubicBezTo>
                  <a:cubicBezTo>
                    <a:pt x="976" y="1262"/>
                    <a:pt x="1262" y="977"/>
                    <a:pt x="1262" y="631"/>
                  </a:cubicBezTo>
                  <a:cubicBezTo>
                    <a:pt x="1262" y="286"/>
                    <a:pt x="976" y="0"/>
                    <a:pt x="6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1"/>
            <p:cNvSpPr/>
            <p:nvPr/>
          </p:nvSpPr>
          <p:spPr>
            <a:xfrm>
              <a:off x="1115604" y="4878581"/>
              <a:ext cx="15225" cy="78042"/>
            </a:xfrm>
            <a:custGeom>
              <a:rect b="b" l="l" r="r" t="t"/>
              <a:pathLst>
                <a:path extrusionOk="0" h="2322" w="453">
                  <a:moveTo>
                    <a:pt x="0" y="0"/>
                  </a:moveTo>
                  <a:lnTo>
                    <a:pt x="0" y="2322"/>
                  </a:lnTo>
                  <a:lnTo>
                    <a:pt x="453" y="2322"/>
                  </a:lnTo>
                  <a:lnTo>
                    <a:pt x="4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1"/>
            <p:cNvSpPr/>
            <p:nvPr/>
          </p:nvSpPr>
          <p:spPr>
            <a:xfrm>
              <a:off x="1084379" y="4909772"/>
              <a:ext cx="77673" cy="15259"/>
            </a:xfrm>
            <a:custGeom>
              <a:rect b="b" l="l" r="r" t="t"/>
              <a:pathLst>
                <a:path extrusionOk="0" h="454" w="2311">
                  <a:moveTo>
                    <a:pt x="0" y="1"/>
                  </a:moveTo>
                  <a:lnTo>
                    <a:pt x="0" y="453"/>
                  </a:lnTo>
                  <a:lnTo>
                    <a:pt x="2310" y="453"/>
                  </a:lnTo>
                  <a:lnTo>
                    <a:pt x="23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1"/>
            <p:cNvSpPr/>
            <p:nvPr/>
          </p:nvSpPr>
          <p:spPr>
            <a:xfrm>
              <a:off x="4423255" y="4679440"/>
              <a:ext cx="16831" cy="86311"/>
            </a:xfrm>
            <a:custGeom>
              <a:rect b="b" l="l" r="r" t="t"/>
              <a:pathLst>
                <a:path extrusionOk="0" h="2323" w="453">
                  <a:moveTo>
                    <a:pt x="1" y="1"/>
                  </a:moveTo>
                  <a:lnTo>
                    <a:pt x="1" y="2323"/>
                  </a:lnTo>
                  <a:lnTo>
                    <a:pt x="453" y="2323"/>
                  </a:lnTo>
                  <a:lnTo>
                    <a:pt x="4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1"/>
            <p:cNvSpPr/>
            <p:nvPr/>
          </p:nvSpPr>
          <p:spPr>
            <a:xfrm>
              <a:off x="4388291" y="4713958"/>
              <a:ext cx="86311" cy="16831"/>
            </a:xfrm>
            <a:custGeom>
              <a:rect b="b" l="l" r="r" t="t"/>
              <a:pathLst>
                <a:path extrusionOk="0" h="453" w="2323">
                  <a:moveTo>
                    <a:pt x="1" y="1"/>
                  </a:moveTo>
                  <a:lnTo>
                    <a:pt x="1" y="453"/>
                  </a:lnTo>
                  <a:lnTo>
                    <a:pt x="2323" y="453"/>
                  </a:lnTo>
                  <a:lnTo>
                    <a:pt x="23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1"/>
            <p:cNvSpPr/>
            <p:nvPr/>
          </p:nvSpPr>
          <p:spPr>
            <a:xfrm>
              <a:off x="1923273" y="1251245"/>
              <a:ext cx="16831" cy="86274"/>
            </a:xfrm>
            <a:custGeom>
              <a:rect b="b" l="l" r="r" t="t"/>
              <a:pathLst>
                <a:path extrusionOk="0" h="2322" w="453">
                  <a:moveTo>
                    <a:pt x="1" y="0"/>
                  </a:moveTo>
                  <a:lnTo>
                    <a:pt x="1" y="2322"/>
                  </a:lnTo>
                  <a:lnTo>
                    <a:pt x="453" y="2322"/>
                  </a:lnTo>
                  <a:lnTo>
                    <a:pt x="4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1"/>
            <p:cNvSpPr/>
            <p:nvPr/>
          </p:nvSpPr>
          <p:spPr>
            <a:xfrm>
              <a:off x="1888309" y="1286171"/>
              <a:ext cx="86311" cy="16868"/>
            </a:xfrm>
            <a:custGeom>
              <a:rect b="b" l="l" r="r" t="t"/>
              <a:pathLst>
                <a:path extrusionOk="0" h="454" w="2323">
                  <a:moveTo>
                    <a:pt x="1" y="1"/>
                  </a:moveTo>
                  <a:lnTo>
                    <a:pt x="1" y="453"/>
                  </a:lnTo>
                  <a:lnTo>
                    <a:pt x="2323" y="453"/>
                  </a:lnTo>
                  <a:lnTo>
                    <a:pt x="23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1"/>
            <p:cNvSpPr/>
            <p:nvPr/>
          </p:nvSpPr>
          <p:spPr>
            <a:xfrm>
              <a:off x="3097855" y="1150745"/>
              <a:ext cx="16831" cy="85828"/>
            </a:xfrm>
            <a:custGeom>
              <a:rect b="b" l="l" r="r" t="t"/>
              <a:pathLst>
                <a:path extrusionOk="0" h="2310" w="453">
                  <a:moveTo>
                    <a:pt x="0" y="0"/>
                  </a:moveTo>
                  <a:lnTo>
                    <a:pt x="0" y="2310"/>
                  </a:lnTo>
                  <a:lnTo>
                    <a:pt x="453" y="2310"/>
                  </a:lnTo>
                  <a:lnTo>
                    <a:pt x="4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1"/>
            <p:cNvSpPr/>
            <p:nvPr/>
          </p:nvSpPr>
          <p:spPr>
            <a:xfrm>
              <a:off x="3062891" y="1185225"/>
              <a:ext cx="86311" cy="16868"/>
            </a:xfrm>
            <a:custGeom>
              <a:rect b="b" l="l" r="r" t="t"/>
              <a:pathLst>
                <a:path extrusionOk="0" h="454" w="2323">
                  <a:moveTo>
                    <a:pt x="1" y="1"/>
                  </a:moveTo>
                  <a:lnTo>
                    <a:pt x="1" y="453"/>
                  </a:lnTo>
                  <a:lnTo>
                    <a:pt x="2323" y="453"/>
                  </a:lnTo>
                  <a:lnTo>
                    <a:pt x="23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1"/>
            <p:cNvSpPr/>
            <p:nvPr/>
          </p:nvSpPr>
          <p:spPr>
            <a:xfrm>
              <a:off x="4455990" y="1713676"/>
              <a:ext cx="30133" cy="154416"/>
            </a:xfrm>
            <a:custGeom>
              <a:rect b="b" l="l" r="r" t="t"/>
              <a:pathLst>
                <a:path extrusionOk="0" h="4156" w="811">
                  <a:moveTo>
                    <a:pt x="1" y="1"/>
                  </a:moveTo>
                  <a:lnTo>
                    <a:pt x="1" y="4156"/>
                  </a:lnTo>
                  <a:lnTo>
                    <a:pt x="810" y="4156"/>
                  </a:lnTo>
                  <a:lnTo>
                    <a:pt x="8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1"/>
            <p:cNvSpPr/>
            <p:nvPr/>
          </p:nvSpPr>
          <p:spPr>
            <a:xfrm>
              <a:off x="4393605" y="1776061"/>
              <a:ext cx="154453" cy="30096"/>
            </a:xfrm>
            <a:custGeom>
              <a:rect b="b" l="l" r="r" t="t"/>
              <a:pathLst>
                <a:path extrusionOk="0" h="810" w="4157">
                  <a:moveTo>
                    <a:pt x="1" y="0"/>
                  </a:moveTo>
                  <a:lnTo>
                    <a:pt x="1" y="810"/>
                  </a:lnTo>
                  <a:lnTo>
                    <a:pt x="4156" y="810"/>
                  </a:lnTo>
                  <a:lnTo>
                    <a:pt x="41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1"/>
            <p:cNvSpPr/>
            <p:nvPr/>
          </p:nvSpPr>
          <p:spPr>
            <a:xfrm>
              <a:off x="4789987" y="4308163"/>
              <a:ext cx="16423" cy="84973"/>
            </a:xfrm>
            <a:custGeom>
              <a:rect b="b" l="l" r="r" t="t"/>
              <a:pathLst>
                <a:path extrusionOk="0" h="2287" w="442">
                  <a:moveTo>
                    <a:pt x="1" y="0"/>
                  </a:moveTo>
                  <a:lnTo>
                    <a:pt x="1" y="2286"/>
                  </a:lnTo>
                  <a:lnTo>
                    <a:pt x="441" y="2286"/>
                  </a:lnTo>
                  <a:lnTo>
                    <a:pt x="4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1"/>
            <p:cNvSpPr/>
            <p:nvPr/>
          </p:nvSpPr>
          <p:spPr>
            <a:xfrm>
              <a:off x="4755506" y="4342198"/>
              <a:ext cx="85419" cy="16868"/>
            </a:xfrm>
            <a:custGeom>
              <a:rect b="b" l="l" r="r" t="t"/>
              <a:pathLst>
                <a:path extrusionOk="0" h="454" w="2299">
                  <a:moveTo>
                    <a:pt x="0" y="1"/>
                  </a:moveTo>
                  <a:lnTo>
                    <a:pt x="0" y="453"/>
                  </a:lnTo>
                  <a:lnTo>
                    <a:pt x="2298" y="453"/>
                  </a:lnTo>
                  <a:lnTo>
                    <a:pt x="22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1"/>
            <p:cNvSpPr/>
            <p:nvPr/>
          </p:nvSpPr>
          <p:spPr>
            <a:xfrm>
              <a:off x="697004" y="1448678"/>
              <a:ext cx="30096" cy="154416"/>
            </a:xfrm>
            <a:custGeom>
              <a:rect b="b" l="l" r="r" t="t"/>
              <a:pathLst>
                <a:path extrusionOk="0" h="4156" w="810">
                  <a:moveTo>
                    <a:pt x="0" y="1"/>
                  </a:moveTo>
                  <a:lnTo>
                    <a:pt x="0" y="4156"/>
                  </a:lnTo>
                  <a:lnTo>
                    <a:pt x="810" y="4156"/>
                  </a:lnTo>
                  <a:lnTo>
                    <a:pt x="8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1"/>
            <p:cNvSpPr/>
            <p:nvPr/>
          </p:nvSpPr>
          <p:spPr>
            <a:xfrm>
              <a:off x="635065" y="1510617"/>
              <a:ext cx="154416" cy="30133"/>
            </a:xfrm>
            <a:custGeom>
              <a:rect b="b" l="l" r="r" t="t"/>
              <a:pathLst>
                <a:path extrusionOk="0" h="811" w="4156">
                  <a:moveTo>
                    <a:pt x="0" y="1"/>
                  </a:moveTo>
                  <a:lnTo>
                    <a:pt x="0" y="810"/>
                  </a:lnTo>
                  <a:lnTo>
                    <a:pt x="4156" y="810"/>
                  </a:lnTo>
                  <a:lnTo>
                    <a:pt x="41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1"/>
            <p:cNvSpPr/>
            <p:nvPr/>
          </p:nvSpPr>
          <p:spPr>
            <a:xfrm>
              <a:off x="2382932" y="2258719"/>
              <a:ext cx="624687" cy="503004"/>
            </a:xfrm>
            <a:custGeom>
              <a:rect b="b" l="l" r="r" t="t"/>
              <a:pathLst>
                <a:path extrusionOk="0" h="13538" w="16813">
                  <a:moveTo>
                    <a:pt x="14681" y="0"/>
                  </a:moveTo>
                  <a:cubicBezTo>
                    <a:pt x="9097" y="5251"/>
                    <a:pt x="6335" y="10311"/>
                    <a:pt x="6335" y="10311"/>
                  </a:cubicBezTo>
                  <a:lnTo>
                    <a:pt x="3632" y="5763"/>
                  </a:lnTo>
                  <a:lnTo>
                    <a:pt x="1" y="5763"/>
                  </a:lnTo>
                  <a:lnTo>
                    <a:pt x="5764" y="13537"/>
                  </a:lnTo>
                  <a:lnTo>
                    <a:pt x="7442" y="13537"/>
                  </a:lnTo>
                  <a:cubicBezTo>
                    <a:pt x="11574" y="4727"/>
                    <a:pt x="16813" y="0"/>
                    <a:pt x="168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1"/>
            <p:cNvSpPr/>
            <p:nvPr/>
          </p:nvSpPr>
          <p:spPr>
            <a:xfrm>
              <a:off x="2295800" y="2060937"/>
              <a:ext cx="820642" cy="820642"/>
            </a:xfrm>
            <a:custGeom>
              <a:rect b="b" l="l" r="r" t="t"/>
              <a:pathLst>
                <a:path extrusionOk="0" fill="none" h="22087" w="22087">
                  <a:moveTo>
                    <a:pt x="22086" y="11050"/>
                  </a:moveTo>
                  <a:cubicBezTo>
                    <a:pt x="22086" y="17146"/>
                    <a:pt x="17145" y="22087"/>
                    <a:pt x="11049" y="22087"/>
                  </a:cubicBezTo>
                  <a:cubicBezTo>
                    <a:pt x="4953" y="22087"/>
                    <a:pt x="0" y="17146"/>
                    <a:pt x="0" y="11050"/>
                  </a:cubicBezTo>
                  <a:cubicBezTo>
                    <a:pt x="0" y="4954"/>
                    <a:pt x="4953" y="1"/>
                    <a:pt x="11049" y="1"/>
                  </a:cubicBezTo>
                  <a:cubicBezTo>
                    <a:pt x="17145" y="1"/>
                    <a:pt x="22086" y="4954"/>
                    <a:pt x="22086" y="11050"/>
                  </a:cubicBezTo>
                  <a:close/>
                </a:path>
              </a:pathLst>
            </a:custGeom>
            <a:noFill/>
            <a:ln cap="flat" cmpd="sng" w="3875">
              <a:solidFill>
                <a:srgbClr val="FFFFF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21"/>
          <p:cNvGrpSpPr/>
          <p:nvPr/>
        </p:nvGrpSpPr>
        <p:grpSpPr>
          <a:xfrm>
            <a:off x="4993857" y="1608381"/>
            <a:ext cx="3833889" cy="713364"/>
            <a:chOff x="5157216" y="1465519"/>
            <a:chExt cx="3712850" cy="682514"/>
          </a:xfrm>
        </p:grpSpPr>
        <p:sp>
          <p:nvSpPr>
            <p:cNvPr id="777" name="Google Shape;777;p21"/>
            <p:cNvSpPr/>
            <p:nvPr/>
          </p:nvSpPr>
          <p:spPr>
            <a:xfrm>
              <a:off x="5542385" y="1466487"/>
              <a:ext cx="3327682" cy="681546"/>
            </a:xfrm>
            <a:custGeom>
              <a:rect b="b" l="l" r="r" t="t"/>
              <a:pathLst>
                <a:path extrusionOk="0" h="25301" w="94799">
                  <a:moveTo>
                    <a:pt x="1" y="0"/>
                  </a:moveTo>
                  <a:lnTo>
                    <a:pt x="1" y="25301"/>
                  </a:lnTo>
                  <a:lnTo>
                    <a:pt x="94798" y="25301"/>
                  </a:lnTo>
                  <a:lnTo>
                    <a:pt x="947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1"/>
            <p:cNvSpPr/>
            <p:nvPr/>
          </p:nvSpPr>
          <p:spPr>
            <a:xfrm>
              <a:off x="5157216" y="1465519"/>
              <a:ext cx="681249" cy="681249"/>
            </a:xfrm>
            <a:custGeom>
              <a:rect b="b" l="l" r="r" t="t"/>
              <a:pathLst>
                <a:path extrusionOk="0" h="25290" w="25290">
                  <a:moveTo>
                    <a:pt x="12645" y="0"/>
                  </a:moveTo>
                  <a:cubicBezTo>
                    <a:pt x="5656" y="0"/>
                    <a:pt x="0" y="5668"/>
                    <a:pt x="0" y="12645"/>
                  </a:cubicBezTo>
                  <a:cubicBezTo>
                    <a:pt x="0" y="19634"/>
                    <a:pt x="5656" y="25289"/>
                    <a:pt x="12645" y="25289"/>
                  </a:cubicBezTo>
                  <a:cubicBezTo>
                    <a:pt x="19634" y="25289"/>
                    <a:pt x="25289" y="19634"/>
                    <a:pt x="25289" y="12645"/>
                  </a:cubicBezTo>
                  <a:cubicBezTo>
                    <a:pt x="25289" y="5668"/>
                    <a:pt x="19634" y="0"/>
                    <a:pt x="12645"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1"/>
            <p:cNvSpPr/>
            <p:nvPr/>
          </p:nvSpPr>
          <p:spPr>
            <a:xfrm>
              <a:off x="5219738" y="1528068"/>
              <a:ext cx="556179" cy="556475"/>
            </a:xfrm>
            <a:custGeom>
              <a:rect b="b" l="l" r="r" t="t"/>
              <a:pathLst>
                <a:path extrusionOk="0" fill="none" h="20658" w="20647">
                  <a:moveTo>
                    <a:pt x="20646" y="10323"/>
                  </a:moveTo>
                  <a:cubicBezTo>
                    <a:pt x="20646" y="16026"/>
                    <a:pt x="16027" y="20657"/>
                    <a:pt x="10324" y="20657"/>
                  </a:cubicBezTo>
                  <a:cubicBezTo>
                    <a:pt x="4621" y="20657"/>
                    <a:pt x="1" y="16026"/>
                    <a:pt x="1" y="10323"/>
                  </a:cubicBezTo>
                  <a:cubicBezTo>
                    <a:pt x="1" y="4620"/>
                    <a:pt x="4621" y="0"/>
                    <a:pt x="10324" y="0"/>
                  </a:cubicBezTo>
                  <a:cubicBezTo>
                    <a:pt x="16027" y="0"/>
                    <a:pt x="20646" y="4620"/>
                    <a:pt x="20646" y="10323"/>
                  </a:cubicBezTo>
                  <a:close/>
                </a:path>
              </a:pathLst>
            </a:custGeom>
            <a:noFill/>
            <a:ln cap="flat" cmpd="sng" w="9525">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1"/>
            <p:cNvSpPr/>
            <p:nvPr/>
          </p:nvSpPr>
          <p:spPr>
            <a:xfrm>
              <a:off x="5248615" y="1556918"/>
              <a:ext cx="498425" cy="498425"/>
            </a:xfrm>
            <a:custGeom>
              <a:rect b="b" l="l" r="r" t="t"/>
              <a:pathLst>
                <a:path extrusionOk="0" h="18503" w="18503">
                  <a:moveTo>
                    <a:pt x="9252" y="1"/>
                  </a:moveTo>
                  <a:cubicBezTo>
                    <a:pt x="4144" y="1"/>
                    <a:pt x="0" y="4144"/>
                    <a:pt x="0" y="9252"/>
                  </a:cubicBezTo>
                  <a:cubicBezTo>
                    <a:pt x="0" y="14359"/>
                    <a:pt x="4144" y="18503"/>
                    <a:pt x="9252" y="18503"/>
                  </a:cubicBezTo>
                  <a:cubicBezTo>
                    <a:pt x="14359" y="18503"/>
                    <a:pt x="18503" y="14359"/>
                    <a:pt x="18503" y="9252"/>
                  </a:cubicBezTo>
                  <a:cubicBezTo>
                    <a:pt x="18503" y="4144"/>
                    <a:pt x="14359" y="1"/>
                    <a:pt x="92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1"/>
            <p:cNvSpPr/>
            <p:nvPr/>
          </p:nvSpPr>
          <p:spPr>
            <a:xfrm>
              <a:off x="5339071" y="1745831"/>
              <a:ext cx="119010" cy="119010"/>
            </a:xfrm>
            <a:custGeom>
              <a:rect b="b" l="l" r="r" t="t"/>
              <a:pathLst>
                <a:path extrusionOk="0" fill="none" h="4418" w="4418">
                  <a:moveTo>
                    <a:pt x="4417" y="2203"/>
                  </a:moveTo>
                  <a:cubicBezTo>
                    <a:pt x="4417" y="3429"/>
                    <a:pt x="3429" y="4418"/>
                    <a:pt x="2215" y="4418"/>
                  </a:cubicBezTo>
                  <a:cubicBezTo>
                    <a:pt x="1000" y="4418"/>
                    <a:pt x="0" y="3429"/>
                    <a:pt x="0" y="2203"/>
                  </a:cubicBezTo>
                  <a:cubicBezTo>
                    <a:pt x="0" y="989"/>
                    <a:pt x="1000" y="0"/>
                    <a:pt x="2215" y="0"/>
                  </a:cubicBezTo>
                  <a:cubicBezTo>
                    <a:pt x="3429" y="0"/>
                    <a:pt x="4417" y="989"/>
                    <a:pt x="4417" y="2203"/>
                  </a:cubicBezTo>
                  <a:close/>
                </a:path>
              </a:pathLst>
            </a:custGeom>
            <a:noFill/>
            <a:ln cap="rnd" cmpd="sng" w="11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1"/>
            <p:cNvSpPr/>
            <p:nvPr/>
          </p:nvSpPr>
          <p:spPr>
            <a:xfrm>
              <a:off x="5458054" y="1806117"/>
              <a:ext cx="167443" cy="27"/>
            </a:xfrm>
            <a:custGeom>
              <a:rect b="b" l="l" r="r" t="t"/>
              <a:pathLst>
                <a:path extrusionOk="0" fill="none" h="1" w="6216">
                  <a:moveTo>
                    <a:pt x="6215" y="1"/>
                  </a:moveTo>
                  <a:lnTo>
                    <a:pt x="0" y="1"/>
                  </a:lnTo>
                </a:path>
              </a:pathLst>
            </a:custGeom>
            <a:noFill/>
            <a:ln cap="rnd" cmpd="sng" w="11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1"/>
            <p:cNvSpPr/>
            <p:nvPr/>
          </p:nvSpPr>
          <p:spPr>
            <a:xfrm>
              <a:off x="5568067" y="1810292"/>
              <a:ext cx="27" cy="41726"/>
            </a:xfrm>
            <a:custGeom>
              <a:rect b="b" l="l" r="r" t="t"/>
              <a:pathLst>
                <a:path extrusionOk="0" fill="none" h="1549" w="1">
                  <a:moveTo>
                    <a:pt x="0" y="1548"/>
                  </a:moveTo>
                  <a:lnTo>
                    <a:pt x="0" y="0"/>
                  </a:lnTo>
                </a:path>
              </a:pathLst>
            </a:custGeom>
            <a:noFill/>
            <a:ln cap="rnd" cmpd="sng" w="11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1"/>
            <p:cNvSpPr/>
            <p:nvPr/>
          </p:nvSpPr>
          <p:spPr>
            <a:xfrm>
              <a:off x="5614238" y="1810292"/>
              <a:ext cx="27" cy="41726"/>
            </a:xfrm>
            <a:custGeom>
              <a:rect b="b" l="l" r="r" t="t"/>
              <a:pathLst>
                <a:path extrusionOk="0" fill="none" h="1549" w="1">
                  <a:moveTo>
                    <a:pt x="1" y="1548"/>
                  </a:moveTo>
                  <a:lnTo>
                    <a:pt x="1" y="0"/>
                  </a:lnTo>
                </a:path>
              </a:pathLst>
            </a:custGeom>
            <a:noFill/>
            <a:ln cap="rnd" cmpd="sng" w="113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1"/>
            <p:cNvSpPr txBox="1"/>
            <p:nvPr/>
          </p:nvSpPr>
          <p:spPr>
            <a:xfrm>
              <a:off x="5934382" y="1653050"/>
              <a:ext cx="2837700" cy="30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600">
                  <a:solidFill>
                    <a:schemeClr val="dk1"/>
                  </a:solidFill>
                </a:rPr>
                <a:t>Vulnerabilities</a:t>
              </a:r>
              <a:endParaRPr b="1" sz="1600">
                <a:solidFill>
                  <a:schemeClr val="dk1"/>
                </a:solidFill>
              </a:endParaRPr>
            </a:p>
          </p:txBody>
        </p:sp>
        <p:sp>
          <p:nvSpPr>
            <p:cNvPr id="786" name="Google Shape;786;p21"/>
            <p:cNvSpPr txBox="1"/>
            <p:nvPr/>
          </p:nvSpPr>
          <p:spPr>
            <a:xfrm>
              <a:off x="6909853" y="1566044"/>
              <a:ext cx="1823100" cy="481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solidFill>
                  <a:schemeClr val="dk1"/>
                </a:solidFill>
                <a:latin typeface="Fira Sans"/>
                <a:ea typeface="Fira Sans"/>
                <a:cs typeface="Fira Sans"/>
                <a:sym typeface="Fira Sans"/>
              </a:endParaRPr>
            </a:p>
          </p:txBody>
        </p:sp>
      </p:grpSp>
      <p:grpSp>
        <p:nvGrpSpPr>
          <p:cNvPr id="787" name="Google Shape;787;p21"/>
          <p:cNvGrpSpPr/>
          <p:nvPr/>
        </p:nvGrpSpPr>
        <p:grpSpPr>
          <a:xfrm>
            <a:off x="4993857" y="3456294"/>
            <a:ext cx="4149800" cy="780884"/>
            <a:chOff x="5157216" y="3233519"/>
            <a:chExt cx="4018787" cy="747114"/>
          </a:xfrm>
        </p:grpSpPr>
        <p:grpSp>
          <p:nvGrpSpPr>
            <p:cNvPr id="788" name="Google Shape;788;p21"/>
            <p:cNvGrpSpPr/>
            <p:nvPr/>
          </p:nvGrpSpPr>
          <p:grpSpPr>
            <a:xfrm>
              <a:off x="5157216" y="3233519"/>
              <a:ext cx="4018787" cy="747114"/>
              <a:chOff x="5157216" y="3334819"/>
              <a:chExt cx="4018787" cy="747114"/>
            </a:xfrm>
          </p:grpSpPr>
          <p:sp>
            <p:nvSpPr>
              <p:cNvPr id="789" name="Google Shape;789;p21"/>
              <p:cNvSpPr/>
              <p:nvPr/>
            </p:nvSpPr>
            <p:spPr>
              <a:xfrm>
                <a:off x="5542385" y="3336427"/>
                <a:ext cx="3327682" cy="681573"/>
              </a:xfrm>
              <a:custGeom>
                <a:rect b="b" l="l" r="r" t="t"/>
                <a:pathLst>
                  <a:path extrusionOk="0" h="25302" w="94799">
                    <a:moveTo>
                      <a:pt x="1" y="0"/>
                    </a:moveTo>
                    <a:lnTo>
                      <a:pt x="1" y="25301"/>
                    </a:lnTo>
                    <a:lnTo>
                      <a:pt x="94798" y="25301"/>
                    </a:lnTo>
                    <a:lnTo>
                      <a:pt x="947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1"/>
              <p:cNvSpPr/>
              <p:nvPr/>
            </p:nvSpPr>
            <p:spPr>
              <a:xfrm>
                <a:off x="5157216" y="3334819"/>
                <a:ext cx="681249" cy="681249"/>
              </a:xfrm>
              <a:custGeom>
                <a:rect b="b" l="l" r="r" t="t"/>
                <a:pathLst>
                  <a:path extrusionOk="0" h="25290" w="25290">
                    <a:moveTo>
                      <a:pt x="12645" y="1"/>
                    </a:moveTo>
                    <a:cubicBezTo>
                      <a:pt x="5656" y="1"/>
                      <a:pt x="0" y="5656"/>
                      <a:pt x="0" y="12645"/>
                    </a:cubicBezTo>
                    <a:cubicBezTo>
                      <a:pt x="0" y="19634"/>
                      <a:pt x="5656" y="25290"/>
                      <a:pt x="12645" y="25290"/>
                    </a:cubicBezTo>
                    <a:cubicBezTo>
                      <a:pt x="19634" y="25290"/>
                      <a:pt x="25289" y="19634"/>
                      <a:pt x="25289" y="12645"/>
                    </a:cubicBezTo>
                    <a:cubicBezTo>
                      <a:pt x="25289" y="5656"/>
                      <a:pt x="19634" y="1"/>
                      <a:pt x="1264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1"/>
              <p:cNvSpPr/>
              <p:nvPr/>
            </p:nvSpPr>
            <p:spPr>
              <a:xfrm>
                <a:off x="5219738" y="3397368"/>
                <a:ext cx="556179" cy="556152"/>
              </a:xfrm>
              <a:custGeom>
                <a:rect b="b" l="l" r="r" t="t"/>
                <a:pathLst>
                  <a:path extrusionOk="0" fill="none" h="20646" w="20647">
                    <a:moveTo>
                      <a:pt x="20646" y="10323"/>
                    </a:moveTo>
                    <a:cubicBezTo>
                      <a:pt x="20646" y="16026"/>
                      <a:pt x="16027" y="20646"/>
                      <a:pt x="10324" y="20646"/>
                    </a:cubicBezTo>
                    <a:cubicBezTo>
                      <a:pt x="4621" y="20646"/>
                      <a:pt x="1" y="16026"/>
                      <a:pt x="1" y="10323"/>
                    </a:cubicBezTo>
                    <a:cubicBezTo>
                      <a:pt x="1" y="4620"/>
                      <a:pt x="4621" y="0"/>
                      <a:pt x="10324" y="0"/>
                    </a:cubicBezTo>
                    <a:cubicBezTo>
                      <a:pt x="16027" y="0"/>
                      <a:pt x="20646" y="4620"/>
                      <a:pt x="20646" y="10323"/>
                    </a:cubicBezTo>
                    <a:close/>
                  </a:path>
                </a:pathLst>
              </a:custGeom>
              <a:noFill/>
              <a:ln cap="flat" cmpd="sng" w="9525">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1"/>
              <p:cNvSpPr/>
              <p:nvPr/>
            </p:nvSpPr>
            <p:spPr>
              <a:xfrm>
                <a:off x="5248615" y="3426245"/>
                <a:ext cx="498425" cy="498425"/>
              </a:xfrm>
              <a:custGeom>
                <a:rect b="b" l="l" r="r" t="t"/>
                <a:pathLst>
                  <a:path extrusionOk="0" h="18503" w="18503">
                    <a:moveTo>
                      <a:pt x="9252" y="0"/>
                    </a:moveTo>
                    <a:cubicBezTo>
                      <a:pt x="4144" y="0"/>
                      <a:pt x="0" y="4143"/>
                      <a:pt x="0" y="9251"/>
                    </a:cubicBezTo>
                    <a:cubicBezTo>
                      <a:pt x="0" y="14359"/>
                      <a:pt x="4144" y="18502"/>
                      <a:pt x="9252" y="18502"/>
                    </a:cubicBezTo>
                    <a:cubicBezTo>
                      <a:pt x="14359" y="18502"/>
                      <a:pt x="18503" y="14359"/>
                      <a:pt x="18503" y="9251"/>
                    </a:cubicBezTo>
                    <a:cubicBezTo>
                      <a:pt x="18503" y="4143"/>
                      <a:pt x="14359" y="0"/>
                      <a:pt x="9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1"/>
              <p:cNvSpPr/>
              <p:nvPr/>
            </p:nvSpPr>
            <p:spPr>
              <a:xfrm>
                <a:off x="5366332" y="3637112"/>
                <a:ext cx="43315" cy="36419"/>
              </a:xfrm>
              <a:custGeom>
                <a:rect b="b" l="l" r="r" t="t"/>
                <a:pathLst>
                  <a:path extrusionOk="0" h="1352" w="1608">
                    <a:moveTo>
                      <a:pt x="804" y="161"/>
                    </a:moveTo>
                    <a:cubicBezTo>
                      <a:pt x="1128" y="161"/>
                      <a:pt x="1453" y="375"/>
                      <a:pt x="1453" y="804"/>
                    </a:cubicBezTo>
                    <a:lnTo>
                      <a:pt x="1453" y="1197"/>
                    </a:lnTo>
                    <a:lnTo>
                      <a:pt x="155" y="1197"/>
                    </a:lnTo>
                    <a:lnTo>
                      <a:pt x="155" y="804"/>
                    </a:lnTo>
                    <a:cubicBezTo>
                      <a:pt x="155" y="375"/>
                      <a:pt x="479" y="161"/>
                      <a:pt x="804" y="161"/>
                    </a:cubicBezTo>
                    <a:close/>
                    <a:moveTo>
                      <a:pt x="804" y="0"/>
                    </a:moveTo>
                    <a:cubicBezTo>
                      <a:pt x="402" y="0"/>
                      <a:pt x="0" y="268"/>
                      <a:pt x="0" y="804"/>
                    </a:cubicBezTo>
                    <a:lnTo>
                      <a:pt x="0" y="1352"/>
                    </a:lnTo>
                    <a:lnTo>
                      <a:pt x="1607" y="1352"/>
                    </a:lnTo>
                    <a:lnTo>
                      <a:pt x="1607" y="804"/>
                    </a:lnTo>
                    <a:cubicBezTo>
                      <a:pt x="1607" y="268"/>
                      <a:pt x="1206" y="0"/>
                      <a:pt x="80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1"/>
              <p:cNvSpPr/>
              <p:nvPr/>
            </p:nvSpPr>
            <p:spPr>
              <a:xfrm>
                <a:off x="5358951" y="3668063"/>
                <a:ext cx="58077" cy="46844"/>
              </a:xfrm>
              <a:custGeom>
                <a:rect b="b" l="l" r="r" t="t"/>
                <a:pathLst>
                  <a:path extrusionOk="0" h="1739" w="2156">
                    <a:moveTo>
                      <a:pt x="143" y="0"/>
                    </a:moveTo>
                    <a:cubicBezTo>
                      <a:pt x="60" y="0"/>
                      <a:pt x="0" y="72"/>
                      <a:pt x="0" y="155"/>
                    </a:cubicBezTo>
                    <a:lnTo>
                      <a:pt x="0" y="1584"/>
                    </a:lnTo>
                    <a:cubicBezTo>
                      <a:pt x="0" y="1667"/>
                      <a:pt x="60" y="1739"/>
                      <a:pt x="143" y="1739"/>
                    </a:cubicBezTo>
                    <a:lnTo>
                      <a:pt x="2000" y="1739"/>
                    </a:lnTo>
                    <a:cubicBezTo>
                      <a:pt x="2084" y="1739"/>
                      <a:pt x="2155" y="1667"/>
                      <a:pt x="2155" y="1584"/>
                    </a:cubicBezTo>
                    <a:lnTo>
                      <a:pt x="2155" y="155"/>
                    </a:lnTo>
                    <a:cubicBezTo>
                      <a:pt x="2155" y="72"/>
                      <a:pt x="2084" y="0"/>
                      <a:pt x="200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1"/>
              <p:cNvSpPr/>
              <p:nvPr/>
            </p:nvSpPr>
            <p:spPr>
              <a:xfrm>
                <a:off x="5381713" y="3679296"/>
                <a:ext cx="14465" cy="25348"/>
              </a:xfrm>
              <a:custGeom>
                <a:rect b="b" l="l" r="r" t="t"/>
                <a:pathLst>
                  <a:path extrusionOk="0" h="941" w="537">
                    <a:moveTo>
                      <a:pt x="215" y="0"/>
                    </a:moveTo>
                    <a:cubicBezTo>
                      <a:pt x="96" y="12"/>
                      <a:pt x="1" y="107"/>
                      <a:pt x="1" y="226"/>
                    </a:cubicBezTo>
                    <a:cubicBezTo>
                      <a:pt x="12" y="298"/>
                      <a:pt x="36" y="357"/>
                      <a:pt x="84" y="393"/>
                    </a:cubicBezTo>
                    <a:cubicBezTo>
                      <a:pt x="108" y="417"/>
                      <a:pt x="120" y="441"/>
                      <a:pt x="120" y="476"/>
                    </a:cubicBezTo>
                    <a:lnTo>
                      <a:pt x="48" y="881"/>
                    </a:lnTo>
                    <a:cubicBezTo>
                      <a:pt x="48" y="905"/>
                      <a:pt x="72" y="941"/>
                      <a:pt x="96" y="941"/>
                    </a:cubicBezTo>
                    <a:lnTo>
                      <a:pt x="346" y="941"/>
                    </a:lnTo>
                    <a:cubicBezTo>
                      <a:pt x="382" y="941"/>
                      <a:pt x="405" y="905"/>
                      <a:pt x="393" y="881"/>
                    </a:cubicBezTo>
                    <a:lnTo>
                      <a:pt x="334" y="476"/>
                    </a:lnTo>
                    <a:cubicBezTo>
                      <a:pt x="334" y="441"/>
                      <a:pt x="346" y="417"/>
                      <a:pt x="370" y="393"/>
                    </a:cubicBezTo>
                    <a:cubicBezTo>
                      <a:pt x="536" y="262"/>
                      <a:pt x="429" y="0"/>
                      <a:pt x="215" y="0"/>
                    </a:cubicBezTo>
                    <a:close/>
                  </a:path>
                </a:pathLst>
              </a:custGeom>
              <a:solidFill>
                <a:srgbClr val="323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1"/>
              <p:cNvSpPr/>
              <p:nvPr/>
            </p:nvSpPr>
            <p:spPr>
              <a:xfrm>
                <a:off x="5309224" y="3600719"/>
                <a:ext cx="156857" cy="156857"/>
              </a:xfrm>
              <a:custGeom>
                <a:rect b="b" l="l" r="r" t="t"/>
                <a:pathLst>
                  <a:path extrusionOk="0" fill="none" h="5823" w="5823">
                    <a:moveTo>
                      <a:pt x="4870" y="1179"/>
                    </a:moveTo>
                    <a:cubicBezTo>
                      <a:pt x="5823" y="2250"/>
                      <a:pt x="5728" y="3905"/>
                      <a:pt x="4644" y="4870"/>
                    </a:cubicBezTo>
                    <a:cubicBezTo>
                      <a:pt x="3573" y="5822"/>
                      <a:pt x="1918" y="5727"/>
                      <a:pt x="953" y="4643"/>
                    </a:cubicBezTo>
                    <a:cubicBezTo>
                      <a:pt x="1" y="3572"/>
                      <a:pt x="96" y="1917"/>
                      <a:pt x="1179" y="953"/>
                    </a:cubicBezTo>
                    <a:cubicBezTo>
                      <a:pt x="2251" y="0"/>
                      <a:pt x="3906" y="95"/>
                      <a:pt x="4870" y="1179"/>
                    </a:cubicBezTo>
                    <a:close/>
                  </a:path>
                </a:pathLst>
              </a:custGeom>
              <a:noFill/>
              <a:ln cap="flat" cmpd="sng" w="7450">
                <a:solidFill>
                  <a:srgbClr val="F5F5F5"/>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1"/>
              <p:cNvSpPr/>
              <p:nvPr/>
            </p:nvSpPr>
            <p:spPr>
              <a:xfrm>
                <a:off x="5428531" y="3727083"/>
                <a:ext cx="29874" cy="31113"/>
              </a:xfrm>
              <a:custGeom>
                <a:rect b="b" l="l" r="r" t="t"/>
                <a:pathLst>
                  <a:path extrusionOk="0" h="1155" w="1109">
                    <a:moveTo>
                      <a:pt x="418" y="0"/>
                    </a:moveTo>
                    <a:lnTo>
                      <a:pt x="1" y="369"/>
                    </a:lnTo>
                    <a:lnTo>
                      <a:pt x="691" y="1155"/>
                    </a:lnTo>
                    <a:lnTo>
                      <a:pt x="1108" y="774"/>
                    </a:lnTo>
                    <a:lnTo>
                      <a:pt x="41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1"/>
              <p:cNvSpPr/>
              <p:nvPr/>
            </p:nvSpPr>
            <p:spPr>
              <a:xfrm>
                <a:off x="5441380" y="3743407"/>
                <a:ext cx="81648" cy="79493"/>
              </a:xfrm>
              <a:custGeom>
                <a:rect b="b" l="l" r="r" t="t"/>
                <a:pathLst>
                  <a:path extrusionOk="0" h="2951" w="3031">
                    <a:moveTo>
                      <a:pt x="798" y="1"/>
                    </a:moveTo>
                    <a:cubicBezTo>
                      <a:pt x="772" y="1"/>
                      <a:pt x="747" y="10"/>
                      <a:pt x="726" y="25"/>
                    </a:cubicBezTo>
                    <a:lnTo>
                      <a:pt x="60" y="620"/>
                    </a:lnTo>
                    <a:cubicBezTo>
                      <a:pt x="12" y="668"/>
                      <a:pt x="0" y="739"/>
                      <a:pt x="48" y="787"/>
                    </a:cubicBezTo>
                    <a:lnTo>
                      <a:pt x="1762" y="2716"/>
                    </a:lnTo>
                    <a:cubicBezTo>
                      <a:pt x="1889" y="2882"/>
                      <a:pt x="2045" y="2951"/>
                      <a:pt x="2197" y="2951"/>
                    </a:cubicBezTo>
                    <a:cubicBezTo>
                      <a:pt x="2631" y="2951"/>
                      <a:pt x="3031" y="2392"/>
                      <a:pt x="2608" y="1978"/>
                    </a:cubicBezTo>
                    <a:lnTo>
                      <a:pt x="893" y="49"/>
                    </a:lnTo>
                    <a:cubicBezTo>
                      <a:pt x="866" y="15"/>
                      <a:pt x="832" y="1"/>
                      <a:pt x="79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1"/>
              <p:cNvSpPr txBox="1"/>
              <p:nvPr/>
            </p:nvSpPr>
            <p:spPr>
              <a:xfrm>
                <a:off x="5458405" y="3501700"/>
                <a:ext cx="2503500" cy="307200"/>
              </a:xfrm>
              <a:prstGeom prst="rect">
                <a:avLst/>
              </a:prstGeom>
              <a:noFill/>
              <a:ln>
                <a:noFill/>
              </a:ln>
            </p:spPr>
            <p:txBody>
              <a:bodyPr anchorCtr="0" anchor="ctr" bIns="91425" lIns="91425" spcFirstLastPara="1" rIns="91425" wrap="square" tIns="91425">
                <a:noAutofit/>
              </a:bodyPr>
              <a:lstStyle/>
              <a:p>
                <a:pPr indent="457200" lvl="0" marL="0" rtl="0" algn="l">
                  <a:lnSpc>
                    <a:spcPct val="150000"/>
                  </a:lnSpc>
                  <a:spcBef>
                    <a:spcPts val="1800"/>
                  </a:spcBef>
                  <a:spcAft>
                    <a:spcPts val="600"/>
                  </a:spcAft>
                  <a:buClr>
                    <a:schemeClr val="dk1"/>
                  </a:buClr>
                  <a:buSzPts val="1100"/>
                  <a:buFont typeface="Arial"/>
                  <a:buNone/>
                </a:pPr>
                <a:r>
                  <a:rPr b="1" lang="en" sz="1800">
                    <a:solidFill>
                      <a:schemeClr val="dk1"/>
                    </a:solidFill>
                  </a:rPr>
                  <a:t>Strengths </a:t>
                </a:r>
                <a:endParaRPr b="1" sz="1600">
                  <a:solidFill>
                    <a:schemeClr val="dk1"/>
                  </a:solidFill>
                </a:endParaRPr>
              </a:p>
            </p:txBody>
          </p:sp>
          <p:sp>
            <p:nvSpPr>
              <p:cNvPr id="800" name="Google Shape;800;p21"/>
              <p:cNvSpPr txBox="1"/>
              <p:nvPr/>
            </p:nvSpPr>
            <p:spPr>
              <a:xfrm>
                <a:off x="7352903" y="3600733"/>
                <a:ext cx="1823100" cy="481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200">
                  <a:solidFill>
                    <a:schemeClr val="dk1"/>
                  </a:solidFill>
                  <a:latin typeface="Fira Sans"/>
                  <a:ea typeface="Fira Sans"/>
                  <a:cs typeface="Fira Sans"/>
                  <a:sym typeface="Fira Sans"/>
                </a:endParaRPr>
              </a:p>
            </p:txBody>
          </p:sp>
        </p:grpSp>
        <p:sp>
          <p:nvSpPr>
            <p:cNvPr id="801" name="Google Shape;801;p21"/>
            <p:cNvSpPr/>
            <p:nvPr/>
          </p:nvSpPr>
          <p:spPr>
            <a:xfrm>
              <a:off x="5494675" y="3539480"/>
              <a:ext cx="61761" cy="46143"/>
            </a:xfrm>
            <a:custGeom>
              <a:rect b="b" l="l" r="r" t="t"/>
              <a:pathLst>
                <a:path extrusionOk="0" h="2990" w="4002">
                  <a:moveTo>
                    <a:pt x="1" y="1"/>
                  </a:moveTo>
                  <a:lnTo>
                    <a:pt x="870" y="2989"/>
                  </a:lnTo>
                  <a:lnTo>
                    <a:pt x="1287" y="2989"/>
                  </a:lnTo>
                  <a:lnTo>
                    <a:pt x="1989" y="715"/>
                  </a:lnTo>
                  <a:lnTo>
                    <a:pt x="2715" y="2989"/>
                  </a:lnTo>
                  <a:lnTo>
                    <a:pt x="3132" y="2989"/>
                  </a:lnTo>
                  <a:lnTo>
                    <a:pt x="4001" y="1"/>
                  </a:lnTo>
                  <a:lnTo>
                    <a:pt x="3489" y="1"/>
                  </a:lnTo>
                  <a:lnTo>
                    <a:pt x="2918" y="2275"/>
                  </a:lnTo>
                  <a:lnTo>
                    <a:pt x="2203" y="1"/>
                  </a:lnTo>
                  <a:lnTo>
                    <a:pt x="1799" y="1"/>
                  </a:lnTo>
                  <a:lnTo>
                    <a:pt x="1096" y="2227"/>
                  </a:lnTo>
                  <a:lnTo>
                    <a:pt x="5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1"/>
            <p:cNvSpPr/>
            <p:nvPr/>
          </p:nvSpPr>
          <p:spPr>
            <a:xfrm>
              <a:off x="5560278" y="3539480"/>
              <a:ext cx="61745" cy="46143"/>
            </a:xfrm>
            <a:custGeom>
              <a:rect b="b" l="l" r="r" t="t"/>
              <a:pathLst>
                <a:path extrusionOk="0" h="2990" w="4001">
                  <a:moveTo>
                    <a:pt x="0" y="1"/>
                  </a:moveTo>
                  <a:lnTo>
                    <a:pt x="870" y="2989"/>
                  </a:lnTo>
                  <a:lnTo>
                    <a:pt x="1286" y="2989"/>
                  </a:lnTo>
                  <a:lnTo>
                    <a:pt x="1989" y="715"/>
                  </a:lnTo>
                  <a:lnTo>
                    <a:pt x="2715" y="2989"/>
                  </a:lnTo>
                  <a:lnTo>
                    <a:pt x="3132" y="2989"/>
                  </a:lnTo>
                  <a:lnTo>
                    <a:pt x="4001" y="1"/>
                  </a:lnTo>
                  <a:lnTo>
                    <a:pt x="3489" y="1"/>
                  </a:lnTo>
                  <a:lnTo>
                    <a:pt x="2917" y="2275"/>
                  </a:lnTo>
                  <a:lnTo>
                    <a:pt x="2203" y="1"/>
                  </a:lnTo>
                  <a:lnTo>
                    <a:pt x="1798" y="1"/>
                  </a:lnTo>
                  <a:lnTo>
                    <a:pt x="1096" y="2227"/>
                  </a:lnTo>
                  <a:lnTo>
                    <a:pt x="5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1"/>
            <p:cNvSpPr/>
            <p:nvPr/>
          </p:nvSpPr>
          <p:spPr>
            <a:xfrm>
              <a:off x="5625866" y="3539480"/>
              <a:ext cx="61761" cy="46143"/>
            </a:xfrm>
            <a:custGeom>
              <a:rect b="b" l="l" r="r" t="t"/>
              <a:pathLst>
                <a:path extrusionOk="0" h="2990" w="4002">
                  <a:moveTo>
                    <a:pt x="1" y="1"/>
                  </a:moveTo>
                  <a:lnTo>
                    <a:pt x="870" y="2989"/>
                  </a:lnTo>
                  <a:lnTo>
                    <a:pt x="1287" y="2989"/>
                  </a:lnTo>
                  <a:lnTo>
                    <a:pt x="1989" y="715"/>
                  </a:lnTo>
                  <a:lnTo>
                    <a:pt x="2716" y="2989"/>
                  </a:lnTo>
                  <a:lnTo>
                    <a:pt x="3132" y="2989"/>
                  </a:lnTo>
                  <a:lnTo>
                    <a:pt x="4001" y="1"/>
                  </a:lnTo>
                  <a:lnTo>
                    <a:pt x="3489" y="1"/>
                  </a:lnTo>
                  <a:lnTo>
                    <a:pt x="2918" y="2275"/>
                  </a:lnTo>
                  <a:lnTo>
                    <a:pt x="2204" y="1"/>
                  </a:lnTo>
                  <a:lnTo>
                    <a:pt x="1799" y="1"/>
                  </a:lnTo>
                  <a:lnTo>
                    <a:pt x="1096" y="2227"/>
                  </a:lnTo>
                  <a:lnTo>
                    <a:pt x="5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