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2"/>
  </p:notesMasterIdLst>
  <p:sldIdLst>
    <p:sldId id="256" r:id="rId2"/>
    <p:sldId id="257" r:id="rId3"/>
    <p:sldId id="261" r:id="rId4"/>
    <p:sldId id="260" r:id="rId5"/>
    <p:sldId id="258" r:id="rId6"/>
    <p:sldId id="259" r:id="rId7"/>
    <p:sldId id="262" r:id="rId8"/>
    <p:sldId id="269" r:id="rId9"/>
    <p:sldId id="270" r:id="rId10"/>
    <p:sldId id="292" r:id="rId11"/>
  </p:sldIdLst>
  <p:sldSz cx="9144000" cy="5143500" type="screen16x9"/>
  <p:notesSz cx="6858000" cy="9144000"/>
  <p:embeddedFontLst>
    <p:embeddedFont>
      <p:font typeface="Fira Sans" panose="020B0503050000020004" pitchFamily="34" charset="0"/>
      <p:regular r:id="rId13"/>
      <p:bold r:id="rId14"/>
      <p:italic r:id="rId15"/>
      <p:boldItalic r:id="rId16"/>
    </p:embeddedFont>
    <p:embeddedFont>
      <p:font typeface="Fira Sans Black" panose="020B0A03050000020004" pitchFamily="34" charset="0"/>
      <p:bold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BEC1CFC-5402-48D7-9D18-92A49434C445}">
  <a:tblStyle styleId="{5BEC1CFC-5402-48D7-9D18-92A49434C44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6" d="100"/>
          <a:sy n="136" d="100"/>
        </p:scale>
        <p:origin x="169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6"/>
        <p:cNvGrpSpPr/>
        <p:nvPr/>
      </p:nvGrpSpPr>
      <p:grpSpPr>
        <a:xfrm>
          <a:off x="0" y="0"/>
          <a:ext cx="0" cy="0"/>
          <a:chOff x="0" y="0"/>
          <a:chExt cx="0" cy="0"/>
        </a:xfrm>
      </p:grpSpPr>
      <p:sp>
        <p:nvSpPr>
          <p:cNvPr id="1417" name="Google Shape;1417;g28f2d0a2913_0_3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8" name="Google Shape;1418;g28f2d0a2913_0_3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962ef91124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962ef91124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9646c4d463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9646c4d463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962ef91124_0_6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962ef91124_0_6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962ef91124_0_4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962ef91124_0_4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962ef91124_0_5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962ef91124_0_5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962ef9112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962ef9112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4"/>
        <p:cNvGrpSpPr/>
        <p:nvPr/>
      </p:nvGrpSpPr>
      <p:grpSpPr>
        <a:xfrm>
          <a:off x="0" y="0"/>
          <a:ext cx="0" cy="0"/>
          <a:chOff x="0" y="0"/>
          <a:chExt cx="0" cy="0"/>
        </a:xfrm>
      </p:grpSpPr>
      <p:sp>
        <p:nvSpPr>
          <p:cNvPr id="1595" name="Google Shape;1595;g9646c4d463_0_8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6" name="Google Shape;1596;g9646c4d463_0_8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1"/>
        <p:cNvGrpSpPr/>
        <p:nvPr/>
      </p:nvGrpSpPr>
      <p:grpSpPr>
        <a:xfrm>
          <a:off x="0" y="0"/>
          <a:ext cx="0" cy="0"/>
          <a:chOff x="0" y="0"/>
          <a:chExt cx="0" cy="0"/>
        </a:xfrm>
      </p:grpSpPr>
      <p:sp>
        <p:nvSpPr>
          <p:cNvPr id="1792" name="Google Shape;1792;g9646c4d463_0_8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3" name="Google Shape;1793;g9646c4d463_0_8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766850" y="1445000"/>
            <a:ext cx="3567000" cy="1424100"/>
          </a:xfrm>
          <a:prstGeom prst="rect">
            <a:avLst/>
          </a:prstGeom>
        </p:spPr>
        <p:txBody>
          <a:bodyPr spcFirstLastPara="1" wrap="square" lIns="91425" tIns="91425" rIns="91425" bIns="91425" anchor="b" anchorCtr="0">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0" name="Google Shape;10;p2"/>
          <p:cNvSpPr txBox="1">
            <a:spLocks noGrp="1"/>
          </p:cNvSpPr>
          <p:nvPr>
            <p:ph type="subTitle" idx="1"/>
          </p:nvPr>
        </p:nvSpPr>
        <p:spPr>
          <a:xfrm>
            <a:off x="4766850" y="2905900"/>
            <a:ext cx="35670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200"/>
              <a:buNone/>
              <a:defRPr sz="2200"/>
            </a:lvl1pPr>
            <a:lvl2pPr lvl="1" algn="ctr">
              <a:lnSpc>
                <a:spcPct val="100000"/>
              </a:lnSpc>
              <a:spcBef>
                <a:spcPts val="0"/>
              </a:spcBef>
              <a:spcAft>
                <a:spcPts val="0"/>
              </a:spcAft>
              <a:buSzPts val="2200"/>
              <a:buNone/>
              <a:defRPr sz="2200"/>
            </a:lvl2pPr>
            <a:lvl3pPr lvl="2" algn="ctr">
              <a:lnSpc>
                <a:spcPct val="100000"/>
              </a:lnSpc>
              <a:spcBef>
                <a:spcPts val="0"/>
              </a:spcBef>
              <a:spcAft>
                <a:spcPts val="0"/>
              </a:spcAft>
              <a:buSzPts val="2200"/>
              <a:buNone/>
              <a:defRPr sz="2200"/>
            </a:lvl3pPr>
            <a:lvl4pPr lvl="3" algn="ctr">
              <a:lnSpc>
                <a:spcPct val="100000"/>
              </a:lnSpc>
              <a:spcBef>
                <a:spcPts val="0"/>
              </a:spcBef>
              <a:spcAft>
                <a:spcPts val="0"/>
              </a:spcAft>
              <a:buSzPts val="2200"/>
              <a:buNone/>
              <a:defRPr sz="2200"/>
            </a:lvl4pPr>
            <a:lvl5pPr lvl="4" algn="ctr">
              <a:lnSpc>
                <a:spcPct val="100000"/>
              </a:lnSpc>
              <a:spcBef>
                <a:spcPts val="0"/>
              </a:spcBef>
              <a:spcAft>
                <a:spcPts val="0"/>
              </a:spcAft>
              <a:buSzPts val="2200"/>
              <a:buNone/>
              <a:defRPr sz="2200"/>
            </a:lvl5pPr>
            <a:lvl6pPr lvl="5" algn="ctr">
              <a:lnSpc>
                <a:spcPct val="100000"/>
              </a:lnSpc>
              <a:spcBef>
                <a:spcPts val="0"/>
              </a:spcBef>
              <a:spcAft>
                <a:spcPts val="0"/>
              </a:spcAft>
              <a:buSzPts val="2200"/>
              <a:buNone/>
              <a:defRPr sz="2200"/>
            </a:lvl6pPr>
            <a:lvl7pPr lvl="6" algn="ctr">
              <a:lnSpc>
                <a:spcPct val="100000"/>
              </a:lnSpc>
              <a:spcBef>
                <a:spcPts val="0"/>
              </a:spcBef>
              <a:spcAft>
                <a:spcPts val="0"/>
              </a:spcAft>
              <a:buSzPts val="2200"/>
              <a:buNone/>
              <a:defRPr sz="2200"/>
            </a:lvl7pPr>
            <a:lvl8pPr lvl="7" algn="ctr">
              <a:lnSpc>
                <a:spcPct val="100000"/>
              </a:lnSpc>
              <a:spcBef>
                <a:spcPts val="0"/>
              </a:spcBef>
              <a:spcAft>
                <a:spcPts val="0"/>
              </a:spcAft>
              <a:buSzPts val="2200"/>
              <a:buNone/>
              <a:defRPr sz="2200"/>
            </a:lvl8pPr>
            <a:lvl9pPr lvl="8" algn="ctr">
              <a:lnSpc>
                <a:spcPct val="100000"/>
              </a:lnSpc>
              <a:spcBef>
                <a:spcPts val="0"/>
              </a:spcBef>
              <a:spcAft>
                <a:spcPts val="0"/>
              </a:spcAft>
              <a:buSzPts val="2200"/>
              <a:buNone/>
              <a:defRPr sz="22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0"/>
        <p:cNvGrpSpPr/>
        <p:nvPr/>
      </p:nvGrpSpPr>
      <p:grpSpPr>
        <a:xfrm>
          <a:off x="0" y="0"/>
          <a:ext cx="0" cy="0"/>
          <a:chOff x="0" y="0"/>
          <a:chExt cx="0" cy="0"/>
        </a:xfrm>
      </p:grpSpPr>
      <p:sp>
        <p:nvSpPr>
          <p:cNvPr id="41" name="Google Shape;41;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2" name="Google Shape;42;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3" name="Google Shape;43;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4"/>
        <p:cNvGrpSpPr/>
        <p:nvPr/>
      </p:nvGrpSpPr>
      <p:grpSpPr>
        <a:xfrm>
          <a:off x="0" y="0"/>
          <a:ext cx="0" cy="0"/>
          <a:chOff x="0" y="0"/>
          <a:chExt cx="0" cy="0"/>
        </a:xfrm>
      </p:grpSpPr>
      <p:sp>
        <p:nvSpPr>
          <p:cNvPr id="45" name="Google Shape;45;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457200" y="292625"/>
            <a:ext cx="8229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Font typeface="Fira Sans Black"/>
              <a:buNone/>
              <a:defRPr>
                <a:latin typeface="Fira Sans Black"/>
                <a:ea typeface="Fira Sans Black"/>
                <a:cs typeface="Fira Sans Black"/>
                <a:sym typeface="Fira Sans Black"/>
              </a:defRPr>
            </a:lvl1pPr>
            <a:lvl2pPr lvl="1" rtl="0">
              <a:spcBef>
                <a:spcPts val="0"/>
              </a:spcBef>
              <a:spcAft>
                <a:spcPts val="0"/>
              </a:spcAft>
              <a:buSzPts val="2800"/>
              <a:buFont typeface="Fira Sans Black"/>
              <a:buNone/>
              <a:defRPr>
                <a:latin typeface="Fira Sans Black"/>
                <a:ea typeface="Fira Sans Black"/>
                <a:cs typeface="Fira Sans Black"/>
                <a:sym typeface="Fira Sans Black"/>
              </a:defRPr>
            </a:lvl2pPr>
            <a:lvl3pPr lvl="2" rtl="0">
              <a:spcBef>
                <a:spcPts val="0"/>
              </a:spcBef>
              <a:spcAft>
                <a:spcPts val="0"/>
              </a:spcAft>
              <a:buSzPts val="2800"/>
              <a:buFont typeface="Fira Sans Black"/>
              <a:buNone/>
              <a:defRPr>
                <a:latin typeface="Fira Sans Black"/>
                <a:ea typeface="Fira Sans Black"/>
                <a:cs typeface="Fira Sans Black"/>
                <a:sym typeface="Fira Sans Black"/>
              </a:defRPr>
            </a:lvl3pPr>
            <a:lvl4pPr lvl="3" rtl="0">
              <a:spcBef>
                <a:spcPts val="0"/>
              </a:spcBef>
              <a:spcAft>
                <a:spcPts val="0"/>
              </a:spcAft>
              <a:buSzPts val="2800"/>
              <a:buFont typeface="Fira Sans Black"/>
              <a:buNone/>
              <a:defRPr>
                <a:latin typeface="Fira Sans Black"/>
                <a:ea typeface="Fira Sans Black"/>
                <a:cs typeface="Fira Sans Black"/>
                <a:sym typeface="Fira Sans Black"/>
              </a:defRPr>
            </a:lvl4pPr>
            <a:lvl5pPr lvl="4" rtl="0">
              <a:spcBef>
                <a:spcPts val="0"/>
              </a:spcBef>
              <a:spcAft>
                <a:spcPts val="0"/>
              </a:spcAft>
              <a:buSzPts val="2800"/>
              <a:buFont typeface="Fira Sans Black"/>
              <a:buNone/>
              <a:defRPr>
                <a:latin typeface="Fira Sans Black"/>
                <a:ea typeface="Fira Sans Black"/>
                <a:cs typeface="Fira Sans Black"/>
                <a:sym typeface="Fira Sans Black"/>
              </a:defRPr>
            </a:lvl5pPr>
            <a:lvl6pPr lvl="5" rtl="0">
              <a:spcBef>
                <a:spcPts val="0"/>
              </a:spcBef>
              <a:spcAft>
                <a:spcPts val="0"/>
              </a:spcAft>
              <a:buSzPts val="2800"/>
              <a:buFont typeface="Fira Sans Black"/>
              <a:buNone/>
              <a:defRPr>
                <a:latin typeface="Fira Sans Black"/>
                <a:ea typeface="Fira Sans Black"/>
                <a:cs typeface="Fira Sans Black"/>
                <a:sym typeface="Fira Sans Black"/>
              </a:defRPr>
            </a:lvl6pPr>
            <a:lvl7pPr lvl="6" rtl="0">
              <a:spcBef>
                <a:spcPts val="0"/>
              </a:spcBef>
              <a:spcAft>
                <a:spcPts val="0"/>
              </a:spcAft>
              <a:buSzPts val="2800"/>
              <a:buFont typeface="Fira Sans Black"/>
              <a:buNone/>
              <a:defRPr>
                <a:latin typeface="Fira Sans Black"/>
                <a:ea typeface="Fira Sans Black"/>
                <a:cs typeface="Fira Sans Black"/>
                <a:sym typeface="Fira Sans Black"/>
              </a:defRPr>
            </a:lvl7pPr>
            <a:lvl8pPr lvl="7" rtl="0">
              <a:spcBef>
                <a:spcPts val="0"/>
              </a:spcBef>
              <a:spcAft>
                <a:spcPts val="0"/>
              </a:spcAft>
              <a:buSzPts val="2800"/>
              <a:buFont typeface="Fira Sans Black"/>
              <a:buNone/>
              <a:defRPr>
                <a:latin typeface="Fira Sans Black"/>
                <a:ea typeface="Fira Sans Black"/>
                <a:cs typeface="Fira Sans Black"/>
                <a:sym typeface="Fira Sans Black"/>
              </a:defRPr>
            </a:lvl8pPr>
            <a:lvl9pPr lvl="8" rtl="0">
              <a:spcBef>
                <a:spcPts val="0"/>
              </a:spcBef>
              <a:spcAft>
                <a:spcPts val="0"/>
              </a:spcAft>
              <a:buSzPts val="2800"/>
              <a:buFont typeface="Fira Sans Black"/>
              <a:buNone/>
              <a:defRPr>
                <a:latin typeface="Fira Sans Black"/>
                <a:ea typeface="Fira Sans Black"/>
                <a:cs typeface="Fira Sans Black"/>
                <a:sym typeface="Fira Sans Black"/>
              </a:defRPr>
            </a:lvl9pPr>
          </a:lstStyle>
          <a:p>
            <a:endParaRPr/>
          </a:p>
        </p:txBody>
      </p:sp>
      <p:sp>
        <p:nvSpPr>
          <p:cNvPr id="16" name="Google Shape;16;p4"/>
          <p:cNvSpPr txBox="1">
            <a:spLocks noGrp="1"/>
          </p:cNvSpPr>
          <p:nvPr>
            <p:ph type="body" idx="1"/>
          </p:nvPr>
        </p:nvSpPr>
        <p:spPr>
          <a:xfrm>
            <a:off x="457200" y="1152475"/>
            <a:ext cx="8229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Font typeface="Fira Sans"/>
              <a:buChar char="●"/>
              <a:defRPr>
                <a:latin typeface="Fira Sans"/>
                <a:ea typeface="Fira Sans"/>
                <a:cs typeface="Fira Sans"/>
                <a:sym typeface="Fira Sans"/>
              </a:defRPr>
            </a:lvl1pPr>
            <a:lvl2pPr marL="914400" lvl="1" indent="-317500" rtl="0">
              <a:spcBef>
                <a:spcPts val="1600"/>
              </a:spcBef>
              <a:spcAft>
                <a:spcPts val="0"/>
              </a:spcAft>
              <a:buSzPts val="1400"/>
              <a:buFont typeface="Fira Sans"/>
              <a:buChar char="○"/>
              <a:defRPr>
                <a:latin typeface="Fira Sans"/>
                <a:ea typeface="Fira Sans"/>
                <a:cs typeface="Fira Sans"/>
                <a:sym typeface="Fira Sans"/>
              </a:defRPr>
            </a:lvl2pPr>
            <a:lvl3pPr marL="1371600" lvl="2" indent="-317500" rtl="0">
              <a:spcBef>
                <a:spcPts val="1600"/>
              </a:spcBef>
              <a:spcAft>
                <a:spcPts val="0"/>
              </a:spcAft>
              <a:buSzPts val="1400"/>
              <a:buFont typeface="Fira Sans"/>
              <a:buChar char="■"/>
              <a:defRPr>
                <a:latin typeface="Fira Sans"/>
                <a:ea typeface="Fira Sans"/>
                <a:cs typeface="Fira Sans"/>
                <a:sym typeface="Fira Sans"/>
              </a:defRPr>
            </a:lvl3pPr>
            <a:lvl4pPr marL="1828800" lvl="3" indent="-317500" rtl="0">
              <a:spcBef>
                <a:spcPts val="1600"/>
              </a:spcBef>
              <a:spcAft>
                <a:spcPts val="0"/>
              </a:spcAft>
              <a:buSzPts val="1400"/>
              <a:buFont typeface="Fira Sans"/>
              <a:buChar char="●"/>
              <a:defRPr>
                <a:latin typeface="Fira Sans"/>
                <a:ea typeface="Fira Sans"/>
                <a:cs typeface="Fira Sans"/>
                <a:sym typeface="Fira Sans"/>
              </a:defRPr>
            </a:lvl4pPr>
            <a:lvl5pPr marL="2286000" lvl="4" indent="-317500" rtl="0">
              <a:spcBef>
                <a:spcPts val="1600"/>
              </a:spcBef>
              <a:spcAft>
                <a:spcPts val="0"/>
              </a:spcAft>
              <a:buSzPts val="1400"/>
              <a:buFont typeface="Fira Sans"/>
              <a:buChar char="○"/>
              <a:defRPr>
                <a:latin typeface="Fira Sans"/>
                <a:ea typeface="Fira Sans"/>
                <a:cs typeface="Fira Sans"/>
                <a:sym typeface="Fira Sans"/>
              </a:defRPr>
            </a:lvl5pPr>
            <a:lvl6pPr marL="2743200" lvl="5" indent="-317500" rtl="0">
              <a:spcBef>
                <a:spcPts val="1600"/>
              </a:spcBef>
              <a:spcAft>
                <a:spcPts val="0"/>
              </a:spcAft>
              <a:buSzPts val="1400"/>
              <a:buFont typeface="Fira Sans"/>
              <a:buChar char="■"/>
              <a:defRPr>
                <a:latin typeface="Fira Sans"/>
                <a:ea typeface="Fira Sans"/>
                <a:cs typeface="Fira Sans"/>
                <a:sym typeface="Fira Sans"/>
              </a:defRPr>
            </a:lvl6pPr>
            <a:lvl7pPr marL="3200400" lvl="6" indent="-317500" rtl="0">
              <a:spcBef>
                <a:spcPts val="1600"/>
              </a:spcBef>
              <a:spcAft>
                <a:spcPts val="0"/>
              </a:spcAft>
              <a:buSzPts val="1400"/>
              <a:buFont typeface="Fira Sans"/>
              <a:buChar char="●"/>
              <a:defRPr>
                <a:latin typeface="Fira Sans"/>
                <a:ea typeface="Fira Sans"/>
                <a:cs typeface="Fira Sans"/>
                <a:sym typeface="Fira Sans"/>
              </a:defRPr>
            </a:lvl7pPr>
            <a:lvl8pPr marL="3657600" lvl="7" indent="-317500" rtl="0">
              <a:spcBef>
                <a:spcPts val="1600"/>
              </a:spcBef>
              <a:spcAft>
                <a:spcPts val="0"/>
              </a:spcAft>
              <a:buSzPts val="1400"/>
              <a:buFont typeface="Fira Sans"/>
              <a:buChar char="○"/>
              <a:defRPr>
                <a:latin typeface="Fira Sans"/>
                <a:ea typeface="Fira Sans"/>
                <a:cs typeface="Fira Sans"/>
                <a:sym typeface="Fira Sans"/>
              </a:defRPr>
            </a:lvl8pPr>
            <a:lvl9pPr marL="4114800" lvl="8" indent="-317500" rtl="0">
              <a:spcBef>
                <a:spcPts val="1600"/>
              </a:spcBef>
              <a:spcAft>
                <a:spcPts val="1600"/>
              </a:spcAft>
              <a:buSzPts val="1400"/>
              <a:buFont typeface="Fira Sans"/>
              <a:buChar char="■"/>
              <a:defRPr>
                <a:latin typeface="Fira Sans"/>
                <a:ea typeface="Fira Sans"/>
                <a:cs typeface="Fira Sans"/>
                <a:sym typeface="Fira Sans"/>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
        <p:cNvGrpSpPr/>
        <p:nvPr/>
      </p:nvGrpSpPr>
      <p:grpSpPr>
        <a:xfrm>
          <a:off x="0" y="0"/>
          <a:ext cx="0" cy="0"/>
          <a:chOff x="0" y="0"/>
          <a:chExt cx="0" cy="0"/>
        </a:xfrm>
      </p:grpSpPr>
      <p:sp>
        <p:nvSpPr>
          <p:cNvPr id="18" name="Google Shape;18;p5"/>
          <p:cNvSpPr txBox="1">
            <a:spLocks noGrp="1"/>
          </p:cNvSpPr>
          <p:nvPr>
            <p:ph type="title"/>
          </p:nvPr>
        </p:nvSpPr>
        <p:spPr>
          <a:xfrm>
            <a:off x="457200" y="292625"/>
            <a:ext cx="8229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 name="Google Shape;19;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0" name="Google Shape;20;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1" name="Google Shape;21;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457200" y="292625"/>
            <a:ext cx="82296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Font typeface="Fira Sans"/>
              <a:buNone/>
              <a:defRPr b="1">
                <a:latin typeface="Fira Sans"/>
                <a:ea typeface="Fira Sans"/>
                <a:cs typeface="Fira Sans"/>
                <a:sym typeface="Fira Sans"/>
              </a:defRPr>
            </a:lvl1pPr>
            <a:lvl2pPr lvl="1" algn="ctr">
              <a:spcBef>
                <a:spcPts val="0"/>
              </a:spcBef>
              <a:spcAft>
                <a:spcPts val="0"/>
              </a:spcAft>
              <a:buSzPts val="2800"/>
              <a:buFont typeface="Fira Sans"/>
              <a:buNone/>
              <a:defRPr b="1">
                <a:latin typeface="Fira Sans"/>
                <a:ea typeface="Fira Sans"/>
                <a:cs typeface="Fira Sans"/>
                <a:sym typeface="Fira Sans"/>
              </a:defRPr>
            </a:lvl2pPr>
            <a:lvl3pPr lvl="2" algn="ctr">
              <a:spcBef>
                <a:spcPts val="0"/>
              </a:spcBef>
              <a:spcAft>
                <a:spcPts val="0"/>
              </a:spcAft>
              <a:buSzPts val="2800"/>
              <a:buFont typeface="Fira Sans"/>
              <a:buNone/>
              <a:defRPr b="1">
                <a:latin typeface="Fira Sans"/>
                <a:ea typeface="Fira Sans"/>
                <a:cs typeface="Fira Sans"/>
                <a:sym typeface="Fira Sans"/>
              </a:defRPr>
            </a:lvl3pPr>
            <a:lvl4pPr lvl="3" algn="ctr">
              <a:spcBef>
                <a:spcPts val="0"/>
              </a:spcBef>
              <a:spcAft>
                <a:spcPts val="0"/>
              </a:spcAft>
              <a:buSzPts val="2800"/>
              <a:buFont typeface="Fira Sans"/>
              <a:buNone/>
              <a:defRPr b="1">
                <a:latin typeface="Fira Sans"/>
                <a:ea typeface="Fira Sans"/>
                <a:cs typeface="Fira Sans"/>
                <a:sym typeface="Fira Sans"/>
              </a:defRPr>
            </a:lvl4pPr>
            <a:lvl5pPr lvl="4" algn="ctr">
              <a:spcBef>
                <a:spcPts val="0"/>
              </a:spcBef>
              <a:spcAft>
                <a:spcPts val="0"/>
              </a:spcAft>
              <a:buSzPts val="2800"/>
              <a:buFont typeface="Fira Sans"/>
              <a:buNone/>
              <a:defRPr b="1">
                <a:latin typeface="Fira Sans"/>
                <a:ea typeface="Fira Sans"/>
                <a:cs typeface="Fira Sans"/>
                <a:sym typeface="Fira Sans"/>
              </a:defRPr>
            </a:lvl5pPr>
            <a:lvl6pPr lvl="5" algn="ctr">
              <a:spcBef>
                <a:spcPts val="0"/>
              </a:spcBef>
              <a:spcAft>
                <a:spcPts val="0"/>
              </a:spcAft>
              <a:buSzPts val="2800"/>
              <a:buFont typeface="Fira Sans"/>
              <a:buNone/>
              <a:defRPr b="1">
                <a:latin typeface="Fira Sans"/>
                <a:ea typeface="Fira Sans"/>
                <a:cs typeface="Fira Sans"/>
                <a:sym typeface="Fira Sans"/>
              </a:defRPr>
            </a:lvl6pPr>
            <a:lvl7pPr lvl="6" algn="ctr">
              <a:spcBef>
                <a:spcPts val="0"/>
              </a:spcBef>
              <a:spcAft>
                <a:spcPts val="0"/>
              </a:spcAft>
              <a:buSzPts val="2800"/>
              <a:buFont typeface="Fira Sans"/>
              <a:buNone/>
              <a:defRPr b="1">
                <a:latin typeface="Fira Sans"/>
                <a:ea typeface="Fira Sans"/>
                <a:cs typeface="Fira Sans"/>
                <a:sym typeface="Fira Sans"/>
              </a:defRPr>
            </a:lvl7pPr>
            <a:lvl8pPr lvl="7" algn="ctr">
              <a:spcBef>
                <a:spcPts val="0"/>
              </a:spcBef>
              <a:spcAft>
                <a:spcPts val="0"/>
              </a:spcAft>
              <a:buSzPts val="2800"/>
              <a:buFont typeface="Fira Sans"/>
              <a:buNone/>
              <a:defRPr b="1">
                <a:latin typeface="Fira Sans"/>
                <a:ea typeface="Fira Sans"/>
                <a:cs typeface="Fira Sans"/>
                <a:sym typeface="Fira Sans"/>
              </a:defRPr>
            </a:lvl8pPr>
            <a:lvl9pPr lvl="8" algn="ctr">
              <a:spcBef>
                <a:spcPts val="0"/>
              </a:spcBef>
              <a:spcAft>
                <a:spcPts val="0"/>
              </a:spcAft>
              <a:buSzPts val="2800"/>
              <a:buFont typeface="Fira Sans"/>
              <a:buNone/>
              <a:defRPr b="1">
                <a:latin typeface="Fira Sans"/>
                <a:ea typeface="Fira Sans"/>
                <a:cs typeface="Fira Sans"/>
                <a:sym typeface="Fira Sans"/>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6" name="Google Shape;26;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8"/>
        <p:cNvGrpSpPr/>
        <p:nvPr/>
      </p:nvGrpSpPr>
      <p:grpSpPr>
        <a:xfrm>
          <a:off x="0" y="0"/>
          <a:ext cx="0" cy="0"/>
          <a:chOff x="0" y="0"/>
          <a:chExt cx="0" cy="0"/>
        </a:xfrm>
      </p:grpSpPr>
      <p:sp>
        <p:nvSpPr>
          <p:cNvPr id="29" name="Google Shape;29;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0" name="Google Shape;30;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1"/>
        <p:cNvGrpSpPr/>
        <p:nvPr/>
      </p:nvGrpSpPr>
      <p:grpSpPr>
        <a:xfrm>
          <a:off x="0" y="0"/>
          <a:ext cx="0" cy="0"/>
          <a:chOff x="0" y="0"/>
          <a:chExt cx="0" cy="0"/>
        </a:xfrm>
      </p:grpSpPr>
      <p:sp>
        <p:nvSpPr>
          <p:cNvPr id="32" name="Google Shape;32;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4" name="Google Shape;34;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5" name="Google Shape;35;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6" name="Google Shape;36;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7"/>
        <p:cNvGrpSpPr/>
        <p:nvPr/>
      </p:nvGrpSpPr>
      <p:grpSpPr>
        <a:xfrm>
          <a:off x="0" y="0"/>
          <a:ext cx="0" cy="0"/>
          <a:chOff x="0" y="0"/>
          <a:chExt cx="0" cy="0"/>
        </a:xfrm>
      </p:grpSpPr>
      <p:sp>
        <p:nvSpPr>
          <p:cNvPr id="38" name="Google Shape;38;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39" name="Google Shape;39;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92625"/>
            <a:ext cx="8229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1pPr>
            <a:lvl2pPr lvl="1">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2pPr>
            <a:lvl3pPr lvl="2">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3pPr>
            <a:lvl4pPr lvl="3">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4pPr>
            <a:lvl5pPr lvl="4">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5pPr>
            <a:lvl6pPr lvl="5">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6pPr>
            <a:lvl7pPr lvl="6">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7pPr>
            <a:lvl8pPr lvl="7">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8pPr>
            <a:lvl9pPr lvl="8">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9pPr>
          </a:lstStyle>
          <a:p>
            <a:endParaRPr/>
          </a:p>
        </p:txBody>
      </p:sp>
      <p:sp>
        <p:nvSpPr>
          <p:cNvPr id="7" name="Google Shape;7;p1"/>
          <p:cNvSpPr txBox="1">
            <a:spLocks noGrp="1"/>
          </p:cNvSpPr>
          <p:nvPr>
            <p:ph type="body" idx="1"/>
          </p:nvPr>
        </p:nvSpPr>
        <p:spPr>
          <a:xfrm>
            <a:off x="457200" y="1152475"/>
            <a:ext cx="8229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Fira Sans"/>
              <a:buChar char="●"/>
              <a:defRPr sz="1800">
                <a:solidFill>
                  <a:schemeClr val="dk1"/>
                </a:solidFill>
                <a:latin typeface="Fira Sans"/>
                <a:ea typeface="Fira Sans"/>
                <a:cs typeface="Fira Sans"/>
                <a:sym typeface="Fira Sans"/>
              </a:defRPr>
            </a:lvl1pPr>
            <a:lvl2pPr marL="914400" lvl="1" indent="-317500">
              <a:lnSpc>
                <a:spcPct val="115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2pPr>
            <a:lvl3pPr marL="1371600" lvl="2" indent="-317500">
              <a:lnSpc>
                <a:spcPct val="115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3pPr>
            <a:lvl4pPr marL="1828800" lvl="3" indent="-317500">
              <a:lnSpc>
                <a:spcPct val="115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4pPr>
            <a:lvl5pPr marL="2286000" lvl="4" indent="-317500">
              <a:lnSpc>
                <a:spcPct val="115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5pPr>
            <a:lvl6pPr marL="2743200" lvl="5" indent="-317500">
              <a:lnSpc>
                <a:spcPct val="115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6pPr>
            <a:lvl7pPr marL="3200400" lvl="6" indent="-317500">
              <a:lnSpc>
                <a:spcPct val="115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7pPr>
            <a:lvl8pPr marL="3657600" lvl="7" indent="-317500">
              <a:lnSpc>
                <a:spcPct val="115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8pPr>
            <a:lvl9pPr marL="4114800" lvl="8" indent="-317500">
              <a:lnSpc>
                <a:spcPct val="115000"/>
              </a:lnSpc>
              <a:spcBef>
                <a:spcPts val="1600"/>
              </a:spcBef>
              <a:spcAft>
                <a:spcPts val="1600"/>
              </a:spcAft>
              <a:buClr>
                <a:schemeClr val="dk1"/>
              </a:buClr>
              <a:buSzPts val="1400"/>
              <a:buFont typeface="Fira Sans"/>
              <a:buChar char="■"/>
              <a:defRPr>
                <a:solidFill>
                  <a:schemeClr val="dk1"/>
                </a:solidFill>
                <a:latin typeface="Fira Sans"/>
                <a:ea typeface="Fira Sans"/>
                <a:cs typeface="Fira Sans"/>
                <a:sym typeface="Fira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5"/>
          <p:cNvSpPr txBox="1">
            <a:spLocks noGrp="1"/>
          </p:cNvSpPr>
          <p:nvPr>
            <p:ph type="ctrTitle"/>
          </p:nvPr>
        </p:nvSpPr>
        <p:spPr>
          <a:xfrm>
            <a:off x="2987487" y="2433090"/>
            <a:ext cx="6967495" cy="2357068"/>
          </a:xfrm>
          <a:prstGeom prst="rect">
            <a:avLst/>
          </a:prstGeom>
        </p:spPr>
        <p:txBody>
          <a:bodyPr spcFirstLastPara="1" wrap="square" lIns="91425" tIns="91425" rIns="91425" bIns="91425" anchor="b" anchorCtr="0">
            <a:noAutofit/>
          </a:bodyPr>
          <a:lstStyle/>
          <a:p>
            <a:pPr algn="ctr" rtl="0">
              <a:spcBef>
                <a:spcPts val="0"/>
              </a:spcBef>
              <a:spcAft>
                <a:spcPts val="0"/>
              </a:spcAft>
            </a:pPr>
            <a:r>
              <a:rPr lang="en-US" sz="1800" b="1" i="0" u="none" strike="noStrike" dirty="0">
                <a:solidFill>
                  <a:srgbClr val="000000"/>
                </a:solidFill>
                <a:effectLst/>
                <a:latin typeface="Times New Roman" panose="02020603050405020304" pitchFamily="18" charset="0"/>
              </a:rPr>
              <a:t>CYS405 - Penetration Testing and Ethical Hacking</a:t>
            </a:r>
            <a:br>
              <a:rPr lang="en-US" b="0" dirty="0">
                <a:effectLst/>
              </a:rPr>
            </a:br>
            <a:br>
              <a:rPr lang="en-US" sz="2400" b="0" dirty="0">
                <a:effectLst/>
              </a:rPr>
            </a:br>
            <a:r>
              <a:rPr lang="en-US" sz="1800" b="1" i="0" u="none" strike="noStrike" dirty="0">
                <a:solidFill>
                  <a:srgbClr val="000000"/>
                </a:solidFill>
                <a:effectLst/>
                <a:latin typeface="Times New Roman" panose="02020603050405020304" pitchFamily="18" charset="0"/>
              </a:rPr>
              <a:t>Buffer Overflow Vulnerability-lab</a:t>
            </a:r>
            <a:br>
              <a:rPr lang="en-US" b="0" dirty="0">
                <a:effectLst/>
              </a:rPr>
            </a:br>
            <a:br>
              <a:rPr lang="en-US" sz="1800" b="0" dirty="0">
                <a:effectLst/>
              </a:rPr>
            </a:br>
            <a:r>
              <a:rPr lang="en-US" sz="1800" b="0" i="0" u="none" strike="noStrike" dirty="0">
                <a:solidFill>
                  <a:srgbClr val="000000"/>
                </a:solidFill>
                <a:effectLst/>
                <a:latin typeface="Times New Roman" panose="02020603050405020304" pitchFamily="18" charset="0"/>
              </a:rPr>
              <a:t>Department of Computer &amp; Information Sciences</a:t>
            </a:r>
            <a:br>
              <a:rPr lang="en-US" b="0" dirty="0">
                <a:effectLst/>
              </a:rPr>
            </a:br>
            <a:r>
              <a:rPr lang="en-US" sz="1800" b="0" i="0" u="none" strike="noStrike" dirty="0">
                <a:solidFill>
                  <a:srgbClr val="000000"/>
                </a:solidFill>
                <a:effectLst/>
                <a:latin typeface="Times New Roman" panose="02020603050405020304" pitchFamily="18" charset="0"/>
              </a:rPr>
              <a:t>CYS405 Final Project deliverable</a:t>
            </a:r>
            <a:br>
              <a:rPr lang="en-US" sz="1800" b="0" i="0" u="none" strike="noStrike" dirty="0">
                <a:solidFill>
                  <a:srgbClr val="000000"/>
                </a:solidFill>
                <a:latin typeface="Times New Roman" panose="02020603050405020304" pitchFamily="18" charset="0"/>
              </a:rPr>
            </a:br>
            <a:br>
              <a:rPr lang="en-US" sz="1800" b="0" dirty="0">
                <a:effectLst/>
              </a:rPr>
            </a:br>
            <a:r>
              <a:rPr lang="en-US" sz="1800" b="1" i="0" u="none" strike="noStrike" dirty="0">
                <a:solidFill>
                  <a:srgbClr val="000000"/>
                </a:solidFill>
                <a:effectLst/>
                <a:latin typeface="Times New Roman" panose="02020603050405020304" pitchFamily="18" charset="0"/>
              </a:rPr>
              <a:t>Instructor</a:t>
            </a:r>
            <a:r>
              <a:rPr lang="en-US" sz="1800" b="0" i="0" u="none" strike="noStrike" dirty="0">
                <a:solidFill>
                  <a:srgbClr val="000000"/>
                </a:solidFill>
                <a:effectLst/>
                <a:latin typeface="Times New Roman" panose="02020603050405020304" pitchFamily="18" charset="0"/>
              </a:rPr>
              <a:t>: Dr. Anees</a:t>
            </a:r>
            <a:br>
              <a:rPr lang="en-US" b="0" dirty="0">
                <a:effectLst/>
              </a:rPr>
            </a:br>
            <a:r>
              <a:rPr lang="en-US" sz="1800" b="1" i="0" u="none" strike="noStrike" dirty="0">
                <a:solidFill>
                  <a:srgbClr val="000000"/>
                </a:solidFill>
                <a:effectLst/>
                <a:latin typeface="Times New Roman" panose="02020603050405020304" pitchFamily="18" charset="0"/>
              </a:rPr>
              <a:t>Section</a:t>
            </a:r>
            <a:r>
              <a:rPr lang="en-US" sz="1800" b="0" i="0" u="none" strike="noStrike" dirty="0">
                <a:solidFill>
                  <a:srgbClr val="000000"/>
                </a:solidFill>
                <a:effectLst/>
                <a:latin typeface="Times New Roman" panose="02020603050405020304" pitchFamily="18" charset="0"/>
              </a:rPr>
              <a:t>: 1281</a:t>
            </a:r>
            <a:br>
              <a:rPr lang="en-US" b="0" dirty="0">
                <a:effectLst/>
              </a:rPr>
            </a:br>
            <a:r>
              <a:rPr lang="en-US" sz="1800" b="1" i="0" u="none" strike="noStrike" dirty="0">
                <a:solidFill>
                  <a:srgbClr val="000000"/>
                </a:solidFill>
                <a:effectLst/>
                <a:latin typeface="Times New Roman" panose="02020603050405020304" pitchFamily="18" charset="0"/>
              </a:rPr>
              <a:t>Students</a:t>
            </a:r>
            <a:r>
              <a:rPr lang="en-US" sz="1800" b="0" i="0" u="none" strike="noStrike" dirty="0">
                <a:solidFill>
                  <a:srgbClr val="000000"/>
                </a:solidFill>
                <a:effectLst/>
                <a:latin typeface="Times New Roman" panose="02020603050405020304" pitchFamily="18" charset="0"/>
              </a:rPr>
              <a:t>: </a:t>
            </a:r>
            <a:br>
              <a:rPr lang="en-US" b="0" dirty="0">
                <a:effectLst/>
              </a:rPr>
            </a:br>
            <a:r>
              <a:rPr lang="en-US" sz="1800" b="0" i="0" u="none" strike="noStrike" dirty="0">
                <a:solidFill>
                  <a:srgbClr val="000000"/>
                </a:solidFill>
                <a:effectLst/>
                <a:latin typeface="Times New Roman" panose="02020603050405020304" pitchFamily="18" charset="0"/>
              </a:rPr>
              <a:t>Sarah Aljurbua 220410528</a:t>
            </a:r>
            <a:br>
              <a:rPr lang="en-US" b="0" dirty="0">
                <a:effectLst/>
              </a:rPr>
            </a:br>
            <a:r>
              <a:rPr lang="en-US" sz="1800" b="0" i="0" u="none" strike="noStrike" dirty="0">
                <a:solidFill>
                  <a:srgbClr val="000000"/>
                </a:solidFill>
                <a:effectLst/>
                <a:latin typeface="Times New Roman" panose="02020603050405020304" pitchFamily="18" charset="0"/>
              </a:rPr>
              <a:t>Tala </a:t>
            </a:r>
            <a:r>
              <a:rPr lang="en-US" sz="1800" b="0" i="0" u="none" strike="noStrike" dirty="0" err="1">
                <a:solidFill>
                  <a:srgbClr val="000000"/>
                </a:solidFill>
                <a:effectLst/>
                <a:latin typeface="Times New Roman" panose="02020603050405020304" pitchFamily="18" charset="0"/>
              </a:rPr>
              <a:t>Almayouf</a:t>
            </a:r>
            <a:r>
              <a:rPr lang="en-US" sz="1800" b="0" i="0" u="none" strike="noStrike" dirty="0">
                <a:solidFill>
                  <a:srgbClr val="000000"/>
                </a:solidFill>
                <a:effectLst/>
                <a:latin typeface="Times New Roman" panose="02020603050405020304" pitchFamily="18" charset="0"/>
              </a:rPr>
              <a:t> 218410276</a:t>
            </a:r>
            <a:br>
              <a:rPr lang="en-US" b="0" dirty="0">
                <a:effectLst/>
              </a:rPr>
            </a:br>
            <a:r>
              <a:rPr lang="en-US" sz="1800" b="0" i="0" u="none" strike="noStrike" dirty="0">
                <a:solidFill>
                  <a:srgbClr val="000000"/>
                </a:solidFill>
                <a:effectLst/>
                <a:latin typeface="Times New Roman" panose="02020603050405020304" pitchFamily="18" charset="0"/>
              </a:rPr>
              <a:t>Haya </a:t>
            </a:r>
            <a:r>
              <a:rPr lang="en-US" sz="1800" b="0" i="0" u="none" strike="noStrike" dirty="0" err="1">
                <a:solidFill>
                  <a:srgbClr val="000000"/>
                </a:solidFill>
                <a:effectLst/>
                <a:latin typeface="Times New Roman" panose="02020603050405020304" pitchFamily="18" charset="0"/>
              </a:rPr>
              <a:t>Alsaid</a:t>
            </a:r>
            <a:r>
              <a:rPr lang="en-US" sz="1800" b="0" i="0" u="none" strike="noStrike" dirty="0">
                <a:solidFill>
                  <a:srgbClr val="000000"/>
                </a:solidFill>
                <a:effectLst/>
                <a:latin typeface="Times New Roman" panose="02020603050405020304" pitchFamily="18" charset="0"/>
              </a:rPr>
              <a:t> 219410464</a:t>
            </a:r>
            <a:endParaRPr lang="en-US" dirty="0"/>
          </a:p>
        </p:txBody>
      </p:sp>
      <p:grpSp>
        <p:nvGrpSpPr>
          <p:cNvPr id="56" name="Google Shape;56;p15"/>
          <p:cNvGrpSpPr/>
          <p:nvPr/>
        </p:nvGrpSpPr>
        <p:grpSpPr>
          <a:xfrm>
            <a:off x="-2395492" y="1206887"/>
            <a:ext cx="6967495" cy="3975885"/>
            <a:chOff x="2925068" y="2092209"/>
            <a:chExt cx="3288881" cy="1876746"/>
          </a:xfrm>
        </p:grpSpPr>
        <p:sp>
          <p:nvSpPr>
            <p:cNvPr id="57" name="Google Shape;57;p15"/>
            <p:cNvSpPr/>
            <p:nvPr/>
          </p:nvSpPr>
          <p:spPr>
            <a:xfrm>
              <a:off x="3215525" y="2092209"/>
              <a:ext cx="2707966" cy="1691850"/>
            </a:xfrm>
            <a:custGeom>
              <a:avLst/>
              <a:gdLst/>
              <a:ahLst/>
              <a:cxnLst/>
              <a:rect l="l" t="t" r="r" b="b"/>
              <a:pathLst>
                <a:path w="82309" h="51424" extrusionOk="0">
                  <a:moveTo>
                    <a:pt x="2334" y="0"/>
                  </a:moveTo>
                  <a:cubicBezTo>
                    <a:pt x="1036" y="0"/>
                    <a:pt x="0" y="1036"/>
                    <a:pt x="0" y="2334"/>
                  </a:cubicBezTo>
                  <a:lnTo>
                    <a:pt x="0" y="51423"/>
                  </a:lnTo>
                  <a:lnTo>
                    <a:pt x="82308" y="51423"/>
                  </a:lnTo>
                  <a:lnTo>
                    <a:pt x="82308" y="2334"/>
                  </a:lnTo>
                  <a:cubicBezTo>
                    <a:pt x="82308" y="1036"/>
                    <a:pt x="81273" y="0"/>
                    <a:pt x="799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5"/>
            <p:cNvSpPr/>
            <p:nvPr/>
          </p:nvSpPr>
          <p:spPr>
            <a:xfrm>
              <a:off x="3323634" y="2235192"/>
              <a:ext cx="2492537" cy="1468557"/>
            </a:xfrm>
            <a:custGeom>
              <a:avLst/>
              <a:gdLst/>
              <a:ahLst/>
              <a:cxnLst/>
              <a:rect l="l" t="t" r="r" b="b"/>
              <a:pathLst>
                <a:path w="75761" h="44637" extrusionOk="0">
                  <a:moveTo>
                    <a:pt x="1" y="0"/>
                  </a:moveTo>
                  <a:lnTo>
                    <a:pt x="1" y="44637"/>
                  </a:lnTo>
                  <a:lnTo>
                    <a:pt x="75760" y="44637"/>
                  </a:lnTo>
                  <a:lnTo>
                    <a:pt x="757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5"/>
            <p:cNvSpPr/>
            <p:nvPr/>
          </p:nvSpPr>
          <p:spPr>
            <a:xfrm>
              <a:off x="2925068" y="3784023"/>
              <a:ext cx="3288881" cy="184931"/>
            </a:xfrm>
            <a:custGeom>
              <a:avLst/>
              <a:gdLst/>
              <a:ahLst/>
              <a:cxnLst/>
              <a:rect l="l" t="t" r="r" b="b"/>
              <a:pathLst>
                <a:path w="99966" h="5621" extrusionOk="0">
                  <a:moveTo>
                    <a:pt x="1" y="0"/>
                  </a:moveTo>
                  <a:lnTo>
                    <a:pt x="1" y="2703"/>
                  </a:lnTo>
                  <a:cubicBezTo>
                    <a:pt x="1" y="4310"/>
                    <a:pt x="1311" y="5620"/>
                    <a:pt x="2918" y="5620"/>
                  </a:cubicBezTo>
                  <a:lnTo>
                    <a:pt x="97049" y="5620"/>
                  </a:lnTo>
                  <a:cubicBezTo>
                    <a:pt x="98656" y="5620"/>
                    <a:pt x="99966" y="4310"/>
                    <a:pt x="99966" y="2703"/>
                  </a:cubicBezTo>
                  <a:lnTo>
                    <a:pt x="9996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5"/>
            <p:cNvSpPr/>
            <p:nvPr/>
          </p:nvSpPr>
          <p:spPr>
            <a:xfrm>
              <a:off x="4180924" y="3783234"/>
              <a:ext cx="777592" cy="56062"/>
            </a:xfrm>
            <a:custGeom>
              <a:avLst/>
              <a:gdLst/>
              <a:ahLst/>
              <a:cxnLst/>
              <a:rect l="l" t="t" r="r" b="b"/>
              <a:pathLst>
                <a:path w="23635" h="1704" extrusionOk="0">
                  <a:moveTo>
                    <a:pt x="0" y="1"/>
                  </a:moveTo>
                  <a:lnTo>
                    <a:pt x="0" y="822"/>
                  </a:lnTo>
                  <a:cubicBezTo>
                    <a:pt x="0" y="1310"/>
                    <a:pt x="405" y="1703"/>
                    <a:pt x="881" y="1703"/>
                  </a:cubicBezTo>
                  <a:lnTo>
                    <a:pt x="22753" y="1703"/>
                  </a:lnTo>
                  <a:cubicBezTo>
                    <a:pt x="23229" y="1703"/>
                    <a:pt x="23622" y="1310"/>
                    <a:pt x="23634" y="822"/>
                  </a:cubicBezTo>
                  <a:lnTo>
                    <a:pt x="236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5"/>
            <p:cNvSpPr/>
            <p:nvPr/>
          </p:nvSpPr>
          <p:spPr>
            <a:xfrm>
              <a:off x="3323059" y="2235192"/>
              <a:ext cx="2492899" cy="1468557"/>
            </a:xfrm>
            <a:custGeom>
              <a:avLst/>
              <a:gdLst/>
              <a:ahLst/>
              <a:cxnLst/>
              <a:rect l="l" t="t" r="r" b="b"/>
              <a:pathLst>
                <a:path w="75772" h="44637" extrusionOk="0">
                  <a:moveTo>
                    <a:pt x="1" y="0"/>
                  </a:moveTo>
                  <a:lnTo>
                    <a:pt x="1" y="44637"/>
                  </a:lnTo>
                  <a:lnTo>
                    <a:pt x="757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p:nvPr/>
          </p:nvSpPr>
          <p:spPr>
            <a:xfrm>
              <a:off x="4150738" y="2399297"/>
              <a:ext cx="837535" cy="1077278"/>
            </a:xfrm>
            <a:custGeom>
              <a:avLst/>
              <a:gdLst/>
              <a:ahLst/>
              <a:cxnLst/>
              <a:rect l="l" t="t" r="r" b="b"/>
              <a:pathLst>
                <a:path w="25457" h="32744" extrusionOk="0">
                  <a:moveTo>
                    <a:pt x="12728" y="1"/>
                  </a:moveTo>
                  <a:lnTo>
                    <a:pt x="1" y="3775"/>
                  </a:lnTo>
                  <a:lnTo>
                    <a:pt x="1" y="22182"/>
                  </a:lnTo>
                  <a:cubicBezTo>
                    <a:pt x="5156" y="31398"/>
                    <a:pt x="12728" y="32743"/>
                    <a:pt x="12728" y="32743"/>
                  </a:cubicBezTo>
                  <a:cubicBezTo>
                    <a:pt x="12728" y="32743"/>
                    <a:pt x="20301" y="31386"/>
                    <a:pt x="25456" y="22182"/>
                  </a:cubicBezTo>
                  <a:lnTo>
                    <a:pt x="25456" y="3775"/>
                  </a:lnTo>
                  <a:lnTo>
                    <a:pt x="127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5"/>
            <p:cNvSpPr/>
            <p:nvPr/>
          </p:nvSpPr>
          <p:spPr>
            <a:xfrm>
              <a:off x="4176203" y="2431835"/>
              <a:ext cx="786606" cy="1012201"/>
            </a:xfrm>
            <a:custGeom>
              <a:avLst/>
              <a:gdLst/>
              <a:ahLst/>
              <a:cxnLst/>
              <a:rect l="l" t="t" r="r" b="b"/>
              <a:pathLst>
                <a:path w="23909" h="30766" fill="none" extrusionOk="0">
                  <a:moveTo>
                    <a:pt x="11954" y="0"/>
                  </a:moveTo>
                  <a:lnTo>
                    <a:pt x="1" y="3560"/>
                  </a:lnTo>
                  <a:lnTo>
                    <a:pt x="1" y="20860"/>
                  </a:lnTo>
                  <a:cubicBezTo>
                    <a:pt x="4846" y="29504"/>
                    <a:pt x="11954" y="30766"/>
                    <a:pt x="11954" y="30766"/>
                  </a:cubicBezTo>
                  <a:cubicBezTo>
                    <a:pt x="11954" y="30766"/>
                    <a:pt x="19062" y="29504"/>
                    <a:pt x="23908" y="20860"/>
                  </a:cubicBezTo>
                  <a:lnTo>
                    <a:pt x="23908" y="3560"/>
                  </a:lnTo>
                  <a:close/>
                </a:path>
              </a:pathLst>
            </a:custGeom>
            <a:noFill/>
            <a:ln w="7750" cap="flat" cmpd="sng">
              <a:solidFill>
                <a:srgbClr val="FCFCFC"/>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p:nvPr/>
          </p:nvSpPr>
          <p:spPr>
            <a:xfrm>
              <a:off x="4479392" y="2781627"/>
              <a:ext cx="180226" cy="313011"/>
            </a:xfrm>
            <a:custGeom>
              <a:avLst/>
              <a:gdLst/>
              <a:ahLst/>
              <a:cxnLst/>
              <a:rect l="l" t="t" r="r" b="b"/>
              <a:pathLst>
                <a:path w="5478" h="9514" extrusionOk="0">
                  <a:moveTo>
                    <a:pt x="2739" y="0"/>
                  </a:moveTo>
                  <a:cubicBezTo>
                    <a:pt x="1227" y="0"/>
                    <a:pt x="1" y="1239"/>
                    <a:pt x="1" y="2739"/>
                  </a:cubicBezTo>
                  <a:cubicBezTo>
                    <a:pt x="1" y="3810"/>
                    <a:pt x="608" y="4715"/>
                    <a:pt x="1501" y="5180"/>
                  </a:cubicBezTo>
                  <a:lnTo>
                    <a:pt x="1489" y="5180"/>
                  </a:lnTo>
                  <a:lnTo>
                    <a:pt x="310" y="9513"/>
                  </a:lnTo>
                  <a:lnTo>
                    <a:pt x="5168" y="9513"/>
                  </a:lnTo>
                  <a:lnTo>
                    <a:pt x="3978" y="5180"/>
                  </a:lnTo>
                  <a:cubicBezTo>
                    <a:pt x="4871" y="4727"/>
                    <a:pt x="5478" y="3810"/>
                    <a:pt x="5478" y="2739"/>
                  </a:cubicBezTo>
                  <a:cubicBezTo>
                    <a:pt x="5478" y="1215"/>
                    <a:pt x="4251" y="0"/>
                    <a:pt x="27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6" name="Picture 2">
            <a:extLst>
              <a:ext uri="{FF2B5EF4-FFF2-40B4-BE49-F238E27FC236}">
                <a16:creationId xmlns:a16="http://schemas.microsoft.com/office/drawing/2014/main" id="{A2384A96-C5B7-9863-FCDB-EB352A6C27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74" y="3636"/>
            <a:ext cx="3782205" cy="11835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9"/>
        <p:cNvGrpSpPr/>
        <p:nvPr/>
      </p:nvGrpSpPr>
      <p:grpSpPr>
        <a:xfrm>
          <a:off x="0" y="0"/>
          <a:ext cx="0" cy="0"/>
          <a:chOff x="0" y="0"/>
          <a:chExt cx="0" cy="0"/>
        </a:xfrm>
      </p:grpSpPr>
      <p:sp>
        <p:nvSpPr>
          <p:cNvPr id="1420" name="Google Shape;1420;p33"/>
          <p:cNvSpPr txBox="1">
            <a:spLocks noGrp="1"/>
          </p:cNvSpPr>
          <p:nvPr>
            <p:ph type="title"/>
          </p:nvPr>
        </p:nvSpPr>
        <p:spPr>
          <a:xfrm>
            <a:off x="268600" y="1320575"/>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100">
                <a:latin typeface="Arial"/>
                <a:ea typeface="Arial"/>
                <a:cs typeface="Arial"/>
                <a:sym typeface="Arial"/>
              </a:rPr>
              <a:t>Questions?</a:t>
            </a:r>
            <a:br>
              <a:rPr lang="en" sz="4100">
                <a:latin typeface="Arial"/>
                <a:ea typeface="Arial"/>
                <a:cs typeface="Arial"/>
                <a:sym typeface="Arial"/>
              </a:rPr>
            </a:br>
            <a:r>
              <a:rPr lang="en" sz="4100">
                <a:latin typeface="Arial"/>
                <a:ea typeface="Arial"/>
                <a:cs typeface="Arial"/>
                <a:sym typeface="Arial"/>
              </a:rPr>
              <a:t>&amp;</a:t>
            </a:r>
            <a:br>
              <a:rPr lang="en" sz="4100">
                <a:latin typeface="Arial"/>
                <a:ea typeface="Arial"/>
                <a:cs typeface="Arial"/>
                <a:sym typeface="Arial"/>
              </a:rPr>
            </a:br>
            <a:r>
              <a:rPr lang="en" sz="4100">
                <a:latin typeface="Arial"/>
                <a:ea typeface="Arial"/>
                <a:cs typeface="Arial"/>
                <a:sym typeface="Arial"/>
              </a:rPr>
              <a:t>Thank you!</a:t>
            </a:r>
            <a:endParaRPr sz="4100">
              <a:latin typeface="Arial"/>
              <a:ea typeface="Arial"/>
              <a:cs typeface="Arial"/>
              <a:sym typeface="Arial"/>
            </a:endParaRPr>
          </a:p>
        </p:txBody>
      </p:sp>
      <p:grpSp>
        <p:nvGrpSpPr>
          <p:cNvPr id="1421" name="Google Shape;1421;p33"/>
          <p:cNvGrpSpPr/>
          <p:nvPr/>
        </p:nvGrpSpPr>
        <p:grpSpPr>
          <a:xfrm>
            <a:off x="0" y="1806125"/>
            <a:ext cx="2497032" cy="3337368"/>
            <a:chOff x="783125" y="1463225"/>
            <a:chExt cx="2497032" cy="3337368"/>
          </a:xfrm>
        </p:grpSpPr>
        <p:sp>
          <p:nvSpPr>
            <p:cNvPr id="1422" name="Google Shape;1422;p33"/>
            <p:cNvSpPr/>
            <p:nvPr/>
          </p:nvSpPr>
          <p:spPr>
            <a:xfrm>
              <a:off x="1356175" y="4562756"/>
              <a:ext cx="1332383" cy="237837"/>
            </a:xfrm>
            <a:custGeom>
              <a:avLst/>
              <a:gdLst/>
              <a:ahLst/>
              <a:cxnLst/>
              <a:rect l="l" t="t" r="r" b="b"/>
              <a:pathLst>
                <a:path w="40363" h="7205" extrusionOk="0">
                  <a:moveTo>
                    <a:pt x="20182" y="1"/>
                  </a:moveTo>
                  <a:cubicBezTo>
                    <a:pt x="9038" y="1"/>
                    <a:pt x="1" y="1608"/>
                    <a:pt x="1" y="3597"/>
                  </a:cubicBezTo>
                  <a:cubicBezTo>
                    <a:pt x="1" y="5597"/>
                    <a:pt x="9038" y="7204"/>
                    <a:pt x="20182" y="7204"/>
                  </a:cubicBezTo>
                  <a:cubicBezTo>
                    <a:pt x="31326" y="7204"/>
                    <a:pt x="40363" y="5597"/>
                    <a:pt x="40363" y="3597"/>
                  </a:cubicBezTo>
                  <a:cubicBezTo>
                    <a:pt x="40363" y="1608"/>
                    <a:pt x="31326" y="1"/>
                    <a:pt x="201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33"/>
            <p:cNvSpPr/>
            <p:nvPr/>
          </p:nvSpPr>
          <p:spPr>
            <a:xfrm>
              <a:off x="1057452" y="1687044"/>
              <a:ext cx="1878302" cy="2460565"/>
            </a:xfrm>
            <a:custGeom>
              <a:avLst/>
              <a:gdLst/>
              <a:ahLst/>
              <a:cxnLst/>
              <a:rect l="l" t="t" r="r" b="b"/>
              <a:pathLst>
                <a:path w="56901" h="74540" extrusionOk="0">
                  <a:moveTo>
                    <a:pt x="28867" y="0"/>
                  </a:moveTo>
                  <a:cubicBezTo>
                    <a:pt x="19306" y="0"/>
                    <a:pt x="9834" y="5502"/>
                    <a:pt x="5502" y="13782"/>
                  </a:cubicBezTo>
                  <a:cubicBezTo>
                    <a:pt x="1" y="24307"/>
                    <a:pt x="6204" y="33213"/>
                    <a:pt x="10895" y="39702"/>
                  </a:cubicBezTo>
                  <a:cubicBezTo>
                    <a:pt x="15586" y="46191"/>
                    <a:pt x="11955" y="49477"/>
                    <a:pt x="13515" y="62241"/>
                  </a:cubicBezTo>
                  <a:cubicBezTo>
                    <a:pt x="14909" y="73739"/>
                    <a:pt x="25163" y="74309"/>
                    <a:pt x="27183" y="74309"/>
                  </a:cubicBezTo>
                  <a:cubicBezTo>
                    <a:pt x="27406" y="74309"/>
                    <a:pt x="27528" y="74302"/>
                    <a:pt x="27528" y="74302"/>
                  </a:cubicBezTo>
                  <a:cubicBezTo>
                    <a:pt x="35029" y="74183"/>
                    <a:pt x="40173" y="74540"/>
                    <a:pt x="42506" y="65301"/>
                  </a:cubicBezTo>
                  <a:cubicBezTo>
                    <a:pt x="44840" y="56049"/>
                    <a:pt x="48709" y="55478"/>
                    <a:pt x="52805" y="44822"/>
                  </a:cubicBezTo>
                  <a:cubicBezTo>
                    <a:pt x="56901" y="34154"/>
                    <a:pt x="52924" y="31106"/>
                    <a:pt x="50805" y="23391"/>
                  </a:cubicBezTo>
                  <a:cubicBezTo>
                    <a:pt x="48697" y="15664"/>
                    <a:pt x="48340" y="5365"/>
                    <a:pt x="36601" y="1281"/>
                  </a:cubicBezTo>
                  <a:cubicBezTo>
                    <a:pt x="34084" y="409"/>
                    <a:pt x="31472" y="0"/>
                    <a:pt x="288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3"/>
            <p:cNvSpPr/>
            <p:nvPr/>
          </p:nvSpPr>
          <p:spPr>
            <a:xfrm>
              <a:off x="1043323" y="1503466"/>
              <a:ext cx="545556" cy="2914156"/>
            </a:xfrm>
            <a:custGeom>
              <a:avLst/>
              <a:gdLst/>
              <a:ahLst/>
              <a:cxnLst/>
              <a:rect l="l" t="t" r="r" b="b"/>
              <a:pathLst>
                <a:path w="16527" h="88281" extrusionOk="0">
                  <a:moveTo>
                    <a:pt x="9180" y="48395"/>
                  </a:moveTo>
                  <a:cubicBezTo>
                    <a:pt x="9263" y="48395"/>
                    <a:pt x="9347" y="48395"/>
                    <a:pt x="9430" y="48418"/>
                  </a:cubicBezTo>
                  <a:cubicBezTo>
                    <a:pt x="10573" y="48478"/>
                    <a:pt x="11311" y="48895"/>
                    <a:pt x="11573" y="49669"/>
                  </a:cubicBezTo>
                  <a:cubicBezTo>
                    <a:pt x="11823" y="50395"/>
                    <a:pt x="11692" y="51371"/>
                    <a:pt x="11311" y="52467"/>
                  </a:cubicBezTo>
                  <a:cubicBezTo>
                    <a:pt x="10918" y="52657"/>
                    <a:pt x="10514" y="52836"/>
                    <a:pt x="10073" y="52967"/>
                  </a:cubicBezTo>
                  <a:cubicBezTo>
                    <a:pt x="9449" y="53158"/>
                    <a:pt x="8868" y="53253"/>
                    <a:pt x="8349" y="53253"/>
                  </a:cubicBezTo>
                  <a:cubicBezTo>
                    <a:pt x="7482" y="53253"/>
                    <a:pt x="6786" y="52988"/>
                    <a:pt x="6346" y="52467"/>
                  </a:cubicBezTo>
                  <a:cubicBezTo>
                    <a:pt x="5811" y="51824"/>
                    <a:pt x="5727" y="50871"/>
                    <a:pt x="6144" y="50038"/>
                  </a:cubicBezTo>
                  <a:cubicBezTo>
                    <a:pt x="6668" y="48990"/>
                    <a:pt x="7775" y="48395"/>
                    <a:pt x="9180" y="48395"/>
                  </a:cubicBezTo>
                  <a:close/>
                  <a:moveTo>
                    <a:pt x="16230" y="1"/>
                  </a:moveTo>
                  <a:cubicBezTo>
                    <a:pt x="16189" y="1"/>
                    <a:pt x="16148" y="11"/>
                    <a:pt x="16109" y="31"/>
                  </a:cubicBezTo>
                  <a:cubicBezTo>
                    <a:pt x="15990" y="91"/>
                    <a:pt x="3786" y="6354"/>
                    <a:pt x="1572" y="20653"/>
                  </a:cubicBezTo>
                  <a:cubicBezTo>
                    <a:pt x="0" y="30833"/>
                    <a:pt x="4418" y="33417"/>
                    <a:pt x="8311" y="35679"/>
                  </a:cubicBezTo>
                  <a:cubicBezTo>
                    <a:pt x="9954" y="36631"/>
                    <a:pt x="11502" y="37524"/>
                    <a:pt x="12442" y="38917"/>
                  </a:cubicBezTo>
                  <a:cubicBezTo>
                    <a:pt x="14526" y="42013"/>
                    <a:pt x="15205" y="46097"/>
                    <a:pt x="14145" y="49049"/>
                  </a:cubicBezTo>
                  <a:cubicBezTo>
                    <a:pt x="13704" y="50288"/>
                    <a:pt x="12978" y="51288"/>
                    <a:pt x="12002" y="52002"/>
                  </a:cubicBezTo>
                  <a:cubicBezTo>
                    <a:pt x="12288" y="51002"/>
                    <a:pt x="12323" y="50145"/>
                    <a:pt x="12085" y="49466"/>
                  </a:cubicBezTo>
                  <a:cubicBezTo>
                    <a:pt x="11847" y="48787"/>
                    <a:pt x="11192" y="47954"/>
                    <a:pt x="9466" y="47859"/>
                  </a:cubicBezTo>
                  <a:cubicBezTo>
                    <a:pt x="9376" y="47854"/>
                    <a:pt x="9287" y="47852"/>
                    <a:pt x="9200" y="47852"/>
                  </a:cubicBezTo>
                  <a:cubicBezTo>
                    <a:pt x="7593" y="47852"/>
                    <a:pt x="6277" y="48569"/>
                    <a:pt x="5668" y="49800"/>
                  </a:cubicBezTo>
                  <a:cubicBezTo>
                    <a:pt x="5156" y="50823"/>
                    <a:pt x="5263" y="52002"/>
                    <a:pt x="5953" y="52800"/>
                  </a:cubicBezTo>
                  <a:cubicBezTo>
                    <a:pt x="6500" y="53446"/>
                    <a:pt x="7345" y="53775"/>
                    <a:pt x="8382" y="53775"/>
                  </a:cubicBezTo>
                  <a:cubicBezTo>
                    <a:pt x="8950" y="53775"/>
                    <a:pt x="9575" y="53676"/>
                    <a:pt x="10240" y="53479"/>
                  </a:cubicBezTo>
                  <a:cubicBezTo>
                    <a:pt x="10502" y="53383"/>
                    <a:pt x="10752" y="53300"/>
                    <a:pt x="11014" y="53193"/>
                  </a:cubicBezTo>
                  <a:lnTo>
                    <a:pt x="11014" y="53193"/>
                  </a:lnTo>
                  <a:cubicBezTo>
                    <a:pt x="10097" y="55181"/>
                    <a:pt x="8466" y="57408"/>
                    <a:pt x="6751" y="58932"/>
                  </a:cubicBezTo>
                  <a:cubicBezTo>
                    <a:pt x="2632" y="62646"/>
                    <a:pt x="3667" y="78196"/>
                    <a:pt x="8716" y="88138"/>
                  </a:cubicBezTo>
                  <a:cubicBezTo>
                    <a:pt x="8763" y="88221"/>
                    <a:pt x="8847" y="88280"/>
                    <a:pt x="8954" y="88280"/>
                  </a:cubicBezTo>
                  <a:cubicBezTo>
                    <a:pt x="9001" y="88280"/>
                    <a:pt x="9025" y="88269"/>
                    <a:pt x="9061" y="88269"/>
                  </a:cubicBezTo>
                  <a:cubicBezTo>
                    <a:pt x="9192" y="88209"/>
                    <a:pt x="9251" y="88042"/>
                    <a:pt x="9180" y="87911"/>
                  </a:cubicBezTo>
                  <a:cubicBezTo>
                    <a:pt x="4322" y="78339"/>
                    <a:pt x="3191" y="62861"/>
                    <a:pt x="7096" y="59372"/>
                  </a:cubicBezTo>
                  <a:cubicBezTo>
                    <a:pt x="8561" y="58039"/>
                    <a:pt x="10025" y="56193"/>
                    <a:pt x="10990" y="54407"/>
                  </a:cubicBezTo>
                  <a:cubicBezTo>
                    <a:pt x="11287" y="53860"/>
                    <a:pt x="11526" y="53336"/>
                    <a:pt x="11716" y="52848"/>
                  </a:cubicBezTo>
                  <a:cubicBezTo>
                    <a:pt x="13073" y="52062"/>
                    <a:pt x="14073" y="50835"/>
                    <a:pt x="14633" y="49264"/>
                  </a:cubicBezTo>
                  <a:cubicBezTo>
                    <a:pt x="15752" y="46132"/>
                    <a:pt x="15038" y="41870"/>
                    <a:pt x="12871" y="38631"/>
                  </a:cubicBezTo>
                  <a:cubicBezTo>
                    <a:pt x="11859" y="37143"/>
                    <a:pt x="10263" y="36215"/>
                    <a:pt x="8561" y="35226"/>
                  </a:cubicBezTo>
                  <a:cubicBezTo>
                    <a:pt x="4810" y="33036"/>
                    <a:pt x="572" y="30571"/>
                    <a:pt x="2096" y="20748"/>
                  </a:cubicBezTo>
                  <a:cubicBezTo>
                    <a:pt x="4275" y="6711"/>
                    <a:pt x="16229" y="567"/>
                    <a:pt x="16348" y="508"/>
                  </a:cubicBezTo>
                  <a:cubicBezTo>
                    <a:pt x="16490" y="448"/>
                    <a:pt x="16526" y="282"/>
                    <a:pt x="16467" y="151"/>
                  </a:cubicBezTo>
                  <a:cubicBezTo>
                    <a:pt x="16424" y="58"/>
                    <a:pt x="16329" y="1"/>
                    <a:pt x="1623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3"/>
            <p:cNvSpPr/>
            <p:nvPr/>
          </p:nvSpPr>
          <p:spPr>
            <a:xfrm>
              <a:off x="2354910" y="1483131"/>
              <a:ext cx="636730" cy="2839784"/>
            </a:xfrm>
            <a:custGeom>
              <a:avLst/>
              <a:gdLst/>
              <a:ahLst/>
              <a:cxnLst/>
              <a:rect l="l" t="t" r="r" b="b"/>
              <a:pathLst>
                <a:path w="19289" h="86028" extrusionOk="0">
                  <a:moveTo>
                    <a:pt x="12359" y="15078"/>
                  </a:moveTo>
                  <a:cubicBezTo>
                    <a:pt x="13085" y="15078"/>
                    <a:pt x="13919" y="15423"/>
                    <a:pt x="14752" y="16126"/>
                  </a:cubicBezTo>
                  <a:cubicBezTo>
                    <a:pt x="14288" y="17209"/>
                    <a:pt x="13514" y="18078"/>
                    <a:pt x="12252" y="18447"/>
                  </a:cubicBezTo>
                  <a:cubicBezTo>
                    <a:pt x="11984" y="18522"/>
                    <a:pt x="11723" y="18559"/>
                    <a:pt x="11484" y="18559"/>
                  </a:cubicBezTo>
                  <a:cubicBezTo>
                    <a:pt x="10928" y="18559"/>
                    <a:pt x="10492" y="18361"/>
                    <a:pt x="10359" y="17995"/>
                  </a:cubicBezTo>
                  <a:cubicBezTo>
                    <a:pt x="10026" y="17126"/>
                    <a:pt x="10430" y="15971"/>
                    <a:pt x="11240" y="15423"/>
                  </a:cubicBezTo>
                  <a:cubicBezTo>
                    <a:pt x="11561" y="15185"/>
                    <a:pt x="11954" y="15078"/>
                    <a:pt x="12359" y="15078"/>
                  </a:cubicBezTo>
                  <a:close/>
                  <a:moveTo>
                    <a:pt x="4526" y="1"/>
                  </a:moveTo>
                  <a:cubicBezTo>
                    <a:pt x="4392" y="1"/>
                    <a:pt x="4283" y="92"/>
                    <a:pt x="4251" y="231"/>
                  </a:cubicBezTo>
                  <a:cubicBezTo>
                    <a:pt x="4239" y="374"/>
                    <a:pt x="4334" y="517"/>
                    <a:pt x="4477" y="540"/>
                  </a:cubicBezTo>
                  <a:cubicBezTo>
                    <a:pt x="4572" y="552"/>
                    <a:pt x="13181" y="2124"/>
                    <a:pt x="15014" y="10232"/>
                  </a:cubicBezTo>
                  <a:cubicBezTo>
                    <a:pt x="15348" y="11708"/>
                    <a:pt x="15502" y="13828"/>
                    <a:pt x="14955" y="15578"/>
                  </a:cubicBezTo>
                  <a:cubicBezTo>
                    <a:pt x="13919" y="14780"/>
                    <a:pt x="13050" y="14536"/>
                    <a:pt x="12373" y="14536"/>
                  </a:cubicBezTo>
                  <a:cubicBezTo>
                    <a:pt x="11695" y="14536"/>
                    <a:pt x="11210" y="14780"/>
                    <a:pt x="10942" y="14959"/>
                  </a:cubicBezTo>
                  <a:cubicBezTo>
                    <a:pt x="9906" y="15649"/>
                    <a:pt x="9454" y="17066"/>
                    <a:pt x="9847" y="18162"/>
                  </a:cubicBezTo>
                  <a:cubicBezTo>
                    <a:pt x="10054" y="18750"/>
                    <a:pt x="10677" y="19080"/>
                    <a:pt x="11458" y="19080"/>
                  </a:cubicBezTo>
                  <a:cubicBezTo>
                    <a:pt x="11752" y="19080"/>
                    <a:pt x="12069" y="19033"/>
                    <a:pt x="12395" y="18935"/>
                  </a:cubicBezTo>
                  <a:cubicBezTo>
                    <a:pt x="13550" y="18590"/>
                    <a:pt x="14550" y="17697"/>
                    <a:pt x="15169" y="16471"/>
                  </a:cubicBezTo>
                  <a:cubicBezTo>
                    <a:pt x="17074" y="18281"/>
                    <a:pt x="17669" y="22198"/>
                    <a:pt x="17824" y="25186"/>
                  </a:cubicBezTo>
                  <a:cubicBezTo>
                    <a:pt x="18027" y="28615"/>
                    <a:pt x="17693" y="32735"/>
                    <a:pt x="17026" y="35699"/>
                  </a:cubicBezTo>
                  <a:cubicBezTo>
                    <a:pt x="16324" y="38807"/>
                    <a:pt x="13514" y="43974"/>
                    <a:pt x="10537" y="49451"/>
                  </a:cubicBezTo>
                  <a:cubicBezTo>
                    <a:pt x="8335" y="53499"/>
                    <a:pt x="6061" y="57678"/>
                    <a:pt x="4275" y="61631"/>
                  </a:cubicBezTo>
                  <a:cubicBezTo>
                    <a:pt x="0" y="71085"/>
                    <a:pt x="2536" y="85658"/>
                    <a:pt x="2560" y="85801"/>
                  </a:cubicBezTo>
                  <a:cubicBezTo>
                    <a:pt x="2584" y="85944"/>
                    <a:pt x="2691" y="86027"/>
                    <a:pt x="2834" y="86027"/>
                  </a:cubicBezTo>
                  <a:lnTo>
                    <a:pt x="2858" y="86027"/>
                  </a:lnTo>
                  <a:cubicBezTo>
                    <a:pt x="3001" y="86003"/>
                    <a:pt x="3108" y="85860"/>
                    <a:pt x="3084" y="85717"/>
                  </a:cubicBezTo>
                  <a:cubicBezTo>
                    <a:pt x="3060" y="85563"/>
                    <a:pt x="548" y="71156"/>
                    <a:pt x="4763" y="61857"/>
                  </a:cubicBezTo>
                  <a:cubicBezTo>
                    <a:pt x="6549" y="57916"/>
                    <a:pt x="8823" y="53737"/>
                    <a:pt x="11014" y="49701"/>
                  </a:cubicBezTo>
                  <a:cubicBezTo>
                    <a:pt x="14002" y="44189"/>
                    <a:pt x="16836" y="38997"/>
                    <a:pt x="17562" y="35818"/>
                  </a:cubicBezTo>
                  <a:cubicBezTo>
                    <a:pt x="18705" y="30782"/>
                    <a:pt x="19289" y="19424"/>
                    <a:pt x="15443" y="15995"/>
                  </a:cubicBezTo>
                  <a:lnTo>
                    <a:pt x="15407" y="15947"/>
                  </a:lnTo>
                  <a:cubicBezTo>
                    <a:pt x="16014" y="14363"/>
                    <a:pt x="16062" y="12423"/>
                    <a:pt x="15538" y="10113"/>
                  </a:cubicBezTo>
                  <a:cubicBezTo>
                    <a:pt x="13621" y="1660"/>
                    <a:pt x="4656" y="16"/>
                    <a:pt x="4572" y="5"/>
                  </a:cubicBezTo>
                  <a:cubicBezTo>
                    <a:pt x="4557" y="2"/>
                    <a:pt x="4541" y="1"/>
                    <a:pt x="45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3"/>
            <p:cNvSpPr/>
            <p:nvPr/>
          </p:nvSpPr>
          <p:spPr>
            <a:xfrm>
              <a:off x="2347449" y="3581584"/>
              <a:ext cx="349609" cy="981156"/>
            </a:xfrm>
            <a:custGeom>
              <a:avLst/>
              <a:gdLst/>
              <a:ahLst/>
              <a:cxnLst/>
              <a:rect l="l" t="t" r="r" b="b"/>
              <a:pathLst>
                <a:path w="10591" h="29723" extrusionOk="0">
                  <a:moveTo>
                    <a:pt x="6970" y="1"/>
                  </a:moveTo>
                  <a:cubicBezTo>
                    <a:pt x="5462" y="1"/>
                    <a:pt x="3793" y="1336"/>
                    <a:pt x="2643" y="4851"/>
                  </a:cubicBezTo>
                  <a:cubicBezTo>
                    <a:pt x="0" y="12911"/>
                    <a:pt x="6668" y="29723"/>
                    <a:pt x="6668" y="29723"/>
                  </a:cubicBezTo>
                  <a:cubicBezTo>
                    <a:pt x="6668" y="29723"/>
                    <a:pt x="10454" y="9530"/>
                    <a:pt x="10537" y="4851"/>
                  </a:cubicBezTo>
                  <a:cubicBezTo>
                    <a:pt x="10591" y="2222"/>
                    <a:pt x="8914" y="1"/>
                    <a:pt x="697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33"/>
            <p:cNvSpPr/>
            <p:nvPr/>
          </p:nvSpPr>
          <p:spPr>
            <a:xfrm>
              <a:off x="2492470" y="3581716"/>
              <a:ext cx="77078" cy="981024"/>
            </a:xfrm>
            <a:custGeom>
              <a:avLst/>
              <a:gdLst/>
              <a:ahLst/>
              <a:cxnLst/>
              <a:rect l="l" t="t" r="r" b="b"/>
              <a:pathLst>
                <a:path w="2335" h="29719" fill="none" extrusionOk="0">
                  <a:moveTo>
                    <a:pt x="2334" y="1"/>
                  </a:moveTo>
                  <a:cubicBezTo>
                    <a:pt x="2334" y="1"/>
                    <a:pt x="1" y="14717"/>
                    <a:pt x="2275" y="29719"/>
                  </a:cubicBezTo>
                </a:path>
              </a:pathLst>
            </a:custGeom>
            <a:noFill/>
            <a:ln w="3875" cap="rnd" cmpd="sng">
              <a:solidFill>
                <a:srgbClr val="06060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33"/>
            <p:cNvSpPr/>
            <p:nvPr/>
          </p:nvSpPr>
          <p:spPr>
            <a:xfrm>
              <a:off x="2249966" y="4249410"/>
              <a:ext cx="677596" cy="389221"/>
            </a:xfrm>
            <a:custGeom>
              <a:avLst/>
              <a:gdLst/>
              <a:ahLst/>
              <a:cxnLst/>
              <a:rect l="l" t="t" r="r" b="b"/>
              <a:pathLst>
                <a:path w="20527" h="11791" extrusionOk="0">
                  <a:moveTo>
                    <a:pt x="13341" y="0"/>
                  </a:moveTo>
                  <a:cubicBezTo>
                    <a:pt x="12541" y="0"/>
                    <a:pt x="11764" y="107"/>
                    <a:pt x="11073" y="313"/>
                  </a:cubicBezTo>
                  <a:cubicBezTo>
                    <a:pt x="9953" y="645"/>
                    <a:pt x="9239" y="1285"/>
                    <a:pt x="8832" y="1995"/>
                  </a:cubicBezTo>
                  <a:lnTo>
                    <a:pt x="8832" y="1995"/>
                  </a:lnTo>
                  <a:cubicBezTo>
                    <a:pt x="8412" y="1857"/>
                    <a:pt x="7926" y="1776"/>
                    <a:pt x="7395" y="1776"/>
                  </a:cubicBezTo>
                  <a:cubicBezTo>
                    <a:pt x="6568" y="1776"/>
                    <a:pt x="5634" y="1974"/>
                    <a:pt x="4680" y="2468"/>
                  </a:cubicBezTo>
                  <a:cubicBezTo>
                    <a:pt x="1929" y="3885"/>
                    <a:pt x="0" y="6635"/>
                    <a:pt x="929" y="11791"/>
                  </a:cubicBezTo>
                  <a:lnTo>
                    <a:pt x="20491" y="11791"/>
                  </a:lnTo>
                  <a:cubicBezTo>
                    <a:pt x="20491" y="11791"/>
                    <a:pt x="20526" y="9215"/>
                    <a:pt x="19468" y="7639"/>
                  </a:cubicBezTo>
                  <a:lnTo>
                    <a:pt x="19468" y="7639"/>
                  </a:lnTo>
                  <a:cubicBezTo>
                    <a:pt x="20051" y="6864"/>
                    <a:pt x="20359" y="5725"/>
                    <a:pt x="19967" y="4183"/>
                  </a:cubicBezTo>
                  <a:cubicBezTo>
                    <a:pt x="19236" y="1303"/>
                    <a:pt x="16142" y="0"/>
                    <a:pt x="13341" y="0"/>
                  </a:cubicBezTo>
                  <a:close/>
                </a:path>
              </a:pathLst>
            </a:custGeom>
            <a:solidFill>
              <a:srgbClr val="FFFFFF"/>
            </a:solidFill>
            <a:ln w="3875" cap="flat" cmpd="sng">
              <a:solidFill>
                <a:srgbClr val="060606"/>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3"/>
            <p:cNvSpPr/>
            <p:nvPr/>
          </p:nvSpPr>
          <p:spPr>
            <a:xfrm>
              <a:off x="1187650" y="3741690"/>
              <a:ext cx="258171" cy="852912"/>
            </a:xfrm>
            <a:custGeom>
              <a:avLst/>
              <a:gdLst/>
              <a:ahLst/>
              <a:cxnLst/>
              <a:rect l="l" t="t" r="r" b="b"/>
              <a:pathLst>
                <a:path w="7821" h="25838" extrusionOk="0">
                  <a:moveTo>
                    <a:pt x="2876" y="0"/>
                  </a:moveTo>
                  <a:cubicBezTo>
                    <a:pt x="952" y="0"/>
                    <a:pt x="0" y="1789"/>
                    <a:pt x="712" y="6609"/>
                  </a:cubicBezTo>
                  <a:cubicBezTo>
                    <a:pt x="1593" y="12586"/>
                    <a:pt x="6594" y="25837"/>
                    <a:pt x="6594" y="25837"/>
                  </a:cubicBezTo>
                  <a:cubicBezTo>
                    <a:pt x="7820" y="21110"/>
                    <a:pt x="7308" y="1251"/>
                    <a:pt x="4403" y="286"/>
                  </a:cubicBezTo>
                  <a:cubicBezTo>
                    <a:pt x="3846" y="101"/>
                    <a:pt x="3334" y="0"/>
                    <a:pt x="287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3"/>
            <p:cNvSpPr/>
            <p:nvPr/>
          </p:nvSpPr>
          <p:spPr>
            <a:xfrm>
              <a:off x="1272061" y="3741690"/>
              <a:ext cx="133261" cy="852912"/>
            </a:xfrm>
            <a:custGeom>
              <a:avLst/>
              <a:gdLst/>
              <a:ahLst/>
              <a:cxnLst/>
              <a:rect l="l" t="t" r="r" b="b"/>
              <a:pathLst>
                <a:path w="4037" h="25838" fill="none" extrusionOk="0">
                  <a:moveTo>
                    <a:pt x="1" y="1"/>
                  </a:moveTo>
                  <a:cubicBezTo>
                    <a:pt x="1" y="1"/>
                    <a:pt x="3430" y="14252"/>
                    <a:pt x="4037" y="25837"/>
                  </a:cubicBezTo>
                </a:path>
              </a:pathLst>
            </a:custGeom>
            <a:noFill/>
            <a:ln w="3875" cap="rnd" cmpd="sng">
              <a:solidFill>
                <a:srgbClr val="06060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33"/>
            <p:cNvSpPr/>
            <p:nvPr/>
          </p:nvSpPr>
          <p:spPr>
            <a:xfrm>
              <a:off x="1430451" y="3713828"/>
              <a:ext cx="348652" cy="866612"/>
            </a:xfrm>
            <a:custGeom>
              <a:avLst/>
              <a:gdLst/>
              <a:ahLst/>
              <a:cxnLst/>
              <a:rect l="l" t="t" r="r" b="b"/>
              <a:pathLst>
                <a:path w="10562" h="26253" extrusionOk="0">
                  <a:moveTo>
                    <a:pt x="7554" y="0"/>
                  </a:moveTo>
                  <a:cubicBezTo>
                    <a:pt x="6153" y="0"/>
                    <a:pt x="4394" y="1219"/>
                    <a:pt x="2870" y="3976"/>
                  </a:cubicBezTo>
                  <a:cubicBezTo>
                    <a:pt x="1" y="9167"/>
                    <a:pt x="1168" y="26253"/>
                    <a:pt x="1168" y="26253"/>
                  </a:cubicBezTo>
                  <a:cubicBezTo>
                    <a:pt x="3108" y="20811"/>
                    <a:pt x="10562" y="6238"/>
                    <a:pt x="10014" y="2631"/>
                  </a:cubicBezTo>
                  <a:cubicBezTo>
                    <a:pt x="9746" y="950"/>
                    <a:pt x="8790" y="0"/>
                    <a:pt x="75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3"/>
            <p:cNvSpPr/>
            <p:nvPr/>
          </p:nvSpPr>
          <p:spPr>
            <a:xfrm>
              <a:off x="1468976" y="3725977"/>
              <a:ext cx="251569" cy="854464"/>
            </a:xfrm>
            <a:custGeom>
              <a:avLst/>
              <a:gdLst/>
              <a:ahLst/>
              <a:cxnLst/>
              <a:rect l="l" t="t" r="r" b="b"/>
              <a:pathLst>
                <a:path w="7621" h="25885" fill="none" extrusionOk="0">
                  <a:moveTo>
                    <a:pt x="1" y="25885"/>
                  </a:moveTo>
                  <a:cubicBezTo>
                    <a:pt x="1" y="25885"/>
                    <a:pt x="322" y="8382"/>
                    <a:pt x="7621" y="0"/>
                  </a:cubicBezTo>
                </a:path>
              </a:pathLst>
            </a:custGeom>
            <a:noFill/>
            <a:ln w="3875" cap="rnd" cmpd="sng">
              <a:solidFill>
                <a:srgbClr val="06060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3"/>
            <p:cNvSpPr/>
            <p:nvPr/>
          </p:nvSpPr>
          <p:spPr>
            <a:xfrm>
              <a:off x="1189532" y="4355872"/>
              <a:ext cx="622965" cy="307125"/>
            </a:xfrm>
            <a:custGeom>
              <a:avLst/>
              <a:gdLst/>
              <a:ahLst/>
              <a:cxnLst/>
              <a:rect l="l" t="t" r="r" b="b"/>
              <a:pathLst>
                <a:path w="18872" h="9304" extrusionOk="0">
                  <a:moveTo>
                    <a:pt x="8952" y="0"/>
                  </a:moveTo>
                  <a:cubicBezTo>
                    <a:pt x="8767" y="0"/>
                    <a:pt x="8577" y="10"/>
                    <a:pt x="8382" y="29"/>
                  </a:cubicBezTo>
                  <a:cubicBezTo>
                    <a:pt x="7010" y="171"/>
                    <a:pt x="6199" y="689"/>
                    <a:pt x="5755" y="1326"/>
                  </a:cubicBezTo>
                  <a:lnTo>
                    <a:pt x="5755" y="1326"/>
                  </a:lnTo>
                  <a:cubicBezTo>
                    <a:pt x="5657" y="1318"/>
                    <a:pt x="5556" y="1314"/>
                    <a:pt x="5454" y="1314"/>
                  </a:cubicBezTo>
                  <a:cubicBezTo>
                    <a:pt x="4091" y="1314"/>
                    <a:pt x="2372" y="2026"/>
                    <a:pt x="1501" y="3517"/>
                  </a:cubicBezTo>
                  <a:cubicBezTo>
                    <a:pt x="0" y="6065"/>
                    <a:pt x="131" y="9304"/>
                    <a:pt x="131" y="9304"/>
                  </a:cubicBezTo>
                  <a:lnTo>
                    <a:pt x="18872" y="9304"/>
                  </a:lnTo>
                  <a:cubicBezTo>
                    <a:pt x="18872" y="9304"/>
                    <a:pt x="18348" y="4780"/>
                    <a:pt x="16110" y="3029"/>
                  </a:cubicBezTo>
                  <a:cubicBezTo>
                    <a:pt x="14926" y="2098"/>
                    <a:pt x="13960" y="1878"/>
                    <a:pt x="13311" y="1878"/>
                  </a:cubicBezTo>
                  <a:cubicBezTo>
                    <a:pt x="13049" y="1878"/>
                    <a:pt x="12839" y="1914"/>
                    <a:pt x="12688" y="1953"/>
                  </a:cubicBezTo>
                  <a:lnTo>
                    <a:pt x="12688" y="1953"/>
                  </a:lnTo>
                  <a:cubicBezTo>
                    <a:pt x="12163" y="909"/>
                    <a:pt x="10787" y="0"/>
                    <a:pt x="8952" y="0"/>
                  </a:cubicBezTo>
                  <a:close/>
                </a:path>
              </a:pathLst>
            </a:custGeom>
            <a:solidFill>
              <a:srgbClr val="FFFFFF"/>
            </a:solidFill>
            <a:ln w="3875" cap="flat" cmpd="sng">
              <a:solidFill>
                <a:srgbClr val="060606"/>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3"/>
            <p:cNvSpPr/>
            <p:nvPr/>
          </p:nvSpPr>
          <p:spPr>
            <a:xfrm>
              <a:off x="1698143" y="2906462"/>
              <a:ext cx="591902" cy="1353707"/>
            </a:xfrm>
            <a:custGeom>
              <a:avLst/>
              <a:gdLst/>
              <a:ahLst/>
              <a:cxnLst/>
              <a:rect l="l" t="t" r="r" b="b"/>
              <a:pathLst>
                <a:path w="17931" h="41009" extrusionOk="0">
                  <a:moveTo>
                    <a:pt x="0" y="1"/>
                  </a:moveTo>
                  <a:lnTo>
                    <a:pt x="1905" y="40173"/>
                  </a:lnTo>
                  <a:cubicBezTo>
                    <a:pt x="1905" y="40173"/>
                    <a:pt x="3831" y="41009"/>
                    <a:pt x="5948" y="41009"/>
                  </a:cubicBezTo>
                  <a:cubicBezTo>
                    <a:pt x="7006" y="41009"/>
                    <a:pt x="8112" y="40800"/>
                    <a:pt x="9049" y="40173"/>
                  </a:cubicBezTo>
                  <a:lnTo>
                    <a:pt x="9049" y="20504"/>
                  </a:lnTo>
                  <a:lnTo>
                    <a:pt x="11323" y="40518"/>
                  </a:lnTo>
                  <a:cubicBezTo>
                    <a:pt x="11323" y="40518"/>
                    <a:pt x="12915" y="41005"/>
                    <a:pt x="14630" y="41005"/>
                  </a:cubicBezTo>
                  <a:cubicBezTo>
                    <a:pt x="15841" y="41005"/>
                    <a:pt x="17113" y="40762"/>
                    <a:pt x="17931" y="39934"/>
                  </a:cubicBezTo>
                  <a:lnTo>
                    <a:pt x="15847" y="227"/>
                  </a:lnTo>
                  <a:cubicBezTo>
                    <a:pt x="13139" y="1045"/>
                    <a:pt x="10565" y="1325"/>
                    <a:pt x="8308" y="1325"/>
                  </a:cubicBezTo>
                  <a:cubicBezTo>
                    <a:pt x="3402" y="1325"/>
                    <a:pt x="0" y="1"/>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3"/>
            <p:cNvSpPr/>
            <p:nvPr/>
          </p:nvSpPr>
          <p:spPr>
            <a:xfrm>
              <a:off x="1793249" y="4243996"/>
              <a:ext cx="170596" cy="173765"/>
            </a:xfrm>
            <a:custGeom>
              <a:avLst/>
              <a:gdLst/>
              <a:ahLst/>
              <a:cxnLst/>
              <a:rect l="l" t="t" r="r" b="b"/>
              <a:pathLst>
                <a:path w="5168" h="5264" extrusionOk="0">
                  <a:moveTo>
                    <a:pt x="0" y="1"/>
                  </a:moveTo>
                  <a:lnTo>
                    <a:pt x="0" y="3930"/>
                  </a:lnTo>
                  <a:cubicBezTo>
                    <a:pt x="0" y="3930"/>
                    <a:pt x="1413" y="3851"/>
                    <a:pt x="2613" y="3851"/>
                  </a:cubicBezTo>
                  <a:cubicBezTo>
                    <a:pt x="3212" y="3851"/>
                    <a:pt x="3759" y="3870"/>
                    <a:pt x="4049" y="3930"/>
                  </a:cubicBezTo>
                  <a:cubicBezTo>
                    <a:pt x="4930" y="4109"/>
                    <a:pt x="4346" y="4990"/>
                    <a:pt x="5168" y="5263"/>
                  </a:cubicBezTo>
                  <a:lnTo>
                    <a:pt x="5168" y="144"/>
                  </a:lnTo>
                  <a:cubicBezTo>
                    <a:pt x="4481" y="389"/>
                    <a:pt x="3755" y="481"/>
                    <a:pt x="3051" y="481"/>
                  </a:cubicBezTo>
                  <a:cubicBezTo>
                    <a:pt x="1874" y="481"/>
                    <a:pt x="760" y="224"/>
                    <a:pt x="0" y="1"/>
                  </a:cubicBezTo>
                  <a:close/>
                </a:path>
              </a:pathLst>
            </a:custGeom>
            <a:solidFill>
              <a:srgbClr val="FFFFFF"/>
            </a:solidFill>
            <a:ln w="3875" cap="flat" cmpd="sng">
              <a:solidFill>
                <a:srgbClr val="060606"/>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3"/>
            <p:cNvSpPr/>
            <p:nvPr/>
          </p:nvSpPr>
          <p:spPr>
            <a:xfrm>
              <a:off x="2102569" y="4240463"/>
              <a:ext cx="166667" cy="147027"/>
            </a:xfrm>
            <a:custGeom>
              <a:avLst/>
              <a:gdLst/>
              <a:ahLst/>
              <a:cxnLst/>
              <a:rect l="l" t="t" r="r" b="b"/>
              <a:pathLst>
                <a:path w="5049" h="4454" extrusionOk="0">
                  <a:moveTo>
                    <a:pt x="5049" y="1"/>
                  </a:moveTo>
                  <a:cubicBezTo>
                    <a:pt x="4275" y="448"/>
                    <a:pt x="3307" y="592"/>
                    <a:pt x="2378" y="592"/>
                  </a:cubicBezTo>
                  <a:cubicBezTo>
                    <a:pt x="1479" y="592"/>
                    <a:pt x="616" y="457"/>
                    <a:pt x="1" y="334"/>
                  </a:cubicBezTo>
                  <a:lnTo>
                    <a:pt x="1" y="334"/>
                  </a:lnTo>
                  <a:lnTo>
                    <a:pt x="215" y="4454"/>
                  </a:lnTo>
                  <a:cubicBezTo>
                    <a:pt x="215" y="4454"/>
                    <a:pt x="655" y="3704"/>
                    <a:pt x="1322" y="3620"/>
                  </a:cubicBezTo>
                  <a:cubicBezTo>
                    <a:pt x="1723" y="3562"/>
                    <a:pt x="2455" y="3526"/>
                    <a:pt x="3063" y="3526"/>
                  </a:cubicBezTo>
                  <a:cubicBezTo>
                    <a:pt x="3448" y="3526"/>
                    <a:pt x="3783" y="3540"/>
                    <a:pt x="3954" y="3573"/>
                  </a:cubicBezTo>
                  <a:cubicBezTo>
                    <a:pt x="4382" y="3668"/>
                    <a:pt x="5049" y="4454"/>
                    <a:pt x="5049" y="4454"/>
                  </a:cubicBezTo>
                  <a:lnTo>
                    <a:pt x="5049" y="1"/>
                  </a:lnTo>
                  <a:close/>
                </a:path>
              </a:pathLst>
            </a:custGeom>
            <a:solidFill>
              <a:srgbClr val="FFFFFF"/>
            </a:solidFill>
            <a:ln w="3875" cap="flat" cmpd="sng">
              <a:solidFill>
                <a:srgbClr val="060606"/>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3"/>
            <p:cNvSpPr/>
            <p:nvPr/>
          </p:nvSpPr>
          <p:spPr>
            <a:xfrm>
              <a:off x="1922556" y="3260446"/>
              <a:ext cx="141118" cy="176273"/>
            </a:xfrm>
            <a:custGeom>
              <a:avLst/>
              <a:gdLst/>
              <a:ahLst/>
              <a:cxnLst/>
              <a:rect l="l" t="t" r="r" b="b"/>
              <a:pathLst>
                <a:path w="4275" h="5340" extrusionOk="0">
                  <a:moveTo>
                    <a:pt x="1916" y="0"/>
                  </a:moveTo>
                  <a:cubicBezTo>
                    <a:pt x="745" y="0"/>
                    <a:pt x="1" y="208"/>
                    <a:pt x="1" y="208"/>
                  </a:cubicBezTo>
                  <a:lnTo>
                    <a:pt x="2168" y="5339"/>
                  </a:lnTo>
                  <a:lnTo>
                    <a:pt x="4275" y="279"/>
                  </a:lnTo>
                  <a:cubicBezTo>
                    <a:pt x="3389" y="68"/>
                    <a:pt x="2583" y="0"/>
                    <a:pt x="19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3"/>
            <p:cNvSpPr/>
            <p:nvPr/>
          </p:nvSpPr>
          <p:spPr>
            <a:xfrm>
              <a:off x="2042058" y="4348973"/>
              <a:ext cx="291643" cy="336438"/>
            </a:xfrm>
            <a:custGeom>
              <a:avLst/>
              <a:gdLst/>
              <a:ahLst/>
              <a:cxnLst/>
              <a:rect l="l" t="t" r="r" b="b"/>
              <a:pathLst>
                <a:path w="8835" h="10192" extrusionOk="0">
                  <a:moveTo>
                    <a:pt x="4911" y="1"/>
                  </a:moveTo>
                  <a:cubicBezTo>
                    <a:pt x="4274" y="1"/>
                    <a:pt x="3507" y="37"/>
                    <a:pt x="3084" y="95"/>
                  </a:cubicBezTo>
                  <a:cubicBezTo>
                    <a:pt x="2381" y="178"/>
                    <a:pt x="1929" y="964"/>
                    <a:pt x="1929" y="964"/>
                  </a:cubicBezTo>
                  <a:cubicBezTo>
                    <a:pt x="1929" y="964"/>
                    <a:pt x="2215" y="4881"/>
                    <a:pt x="1095" y="6358"/>
                  </a:cubicBezTo>
                  <a:cubicBezTo>
                    <a:pt x="0" y="7834"/>
                    <a:pt x="310" y="9727"/>
                    <a:pt x="310" y="9727"/>
                  </a:cubicBezTo>
                  <a:cubicBezTo>
                    <a:pt x="1736" y="10069"/>
                    <a:pt x="3039" y="10191"/>
                    <a:pt x="4171" y="10191"/>
                  </a:cubicBezTo>
                  <a:cubicBezTo>
                    <a:pt x="6980" y="10191"/>
                    <a:pt x="8739" y="9441"/>
                    <a:pt x="8739" y="9441"/>
                  </a:cubicBezTo>
                  <a:cubicBezTo>
                    <a:pt x="8835" y="7608"/>
                    <a:pt x="7870" y="6001"/>
                    <a:pt x="7453" y="4667"/>
                  </a:cubicBezTo>
                  <a:cubicBezTo>
                    <a:pt x="7037" y="3322"/>
                    <a:pt x="6989" y="976"/>
                    <a:pt x="6989" y="976"/>
                  </a:cubicBezTo>
                  <a:cubicBezTo>
                    <a:pt x="6989" y="976"/>
                    <a:pt x="6310" y="143"/>
                    <a:pt x="5846" y="47"/>
                  </a:cubicBezTo>
                  <a:cubicBezTo>
                    <a:pt x="5666" y="15"/>
                    <a:pt x="5314" y="1"/>
                    <a:pt x="491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3"/>
            <p:cNvSpPr/>
            <p:nvPr/>
          </p:nvSpPr>
          <p:spPr>
            <a:xfrm>
              <a:off x="2050707" y="4635481"/>
              <a:ext cx="280651" cy="49944"/>
            </a:xfrm>
            <a:custGeom>
              <a:avLst/>
              <a:gdLst/>
              <a:ahLst/>
              <a:cxnLst/>
              <a:rect l="l" t="t" r="r" b="b"/>
              <a:pathLst>
                <a:path w="8502" h="1513" extrusionOk="0">
                  <a:moveTo>
                    <a:pt x="8477" y="0"/>
                  </a:moveTo>
                  <a:cubicBezTo>
                    <a:pt x="6900" y="474"/>
                    <a:pt x="5278" y="627"/>
                    <a:pt x="3838" y="627"/>
                  </a:cubicBezTo>
                  <a:cubicBezTo>
                    <a:pt x="2235" y="627"/>
                    <a:pt x="858" y="437"/>
                    <a:pt x="24" y="286"/>
                  </a:cubicBezTo>
                  <a:lnTo>
                    <a:pt x="24" y="286"/>
                  </a:lnTo>
                  <a:cubicBezTo>
                    <a:pt x="0" y="751"/>
                    <a:pt x="60" y="1048"/>
                    <a:pt x="60" y="1048"/>
                  </a:cubicBezTo>
                  <a:cubicBezTo>
                    <a:pt x="1490" y="1390"/>
                    <a:pt x="2794" y="1512"/>
                    <a:pt x="3927" y="1512"/>
                  </a:cubicBezTo>
                  <a:cubicBezTo>
                    <a:pt x="6736" y="1512"/>
                    <a:pt x="8489" y="762"/>
                    <a:pt x="8489" y="762"/>
                  </a:cubicBezTo>
                  <a:cubicBezTo>
                    <a:pt x="8501" y="512"/>
                    <a:pt x="8489" y="251"/>
                    <a:pt x="8477" y="0"/>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33"/>
            <p:cNvSpPr/>
            <p:nvPr/>
          </p:nvSpPr>
          <p:spPr>
            <a:xfrm>
              <a:off x="2122607" y="4413412"/>
              <a:ext cx="180829" cy="76946"/>
            </a:xfrm>
            <a:custGeom>
              <a:avLst/>
              <a:gdLst/>
              <a:ahLst/>
              <a:cxnLst/>
              <a:rect l="l" t="t" r="r" b="b"/>
              <a:pathLst>
                <a:path w="5478" h="2331" extrusionOk="0">
                  <a:moveTo>
                    <a:pt x="263" y="0"/>
                  </a:moveTo>
                  <a:cubicBezTo>
                    <a:pt x="1" y="0"/>
                    <a:pt x="1" y="417"/>
                    <a:pt x="263" y="417"/>
                  </a:cubicBezTo>
                  <a:cubicBezTo>
                    <a:pt x="1263" y="429"/>
                    <a:pt x="2263" y="429"/>
                    <a:pt x="3263" y="453"/>
                  </a:cubicBezTo>
                  <a:cubicBezTo>
                    <a:pt x="2275" y="655"/>
                    <a:pt x="1311" y="870"/>
                    <a:pt x="322" y="1060"/>
                  </a:cubicBezTo>
                  <a:cubicBezTo>
                    <a:pt x="72" y="1120"/>
                    <a:pt x="168" y="1441"/>
                    <a:pt x="382" y="1477"/>
                  </a:cubicBezTo>
                  <a:cubicBezTo>
                    <a:pt x="822" y="1536"/>
                    <a:pt x="1251" y="1560"/>
                    <a:pt x="1692" y="1584"/>
                  </a:cubicBezTo>
                  <a:cubicBezTo>
                    <a:pt x="1215" y="1679"/>
                    <a:pt x="763" y="1798"/>
                    <a:pt x="299" y="1917"/>
                  </a:cubicBezTo>
                  <a:cubicBezTo>
                    <a:pt x="47" y="1994"/>
                    <a:pt x="127" y="2331"/>
                    <a:pt x="353" y="2331"/>
                  </a:cubicBezTo>
                  <a:cubicBezTo>
                    <a:pt x="373" y="2331"/>
                    <a:pt x="395" y="2328"/>
                    <a:pt x="418" y="2322"/>
                  </a:cubicBezTo>
                  <a:cubicBezTo>
                    <a:pt x="1620" y="1977"/>
                    <a:pt x="2858" y="1727"/>
                    <a:pt x="4109" y="1560"/>
                  </a:cubicBezTo>
                  <a:cubicBezTo>
                    <a:pt x="4367" y="1537"/>
                    <a:pt x="4394" y="1143"/>
                    <a:pt x="4121" y="1143"/>
                  </a:cubicBezTo>
                  <a:cubicBezTo>
                    <a:pt x="4117" y="1143"/>
                    <a:pt x="4113" y="1143"/>
                    <a:pt x="4109" y="1143"/>
                  </a:cubicBezTo>
                  <a:cubicBezTo>
                    <a:pt x="3577" y="1161"/>
                    <a:pt x="3052" y="1172"/>
                    <a:pt x="2519" y="1172"/>
                  </a:cubicBezTo>
                  <a:cubicBezTo>
                    <a:pt x="2324" y="1172"/>
                    <a:pt x="2127" y="1170"/>
                    <a:pt x="1930" y="1167"/>
                  </a:cubicBezTo>
                  <a:cubicBezTo>
                    <a:pt x="3049" y="929"/>
                    <a:pt x="4168" y="691"/>
                    <a:pt x="5287" y="465"/>
                  </a:cubicBezTo>
                  <a:cubicBezTo>
                    <a:pt x="5478" y="417"/>
                    <a:pt x="5418" y="48"/>
                    <a:pt x="5192" y="48"/>
                  </a:cubicBezTo>
                  <a:cubicBezTo>
                    <a:pt x="3561" y="36"/>
                    <a:pt x="1906" y="12"/>
                    <a:pt x="263" y="0"/>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33"/>
            <p:cNvSpPr/>
            <p:nvPr/>
          </p:nvSpPr>
          <p:spPr>
            <a:xfrm>
              <a:off x="1698539" y="2906099"/>
              <a:ext cx="525882" cy="93451"/>
            </a:xfrm>
            <a:custGeom>
              <a:avLst/>
              <a:gdLst/>
              <a:ahLst/>
              <a:cxnLst/>
              <a:rect l="l" t="t" r="r" b="b"/>
              <a:pathLst>
                <a:path w="15931" h="2831" extrusionOk="0">
                  <a:moveTo>
                    <a:pt x="0" y="0"/>
                  </a:moveTo>
                  <a:lnTo>
                    <a:pt x="95" y="1905"/>
                  </a:lnTo>
                  <a:cubicBezTo>
                    <a:pt x="1756" y="2351"/>
                    <a:pt x="4309" y="2831"/>
                    <a:pt x="7522" y="2831"/>
                  </a:cubicBezTo>
                  <a:cubicBezTo>
                    <a:pt x="9974" y="2831"/>
                    <a:pt x="12812" y="2551"/>
                    <a:pt x="15931" y="1762"/>
                  </a:cubicBezTo>
                  <a:lnTo>
                    <a:pt x="15847" y="226"/>
                  </a:lnTo>
                  <a:cubicBezTo>
                    <a:pt x="13140" y="1040"/>
                    <a:pt x="10566" y="1319"/>
                    <a:pt x="8310" y="1319"/>
                  </a:cubicBezTo>
                  <a:cubicBezTo>
                    <a:pt x="3403" y="1319"/>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3"/>
            <p:cNvSpPr/>
            <p:nvPr/>
          </p:nvSpPr>
          <p:spPr>
            <a:xfrm>
              <a:off x="1996832" y="3583300"/>
              <a:ext cx="129729" cy="672513"/>
            </a:xfrm>
            <a:custGeom>
              <a:avLst/>
              <a:gdLst/>
              <a:ahLst/>
              <a:cxnLst/>
              <a:rect l="l" t="t" r="r" b="b"/>
              <a:pathLst>
                <a:path w="3930" h="20373" extrusionOk="0">
                  <a:moveTo>
                    <a:pt x="1" y="1"/>
                  </a:moveTo>
                  <a:lnTo>
                    <a:pt x="2275" y="20015"/>
                  </a:lnTo>
                  <a:cubicBezTo>
                    <a:pt x="2275" y="20015"/>
                    <a:pt x="2966" y="20217"/>
                    <a:pt x="3930" y="20372"/>
                  </a:cubicBez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3"/>
            <p:cNvSpPr/>
            <p:nvPr/>
          </p:nvSpPr>
          <p:spPr>
            <a:xfrm>
              <a:off x="1910771" y="3256287"/>
              <a:ext cx="156831" cy="22480"/>
            </a:xfrm>
            <a:custGeom>
              <a:avLst/>
              <a:gdLst/>
              <a:ahLst/>
              <a:cxnLst/>
              <a:rect l="l" t="t" r="r" b="b"/>
              <a:pathLst>
                <a:path w="4751" h="681" extrusionOk="0">
                  <a:moveTo>
                    <a:pt x="2138" y="0"/>
                  </a:moveTo>
                  <a:cubicBezTo>
                    <a:pt x="815" y="0"/>
                    <a:pt x="135" y="409"/>
                    <a:pt x="96" y="441"/>
                  </a:cubicBezTo>
                  <a:cubicBezTo>
                    <a:pt x="36" y="465"/>
                    <a:pt x="0" y="560"/>
                    <a:pt x="48" y="620"/>
                  </a:cubicBezTo>
                  <a:cubicBezTo>
                    <a:pt x="63" y="657"/>
                    <a:pt x="107" y="681"/>
                    <a:pt x="152" y="681"/>
                  </a:cubicBezTo>
                  <a:cubicBezTo>
                    <a:pt x="178" y="681"/>
                    <a:pt x="205" y="673"/>
                    <a:pt x="227" y="655"/>
                  </a:cubicBezTo>
                  <a:cubicBezTo>
                    <a:pt x="227" y="648"/>
                    <a:pt x="872" y="263"/>
                    <a:pt x="2119" y="263"/>
                  </a:cubicBezTo>
                  <a:cubicBezTo>
                    <a:pt x="2765" y="263"/>
                    <a:pt x="3573" y="366"/>
                    <a:pt x="4537" y="679"/>
                  </a:cubicBezTo>
                  <a:lnTo>
                    <a:pt x="4584" y="679"/>
                  </a:lnTo>
                  <a:cubicBezTo>
                    <a:pt x="4644" y="679"/>
                    <a:pt x="4691" y="643"/>
                    <a:pt x="4739" y="584"/>
                  </a:cubicBezTo>
                  <a:cubicBezTo>
                    <a:pt x="4751" y="524"/>
                    <a:pt x="4715" y="453"/>
                    <a:pt x="4644" y="417"/>
                  </a:cubicBezTo>
                  <a:cubicBezTo>
                    <a:pt x="3643" y="105"/>
                    <a:pt x="2808" y="0"/>
                    <a:pt x="213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3"/>
            <p:cNvSpPr/>
            <p:nvPr/>
          </p:nvSpPr>
          <p:spPr>
            <a:xfrm>
              <a:off x="1984651" y="3255890"/>
              <a:ext cx="16538" cy="331750"/>
            </a:xfrm>
            <a:custGeom>
              <a:avLst/>
              <a:gdLst/>
              <a:ahLst/>
              <a:cxnLst/>
              <a:rect l="l" t="t" r="r" b="b"/>
              <a:pathLst>
                <a:path w="501" h="10050" extrusionOk="0">
                  <a:moveTo>
                    <a:pt x="132" y="1"/>
                  </a:moveTo>
                  <a:cubicBezTo>
                    <a:pt x="60" y="1"/>
                    <a:pt x="1" y="60"/>
                    <a:pt x="1" y="132"/>
                  </a:cubicBezTo>
                  <a:lnTo>
                    <a:pt x="239" y="9919"/>
                  </a:lnTo>
                  <a:cubicBezTo>
                    <a:pt x="239" y="9990"/>
                    <a:pt x="298" y="10049"/>
                    <a:pt x="370" y="10049"/>
                  </a:cubicBezTo>
                  <a:cubicBezTo>
                    <a:pt x="441" y="10049"/>
                    <a:pt x="501" y="9990"/>
                    <a:pt x="501" y="9919"/>
                  </a:cubicBezTo>
                  <a:lnTo>
                    <a:pt x="263" y="132"/>
                  </a:lnTo>
                  <a:cubicBezTo>
                    <a:pt x="263" y="60"/>
                    <a:pt x="203" y="1"/>
                    <a:pt x="1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3"/>
            <p:cNvSpPr/>
            <p:nvPr/>
          </p:nvSpPr>
          <p:spPr>
            <a:xfrm>
              <a:off x="1935530" y="2945317"/>
              <a:ext cx="36179" cy="198192"/>
            </a:xfrm>
            <a:custGeom>
              <a:avLst/>
              <a:gdLst/>
              <a:ahLst/>
              <a:cxnLst/>
              <a:rect l="l" t="t" r="r" b="b"/>
              <a:pathLst>
                <a:path w="1096" h="6004" extrusionOk="0">
                  <a:moveTo>
                    <a:pt x="942" y="1"/>
                  </a:moveTo>
                  <a:cubicBezTo>
                    <a:pt x="877" y="1"/>
                    <a:pt x="809" y="46"/>
                    <a:pt x="798" y="110"/>
                  </a:cubicBezTo>
                  <a:cubicBezTo>
                    <a:pt x="774" y="288"/>
                    <a:pt x="0" y="4503"/>
                    <a:pt x="810" y="5932"/>
                  </a:cubicBezTo>
                  <a:cubicBezTo>
                    <a:pt x="846" y="5968"/>
                    <a:pt x="893" y="6003"/>
                    <a:pt x="929" y="6003"/>
                  </a:cubicBezTo>
                  <a:cubicBezTo>
                    <a:pt x="953" y="6003"/>
                    <a:pt x="977" y="5992"/>
                    <a:pt x="1001" y="5968"/>
                  </a:cubicBezTo>
                  <a:cubicBezTo>
                    <a:pt x="1072" y="5944"/>
                    <a:pt x="1096" y="5849"/>
                    <a:pt x="1048" y="5789"/>
                  </a:cubicBezTo>
                  <a:cubicBezTo>
                    <a:pt x="274" y="4456"/>
                    <a:pt x="1048" y="205"/>
                    <a:pt x="1072" y="169"/>
                  </a:cubicBezTo>
                  <a:cubicBezTo>
                    <a:pt x="1084" y="98"/>
                    <a:pt x="1036" y="15"/>
                    <a:pt x="965" y="3"/>
                  </a:cubicBezTo>
                  <a:cubicBezTo>
                    <a:pt x="958" y="1"/>
                    <a:pt x="950" y="1"/>
                    <a:pt x="9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3"/>
            <p:cNvSpPr/>
            <p:nvPr/>
          </p:nvSpPr>
          <p:spPr>
            <a:xfrm>
              <a:off x="1702830" y="2920228"/>
              <a:ext cx="71962" cy="192613"/>
            </a:xfrm>
            <a:custGeom>
              <a:avLst/>
              <a:gdLst/>
              <a:ahLst/>
              <a:cxnLst/>
              <a:rect l="l" t="t" r="r" b="b"/>
              <a:pathLst>
                <a:path w="2180" h="5835" extrusionOk="0">
                  <a:moveTo>
                    <a:pt x="1751" y="1"/>
                  </a:moveTo>
                  <a:cubicBezTo>
                    <a:pt x="1668" y="25"/>
                    <a:pt x="1608" y="84"/>
                    <a:pt x="1608" y="155"/>
                  </a:cubicBezTo>
                  <a:cubicBezTo>
                    <a:pt x="1704" y="1608"/>
                    <a:pt x="1596" y="5394"/>
                    <a:pt x="144" y="5573"/>
                  </a:cubicBezTo>
                  <a:cubicBezTo>
                    <a:pt x="61" y="5585"/>
                    <a:pt x="1" y="5644"/>
                    <a:pt x="25" y="5716"/>
                  </a:cubicBezTo>
                  <a:cubicBezTo>
                    <a:pt x="37" y="5799"/>
                    <a:pt x="84" y="5835"/>
                    <a:pt x="156" y="5835"/>
                  </a:cubicBezTo>
                  <a:lnTo>
                    <a:pt x="180" y="5835"/>
                  </a:lnTo>
                  <a:cubicBezTo>
                    <a:pt x="2180" y="5597"/>
                    <a:pt x="1906" y="358"/>
                    <a:pt x="1894" y="144"/>
                  </a:cubicBezTo>
                  <a:cubicBezTo>
                    <a:pt x="1882" y="60"/>
                    <a:pt x="1823" y="1"/>
                    <a:pt x="175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33"/>
            <p:cNvSpPr/>
            <p:nvPr/>
          </p:nvSpPr>
          <p:spPr>
            <a:xfrm>
              <a:off x="2151690" y="2926137"/>
              <a:ext cx="83383" cy="170992"/>
            </a:xfrm>
            <a:custGeom>
              <a:avLst/>
              <a:gdLst/>
              <a:ahLst/>
              <a:cxnLst/>
              <a:rect l="l" t="t" r="r" b="b"/>
              <a:pathLst>
                <a:path w="2526" h="5180" extrusionOk="0">
                  <a:moveTo>
                    <a:pt x="132" y="0"/>
                  </a:moveTo>
                  <a:cubicBezTo>
                    <a:pt x="60" y="0"/>
                    <a:pt x="1" y="60"/>
                    <a:pt x="1" y="143"/>
                  </a:cubicBezTo>
                  <a:cubicBezTo>
                    <a:pt x="1" y="346"/>
                    <a:pt x="132" y="5060"/>
                    <a:pt x="2394" y="5180"/>
                  </a:cubicBezTo>
                  <a:cubicBezTo>
                    <a:pt x="2466" y="5180"/>
                    <a:pt x="2525" y="5120"/>
                    <a:pt x="2525" y="5060"/>
                  </a:cubicBezTo>
                  <a:cubicBezTo>
                    <a:pt x="2525" y="4989"/>
                    <a:pt x="2466" y="4918"/>
                    <a:pt x="2394" y="4918"/>
                  </a:cubicBezTo>
                  <a:cubicBezTo>
                    <a:pt x="382" y="4810"/>
                    <a:pt x="263" y="179"/>
                    <a:pt x="263" y="143"/>
                  </a:cubicBezTo>
                  <a:cubicBezTo>
                    <a:pt x="263" y="60"/>
                    <a:pt x="203" y="0"/>
                    <a:pt x="13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33"/>
            <p:cNvSpPr/>
            <p:nvPr/>
          </p:nvSpPr>
          <p:spPr>
            <a:xfrm>
              <a:off x="1596335" y="4362045"/>
              <a:ext cx="397374" cy="322904"/>
            </a:xfrm>
            <a:custGeom>
              <a:avLst/>
              <a:gdLst/>
              <a:ahLst/>
              <a:cxnLst/>
              <a:rect l="l" t="t" r="r" b="b"/>
              <a:pathLst>
                <a:path w="12038" h="9782" extrusionOk="0">
                  <a:moveTo>
                    <a:pt x="8638" y="1"/>
                  </a:moveTo>
                  <a:cubicBezTo>
                    <a:pt x="7403" y="1"/>
                    <a:pt x="5954" y="80"/>
                    <a:pt x="5954" y="80"/>
                  </a:cubicBezTo>
                  <a:cubicBezTo>
                    <a:pt x="5954" y="80"/>
                    <a:pt x="5668" y="2068"/>
                    <a:pt x="4227" y="3688"/>
                  </a:cubicBezTo>
                  <a:cubicBezTo>
                    <a:pt x="2727" y="5378"/>
                    <a:pt x="1143" y="6248"/>
                    <a:pt x="1143" y="6248"/>
                  </a:cubicBezTo>
                  <a:cubicBezTo>
                    <a:pt x="417" y="6617"/>
                    <a:pt x="0" y="8581"/>
                    <a:pt x="1143" y="9307"/>
                  </a:cubicBezTo>
                  <a:cubicBezTo>
                    <a:pt x="2048" y="9653"/>
                    <a:pt x="3199" y="9781"/>
                    <a:pt x="4408" y="9781"/>
                  </a:cubicBezTo>
                  <a:cubicBezTo>
                    <a:pt x="7861" y="9781"/>
                    <a:pt x="11788" y="8736"/>
                    <a:pt x="11788" y="8736"/>
                  </a:cubicBezTo>
                  <a:cubicBezTo>
                    <a:pt x="12038" y="6509"/>
                    <a:pt x="11264" y="1473"/>
                    <a:pt x="11264" y="1473"/>
                  </a:cubicBezTo>
                  <a:cubicBezTo>
                    <a:pt x="10418" y="1175"/>
                    <a:pt x="11026" y="259"/>
                    <a:pt x="10121" y="80"/>
                  </a:cubicBezTo>
                  <a:cubicBezTo>
                    <a:pt x="9819" y="21"/>
                    <a:pt x="9256" y="1"/>
                    <a:pt x="86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3"/>
            <p:cNvSpPr/>
            <p:nvPr/>
          </p:nvSpPr>
          <p:spPr>
            <a:xfrm>
              <a:off x="1613633" y="4622904"/>
              <a:ext cx="373805" cy="62059"/>
            </a:xfrm>
            <a:custGeom>
              <a:avLst/>
              <a:gdLst/>
              <a:ahLst/>
              <a:cxnLst/>
              <a:rect l="l" t="t" r="r" b="b"/>
              <a:pathLst>
                <a:path w="11324" h="1880" extrusionOk="0">
                  <a:moveTo>
                    <a:pt x="11323" y="0"/>
                  </a:moveTo>
                  <a:lnTo>
                    <a:pt x="11323" y="0"/>
                  </a:lnTo>
                  <a:cubicBezTo>
                    <a:pt x="8321" y="703"/>
                    <a:pt x="5894" y="931"/>
                    <a:pt x="4005" y="931"/>
                  </a:cubicBezTo>
                  <a:cubicBezTo>
                    <a:pt x="2179" y="931"/>
                    <a:pt x="855" y="717"/>
                    <a:pt x="0" y="512"/>
                  </a:cubicBezTo>
                  <a:lnTo>
                    <a:pt x="0" y="512"/>
                  </a:lnTo>
                  <a:cubicBezTo>
                    <a:pt x="107" y="870"/>
                    <a:pt x="298" y="1203"/>
                    <a:pt x="643" y="1405"/>
                  </a:cubicBezTo>
                  <a:cubicBezTo>
                    <a:pt x="1545" y="1751"/>
                    <a:pt x="2693" y="1879"/>
                    <a:pt x="3900" y="1879"/>
                  </a:cubicBezTo>
                  <a:cubicBezTo>
                    <a:pt x="7349" y="1879"/>
                    <a:pt x="11275" y="834"/>
                    <a:pt x="11275" y="834"/>
                  </a:cubicBezTo>
                  <a:cubicBezTo>
                    <a:pt x="11311" y="572"/>
                    <a:pt x="11323" y="298"/>
                    <a:pt x="11323" y="0"/>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33"/>
            <p:cNvSpPr/>
            <p:nvPr/>
          </p:nvSpPr>
          <p:spPr>
            <a:xfrm>
              <a:off x="1718247" y="4413412"/>
              <a:ext cx="202747" cy="77177"/>
            </a:xfrm>
            <a:custGeom>
              <a:avLst/>
              <a:gdLst/>
              <a:ahLst/>
              <a:cxnLst/>
              <a:rect l="l" t="t" r="r" b="b"/>
              <a:pathLst>
                <a:path w="6142" h="2338" extrusionOk="0">
                  <a:moveTo>
                    <a:pt x="1760" y="0"/>
                  </a:moveTo>
                  <a:cubicBezTo>
                    <a:pt x="1487" y="0"/>
                    <a:pt x="1487" y="417"/>
                    <a:pt x="1760" y="417"/>
                  </a:cubicBezTo>
                  <a:cubicBezTo>
                    <a:pt x="2070" y="417"/>
                    <a:pt x="2391" y="429"/>
                    <a:pt x="2713" y="429"/>
                  </a:cubicBezTo>
                  <a:cubicBezTo>
                    <a:pt x="2094" y="548"/>
                    <a:pt x="1487" y="703"/>
                    <a:pt x="879" y="870"/>
                  </a:cubicBezTo>
                  <a:cubicBezTo>
                    <a:pt x="689" y="929"/>
                    <a:pt x="665" y="1227"/>
                    <a:pt x="879" y="1263"/>
                  </a:cubicBezTo>
                  <a:cubicBezTo>
                    <a:pt x="1499" y="1405"/>
                    <a:pt x="2153" y="1441"/>
                    <a:pt x="2796" y="1441"/>
                  </a:cubicBezTo>
                  <a:lnTo>
                    <a:pt x="248" y="1941"/>
                  </a:lnTo>
                  <a:cubicBezTo>
                    <a:pt x="1" y="1975"/>
                    <a:pt x="93" y="2338"/>
                    <a:pt x="315" y="2338"/>
                  </a:cubicBezTo>
                  <a:cubicBezTo>
                    <a:pt x="328" y="2338"/>
                    <a:pt x="342" y="2337"/>
                    <a:pt x="356" y="2334"/>
                  </a:cubicBezTo>
                  <a:cubicBezTo>
                    <a:pt x="1951" y="2025"/>
                    <a:pt x="3534" y="1727"/>
                    <a:pt x="5130" y="1417"/>
                  </a:cubicBezTo>
                  <a:cubicBezTo>
                    <a:pt x="5368" y="1370"/>
                    <a:pt x="5309" y="1012"/>
                    <a:pt x="5070" y="1012"/>
                  </a:cubicBezTo>
                  <a:cubicBezTo>
                    <a:pt x="4431" y="1012"/>
                    <a:pt x="3783" y="1041"/>
                    <a:pt x="3136" y="1041"/>
                  </a:cubicBezTo>
                  <a:cubicBezTo>
                    <a:pt x="2759" y="1041"/>
                    <a:pt x="2383" y="1031"/>
                    <a:pt x="2010" y="1001"/>
                  </a:cubicBezTo>
                  <a:cubicBezTo>
                    <a:pt x="3273" y="703"/>
                    <a:pt x="4570" y="524"/>
                    <a:pt x="5880" y="465"/>
                  </a:cubicBezTo>
                  <a:cubicBezTo>
                    <a:pt x="6142" y="465"/>
                    <a:pt x="6142" y="60"/>
                    <a:pt x="5880" y="60"/>
                  </a:cubicBezTo>
                  <a:cubicBezTo>
                    <a:pt x="4511" y="48"/>
                    <a:pt x="3130" y="36"/>
                    <a:pt x="1760" y="0"/>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33"/>
            <p:cNvSpPr/>
            <p:nvPr/>
          </p:nvSpPr>
          <p:spPr>
            <a:xfrm>
              <a:off x="1815664" y="1625147"/>
              <a:ext cx="274346" cy="342083"/>
            </a:xfrm>
            <a:custGeom>
              <a:avLst/>
              <a:gdLst/>
              <a:ahLst/>
              <a:cxnLst/>
              <a:rect l="l" t="t" r="r" b="b"/>
              <a:pathLst>
                <a:path w="8311" h="10363" extrusionOk="0">
                  <a:moveTo>
                    <a:pt x="1274" y="1584"/>
                  </a:moveTo>
                  <a:lnTo>
                    <a:pt x="1274" y="1584"/>
                  </a:lnTo>
                  <a:cubicBezTo>
                    <a:pt x="1274" y="1584"/>
                    <a:pt x="1274" y="1584"/>
                    <a:pt x="1274" y="1584"/>
                  </a:cubicBezTo>
                  <a:cubicBezTo>
                    <a:pt x="1274" y="1584"/>
                    <a:pt x="1274" y="1584"/>
                    <a:pt x="1274" y="1584"/>
                  </a:cubicBezTo>
                  <a:lnTo>
                    <a:pt x="1274" y="1584"/>
                  </a:lnTo>
                  <a:cubicBezTo>
                    <a:pt x="1274" y="1584"/>
                    <a:pt x="1274" y="1584"/>
                    <a:pt x="1274" y="1584"/>
                  </a:cubicBezTo>
                  <a:close/>
                  <a:moveTo>
                    <a:pt x="4179" y="1"/>
                  </a:moveTo>
                  <a:cubicBezTo>
                    <a:pt x="4179" y="1"/>
                    <a:pt x="3980" y="1631"/>
                    <a:pt x="1912" y="1631"/>
                  </a:cubicBezTo>
                  <a:cubicBezTo>
                    <a:pt x="1717" y="1631"/>
                    <a:pt x="1505" y="1616"/>
                    <a:pt x="1274" y="1584"/>
                  </a:cubicBezTo>
                  <a:lnTo>
                    <a:pt x="1274" y="1584"/>
                  </a:lnTo>
                  <a:cubicBezTo>
                    <a:pt x="1289" y="1600"/>
                    <a:pt x="1415" y="2961"/>
                    <a:pt x="72" y="3680"/>
                  </a:cubicBezTo>
                  <a:cubicBezTo>
                    <a:pt x="72" y="3680"/>
                    <a:pt x="0" y="6168"/>
                    <a:pt x="381" y="7192"/>
                  </a:cubicBezTo>
                  <a:cubicBezTo>
                    <a:pt x="786" y="8216"/>
                    <a:pt x="3274" y="10264"/>
                    <a:pt x="4429" y="10359"/>
                  </a:cubicBezTo>
                  <a:cubicBezTo>
                    <a:pt x="4453" y="10361"/>
                    <a:pt x="4477" y="10362"/>
                    <a:pt x="4502" y="10362"/>
                  </a:cubicBezTo>
                  <a:cubicBezTo>
                    <a:pt x="5700" y="10362"/>
                    <a:pt x="8181" y="7862"/>
                    <a:pt x="8251" y="6882"/>
                  </a:cubicBezTo>
                  <a:cubicBezTo>
                    <a:pt x="8311" y="5882"/>
                    <a:pt x="8251" y="3442"/>
                    <a:pt x="8251" y="3442"/>
                  </a:cubicBezTo>
                  <a:cubicBezTo>
                    <a:pt x="8251" y="3442"/>
                    <a:pt x="6632" y="2763"/>
                    <a:pt x="6858" y="917"/>
                  </a:cubicBezTo>
                  <a:lnTo>
                    <a:pt x="6858" y="917"/>
                  </a:lnTo>
                  <a:cubicBezTo>
                    <a:pt x="6858" y="917"/>
                    <a:pt x="6465" y="1033"/>
                    <a:pt x="5970" y="1033"/>
                  </a:cubicBezTo>
                  <a:cubicBezTo>
                    <a:pt x="5340" y="1033"/>
                    <a:pt x="4546" y="847"/>
                    <a:pt x="4179" y="1"/>
                  </a:cubicBezTo>
                  <a:close/>
                </a:path>
              </a:pathLst>
            </a:custGeom>
            <a:solidFill>
              <a:srgbClr val="FFFFFF"/>
            </a:solidFill>
            <a:ln w="387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3"/>
            <p:cNvSpPr/>
            <p:nvPr/>
          </p:nvSpPr>
          <p:spPr>
            <a:xfrm>
              <a:off x="1708343" y="1467384"/>
              <a:ext cx="463824" cy="336669"/>
            </a:xfrm>
            <a:custGeom>
              <a:avLst/>
              <a:gdLst/>
              <a:ahLst/>
              <a:cxnLst/>
              <a:rect l="l" t="t" r="r" b="b"/>
              <a:pathLst>
                <a:path w="14051" h="10199" extrusionOk="0">
                  <a:moveTo>
                    <a:pt x="9339" y="1"/>
                  </a:moveTo>
                  <a:cubicBezTo>
                    <a:pt x="7497" y="1"/>
                    <a:pt x="7323" y="1732"/>
                    <a:pt x="7323" y="1732"/>
                  </a:cubicBezTo>
                  <a:cubicBezTo>
                    <a:pt x="7323" y="1732"/>
                    <a:pt x="6811" y="1164"/>
                    <a:pt x="6062" y="1164"/>
                  </a:cubicBezTo>
                  <a:cubicBezTo>
                    <a:pt x="5890" y="1164"/>
                    <a:pt x="5706" y="1194"/>
                    <a:pt x="5513" y="1267"/>
                  </a:cubicBezTo>
                  <a:cubicBezTo>
                    <a:pt x="4466" y="1672"/>
                    <a:pt x="4287" y="2863"/>
                    <a:pt x="4287" y="2863"/>
                  </a:cubicBezTo>
                  <a:cubicBezTo>
                    <a:pt x="4287" y="2863"/>
                    <a:pt x="3770" y="2275"/>
                    <a:pt x="2831" y="2275"/>
                  </a:cubicBezTo>
                  <a:cubicBezTo>
                    <a:pt x="2495" y="2275"/>
                    <a:pt x="2106" y="2350"/>
                    <a:pt x="1668" y="2553"/>
                  </a:cubicBezTo>
                  <a:cubicBezTo>
                    <a:pt x="1" y="3327"/>
                    <a:pt x="275" y="6030"/>
                    <a:pt x="1858" y="6256"/>
                  </a:cubicBezTo>
                  <a:cubicBezTo>
                    <a:pt x="1858" y="6256"/>
                    <a:pt x="775" y="7054"/>
                    <a:pt x="929" y="8340"/>
                  </a:cubicBezTo>
                  <a:cubicBezTo>
                    <a:pt x="1045" y="9326"/>
                    <a:pt x="2066" y="10199"/>
                    <a:pt x="3274" y="10199"/>
                  </a:cubicBezTo>
                  <a:cubicBezTo>
                    <a:pt x="3306" y="10199"/>
                    <a:pt x="3338" y="10198"/>
                    <a:pt x="3370" y="10197"/>
                  </a:cubicBezTo>
                  <a:cubicBezTo>
                    <a:pt x="3311" y="9292"/>
                    <a:pt x="3334" y="8447"/>
                    <a:pt x="3334" y="8447"/>
                  </a:cubicBezTo>
                  <a:cubicBezTo>
                    <a:pt x="4680" y="7709"/>
                    <a:pt x="4537" y="6328"/>
                    <a:pt x="4537" y="6328"/>
                  </a:cubicBezTo>
                  <a:lnTo>
                    <a:pt x="4537" y="6328"/>
                  </a:lnTo>
                  <a:cubicBezTo>
                    <a:pt x="4769" y="6360"/>
                    <a:pt x="4982" y="6374"/>
                    <a:pt x="5178" y="6374"/>
                  </a:cubicBezTo>
                  <a:cubicBezTo>
                    <a:pt x="7244" y="6374"/>
                    <a:pt x="7442" y="4756"/>
                    <a:pt x="7442" y="4756"/>
                  </a:cubicBezTo>
                  <a:cubicBezTo>
                    <a:pt x="7805" y="5594"/>
                    <a:pt x="8590" y="5781"/>
                    <a:pt x="9216" y="5781"/>
                  </a:cubicBezTo>
                  <a:cubicBezTo>
                    <a:pt x="9719" y="5781"/>
                    <a:pt x="10121" y="5661"/>
                    <a:pt x="10121" y="5661"/>
                  </a:cubicBezTo>
                  <a:lnTo>
                    <a:pt x="10121" y="5661"/>
                  </a:lnTo>
                  <a:cubicBezTo>
                    <a:pt x="9895" y="7506"/>
                    <a:pt x="11526" y="8185"/>
                    <a:pt x="11526" y="8185"/>
                  </a:cubicBezTo>
                  <a:cubicBezTo>
                    <a:pt x="11526" y="8185"/>
                    <a:pt x="11538" y="8685"/>
                    <a:pt x="11538" y="9304"/>
                  </a:cubicBezTo>
                  <a:lnTo>
                    <a:pt x="11550" y="9304"/>
                  </a:lnTo>
                  <a:cubicBezTo>
                    <a:pt x="11550" y="9304"/>
                    <a:pt x="11558" y="9304"/>
                    <a:pt x="11573" y="9304"/>
                  </a:cubicBezTo>
                  <a:cubicBezTo>
                    <a:pt x="11749" y="9304"/>
                    <a:pt x="12901" y="9264"/>
                    <a:pt x="13252" y="8221"/>
                  </a:cubicBezTo>
                  <a:cubicBezTo>
                    <a:pt x="13621" y="7090"/>
                    <a:pt x="12848" y="6244"/>
                    <a:pt x="12848" y="6244"/>
                  </a:cubicBezTo>
                  <a:cubicBezTo>
                    <a:pt x="12848" y="6244"/>
                    <a:pt x="14050" y="5530"/>
                    <a:pt x="13645" y="4303"/>
                  </a:cubicBezTo>
                  <a:cubicBezTo>
                    <a:pt x="13342" y="3365"/>
                    <a:pt x="12398" y="3258"/>
                    <a:pt x="11985" y="3258"/>
                  </a:cubicBezTo>
                  <a:cubicBezTo>
                    <a:pt x="11863" y="3258"/>
                    <a:pt x="11788" y="3268"/>
                    <a:pt x="11788" y="3268"/>
                  </a:cubicBezTo>
                  <a:cubicBezTo>
                    <a:pt x="11788" y="3268"/>
                    <a:pt x="12871" y="732"/>
                    <a:pt x="10216" y="112"/>
                  </a:cubicBezTo>
                  <a:cubicBezTo>
                    <a:pt x="9888" y="35"/>
                    <a:pt x="9597" y="1"/>
                    <a:pt x="9339" y="1"/>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33"/>
            <p:cNvSpPr/>
            <p:nvPr/>
          </p:nvSpPr>
          <p:spPr>
            <a:xfrm>
              <a:off x="1775093" y="1765975"/>
              <a:ext cx="48855" cy="80841"/>
            </a:xfrm>
            <a:custGeom>
              <a:avLst/>
              <a:gdLst/>
              <a:ahLst/>
              <a:cxnLst/>
              <a:rect l="l" t="t" r="r" b="b"/>
              <a:pathLst>
                <a:path w="1480" h="2449" extrusionOk="0">
                  <a:moveTo>
                    <a:pt x="788" y="1"/>
                  </a:moveTo>
                  <a:cubicBezTo>
                    <a:pt x="711" y="1"/>
                    <a:pt x="624" y="17"/>
                    <a:pt x="527" y="57"/>
                  </a:cubicBezTo>
                  <a:cubicBezTo>
                    <a:pt x="0" y="274"/>
                    <a:pt x="200" y="2449"/>
                    <a:pt x="1336" y="2449"/>
                  </a:cubicBezTo>
                  <a:cubicBezTo>
                    <a:pt x="1382" y="2449"/>
                    <a:pt x="1430" y="2445"/>
                    <a:pt x="1479" y="2438"/>
                  </a:cubicBezTo>
                  <a:cubicBezTo>
                    <a:pt x="1360" y="1831"/>
                    <a:pt x="1312" y="1009"/>
                    <a:pt x="1301" y="366"/>
                  </a:cubicBezTo>
                  <a:cubicBezTo>
                    <a:pt x="1301" y="366"/>
                    <a:pt x="1154" y="1"/>
                    <a:pt x="788" y="1"/>
                  </a:cubicBezTo>
                  <a:close/>
                </a:path>
              </a:pathLst>
            </a:custGeom>
            <a:solidFill>
              <a:srgbClr val="FFFFFF"/>
            </a:solidFill>
            <a:ln w="387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33"/>
            <p:cNvSpPr/>
            <p:nvPr/>
          </p:nvSpPr>
          <p:spPr>
            <a:xfrm>
              <a:off x="2088803" y="1766008"/>
              <a:ext cx="41692" cy="80445"/>
            </a:xfrm>
            <a:custGeom>
              <a:avLst/>
              <a:gdLst/>
              <a:ahLst/>
              <a:cxnLst/>
              <a:rect l="l" t="t" r="r" b="b"/>
              <a:pathLst>
                <a:path w="1263" h="2437" extrusionOk="0">
                  <a:moveTo>
                    <a:pt x="477" y="0"/>
                  </a:moveTo>
                  <a:cubicBezTo>
                    <a:pt x="224" y="0"/>
                    <a:pt x="77" y="173"/>
                    <a:pt x="13" y="282"/>
                  </a:cubicBezTo>
                  <a:cubicBezTo>
                    <a:pt x="25" y="996"/>
                    <a:pt x="25" y="1865"/>
                    <a:pt x="1" y="2437"/>
                  </a:cubicBezTo>
                  <a:cubicBezTo>
                    <a:pt x="1072" y="2365"/>
                    <a:pt x="1263" y="258"/>
                    <a:pt x="739" y="56"/>
                  </a:cubicBezTo>
                  <a:cubicBezTo>
                    <a:pt x="641" y="17"/>
                    <a:pt x="554" y="0"/>
                    <a:pt x="477" y="0"/>
                  </a:cubicBezTo>
                  <a:close/>
                </a:path>
              </a:pathLst>
            </a:custGeom>
            <a:solidFill>
              <a:srgbClr val="FFFFFF"/>
            </a:solidFill>
            <a:ln w="387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33"/>
            <p:cNvSpPr/>
            <p:nvPr/>
          </p:nvSpPr>
          <p:spPr>
            <a:xfrm>
              <a:off x="1874623" y="1739929"/>
              <a:ext cx="30270" cy="51132"/>
            </a:xfrm>
            <a:custGeom>
              <a:avLst/>
              <a:gdLst/>
              <a:ahLst/>
              <a:cxnLst/>
              <a:rect l="l" t="t" r="r" b="b"/>
              <a:pathLst>
                <a:path w="917" h="1549" extrusionOk="0">
                  <a:moveTo>
                    <a:pt x="452" y="0"/>
                  </a:moveTo>
                  <a:cubicBezTo>
                    <a:pt x="202" y="0"/>
                    <a:pt x="0" y="346"/>
                    <a:pt x="0" y="774"/>
                  </a:cubicBezTo>
                  <a:cubicBezTo>
                    <a:pt x="0" y="1191"/>
                    <a:pt x="202" y="1548"/>
                    <a:pt x="452" y="1548"/>
                  </a:cubicBezTo>
                  <a:cubicBezTo>
                    <a:pt x="714" y="1548"/>
                    <a:pt x="917" y="1191"/>
                    <a:pt x="917" y="774"/>
                  </a:cubicBezTo>
                  <a:cubicBezTo>
                    <a:pt x="917" y="346"/>
                    <a:pt x="714" y="0"/>
                    <a:pt x="452" y="0"/>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33"/>
            <p:cNvSpPr/>
            <p:nvPr/>
          </p:nvSpPr>
          <p:spPr>
            <a:xfrm>
              <a:off x="2002345" y="1739929"/>
              <a:ext cx="30303" cy="51132"/>
            </a:xfrm>
            <a:custGeom>
              <a:avLst/>
              <a:gdLst/>
              <a:ahLst/>
              <a:cxnLst/>
              <a:rect l="l" t="t" r="r" b="b"/>
              <a:pathLst>
                <a:path w="918" h="1549" extrusionOk="0">
                  <a:moveTo>
                    <a:pt x="453" y="0"/>
                  </a:moveTo>
                  <a:cubicBezTo>
                    <a:pt x="203" y="0"/>
                    <a:pt x="1" y="346"/>
                    <a:pt x="1" y="774"/>
                  </a:cubicBezTo>
                  <a:cubicBezTo>
                    <a:pt x="1" y="1191"/>
                    <a:pt x="203" y="1548"/>
                    <a:pt x="453" y="1548"/>
                  </a:cubicBezTo>
                  <a:cubicBezTo>
                    <a:pt x="715" y="1548"/>
                    <a:pt x="917" y="1191"/>
                    <a:pt x="917" y="774"/>
                  </a:cubicBezTo>
                  <a:cubicBezTo>
                    <a:pt x="917" y="346"/>
                    <a:pt x="715" y="0"/>
                    <a:pt x="453" y="0"/>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33"/>
            <p:cNvSpPr/>
            <p:nvPr/>
          </p:nvSpPr>
          <p:spPr>
            <a:xfrm>
              <a:off x="1925692" y="1729299"/>
              <a:ext cx="29907" cy="103816"/>
            </a:xfrm>
            <a:custGeom>
              <a:avLst/>
              <a:gdLst/>
              <a:ahLst/>
              <a:cxnLst/>
              <a:rect l="l" t="t" r="r" b="b"/>
              <a:pathLst>
                <a:path w="906" h="3145" extrusionOk="0">
                  <a:moveTo>
                    <a:pt x="537" y="1"/>
                  </a:moveTo>
                  <a:cubicBezTo>
                    <a:pt x="453" y="1"/>
                    <a:pt x="394" y="84"/>
                    <a:pt x="418" y="156"/>
                  </a:cubicBezTo>
                  <a:cubicBezTo>
                    <a:pt x="418" y="168"/>
                    <a:pt x="477" y="858"/>
                    <a:pt x="203" y="1632"/>
                  </a:cubicBezTo>
                  <a:cubicBezTo>
                    <a:pt x="13" y="2180"/>
                    <a:pt x="1" y="2525"/>
                    <a:pt x="132" y="2775"/>
                  </a:cubicBezTo>
                  <a:cubicBezTo>
                    <a:pt x="239" y="2966"/>
                    <a:pt x="429" y="3085"/>
                    <a:pt x="727" y="3144"/>
                  </a:cubicBezTo>
                  <a:lnTo>
                    <a:pt x="751" y="3144"/>
                  </a:lnTo>
                  <a:cubicBezTo>
                    <a:pt x="810" y="3144"/>
                    <a:pt x="870" y="3096"/>
                    <a:pt x="894" y="3037"/>
                  </a:cubicBezTo>
                  <a:cubicBezTo>
                    <a:pt x="906" y="2966"/>
                    <a:pt x="858" y="2894"/>
                    <a:pt x="787" y="2882"/>
                  </a:cubicBezTo>
                  <a:cubicBezTo>
                    <a:pt x="560" y="2835"/>
                    <a:pt x="429" y="2763"/>
                    <a:pt x="370" y="2644"/>
                  </a:cubicBezTo>
                  <a:cubicBezTo>
                    <a:pt x="275" y="2465"/>
                    <a:pt x="310" y="2180"/>
                    <a:pt x="477" y="1715"/>
                  </a:cubicBezTo>
                  <a:cubicBezTo>
                    <a:pt x="751" y="882"/>
                    <a:pt x="679" y="156"/>
                    <a:pt x="679" y="120"/>
                  </a:cubicBezTo>
                  <a:cubicBezTo>
                    <a:pt x="679" y="48"/>
                    <a:pt x="608" y="1"/>
                    <a:pt x="537" y="1"/>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33"/>
            <p:cNvSpPr/>
            <p:nvPr/>
          </p:nvSpPr>
          <p:spPr>
            <a:xfrm>
              <a:off x="1904069" y="1858540"/>
              <a:ext cx="103024" cy="15449"/>
            </a:xfrm>
            <a:custGeom>
              <a:avLst/>
              <a:gdLst/>
              <a:ahLst/>
              <a:cxnLst/>
              <a:rect l="l" t="t" r="r" b="b"/>
              <a:pathLst>
                <a:path w="3121" h="468" extrusionOk="0">
                  <a:moveTo>
                    <a:pt x="157" y="0"/>
                  </a:moveTo>
                  <a:cubicBezTo>
                    <a:pt x="95" y="0"/>
                    <a:pt x="33" y="28"/>
                    <a:pt x="13" y="98"/>
                  </a:cubicBezTo>
                  <a:cubicBezTo>
                    <a:pt x="1" y="170"/>
                    <a:pt x="25" y="241"/>
                    <a:pt x="96" y="277"/>
                  </a:cubicBezTo>
                  <a:cubicBezTo>
                    <a:pt x="132" y="289"/>
                    <a:pt x="680" y="467"/>
                    <a:pt x="1513" y="467"/>
                  </a:cubicBezTo>
                  <a:cubicBezTo>
                    <a:pt x="1942" y="467"/>
                    <a:pt x="2454" y="420"/>
                    <a:pt x="3001" y="277"/>
                  </a:cubicBezTo>
                  <a:cubicBezTo>
                    <a:pt x="3073" y="253"/>
                    <a:pt x="3120" y="182"/>
                    <a:pt x="3109" y="110"/>
                  </a:cubicBezTo>
                  <a:cubicBezTo>
                    <a:pt x="3098" y="46"/>
                    <a:pt x="3030" y="1"/>
                    <a:pt x="2964" y="1"/>
                  </a:cubicBezTo>
                  <a:cubicBezTo>
                    <a:pt x="2957" y="1"/>
                    <a:pt x="2949" y="2"/>
                    <a:pt x="2942" y="3"/>
                  </a:cubicBezTo>
                  <a:cubicBezTo>
                    <a:pt x="2422" y="138"/>
                    <a:pt x="1944" y="183"/>
                    <a:pt x="1538" y="183"/>
                  </a:cubicBezTo>
                  <a:cubicBezTo>
                    <a:pt x="726" y="183"/>
                    <a:pt x="199" y="3"/>
                    <a:pt x="191" y="3"/>
                  </a:cubicBezTo>
                  <a:cubicBezTo>
                    <a:pt x="180" y="1"/>
                    <a:pt x="169" y="0"/>
                    <a:pt x="157" y="0"/>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33"/>
            <p:cNvSpPr/>
            <p:nvPr/>
          </p:nvSpPr>
          <p:spPr>
            <a:xfrm>
              <a:off x="1849831" y="1702394"/>
              <a:ext cx="68034" cy="17132"/>
            </a:xfrm>
            <a:custGeom>
              <a:avLst/>
              <a:gdLst/>
              <a:ahLst/>
              <a:cxnLst/>
              <a:rect l="l" t="t" r="r" b="b"/>
              <a:pathLst>
                <a:path w="2061" h="519" extrusionOk="0">
                  <a:moveTo>
                    <a:pt x="1059" y="1"/>
                  </a:moveTo>
                  <a:cubicBezTo>
                    <a:pt x="752" y="1"/>
                    <a:pt x="408" y="64"/>
                    <a:pt x="96" y="268"/>
                  </a:cubicBezTo>
                  <a:cubicBezTo>
                    <a:pt x="13" y="316"/>
                    <a:pt x="1" y="399"/>
                    <a:pt x="49" y="459"/>
                  </a:cubicBezTo>
                  <a:cubicBezTo>
                    <a:pt x="72" y="506"/>
                    <a:pt x="120" y="518"/>
                    <a:pt x="168" y="518"/>
                  </a:cubicBezTo>
                  <a:cubicBezTo>
                    <a:pt x="180" y="518"/>
                    <a:pt x="215" y="518"/>
                    <a:pt x="239" y="494"/>
                  </a:cubicBezTo>
                  <a:cubicBezTo>
                    <a:pt x="496" y="326"/>
                    <a:pt x="783" y="273"/>
                    <a:pt x="1043" y="273"/>
                  </a:cubicBezTo>
                  <a:cubicBezTo>
                    <a:pt x="1480" y="273"/>
                    <a:pt x="1839" y="423"/>
                    <a:pt x="1846" y="423"/>
                  </a:cubicBezTo>
                  <a:cubicBezTo>
                    <a:pt x="1864" y="429"/>
                    <a:pt x="1882" y="432"/>
                    <a:pt x="1899" y="432"/>
                  </a:cubicBezTo>
                  <a:cubicBezTo>
                    <a:pt x="1955" y="432"/>
                    <a:pt x="2007" y="403"/>
                    <a:pt x="2025" y="340"/>
                  </a:cubicBezTo>
                  <a:cubicBezTo>
                    <a:pt x="2061" y="268"/>
                    <a:pt x="2025" y="197"/>
                    <a:pt x="1954" y="161"/>
                  </a:cubicBezTo>
                  <a:cubicBezTo>
                    <a:pt x="1925" y="154"/>
                    <a:pt x="1537" y="1"/>
                    <a:pt x="1059" y="1"/>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33"/>
            <p:cNvSpPr/>
            <p:nvPr/>
          </p:nvSpPr>
          <p:spPr>
            <a:xfrm>
              <a:off x="1987424" y="1702394"/>
              <a:ext cx="68001" cy="17132"/>
            </a:xfrm>
            <a:custGeom>
              <a:avLst/>
              <a:gdLst/>
              <a:ahLst/>
              <a:cxnLst/>
              <a:rect l="l" t="t" r="r" b="b"/>
              <a:pathLst>
                <a:path w="2060" h="519" extrusionOk="0">
                  <a:moveTo>
                    <a:pt x="1058" y="1"/>
                  </a:moveTo>
                  <a:cubicBezTo>
                    <a:pt x="751" y="1"/>
                    <a:pt x="407" y="64"/>
                    <a:pt x="95" y="268"/>
                  </a:cubicBezTo>
                  <a:cubicBezTo>
                    <a:pt x="12" y="316"/>
                    <a:pt x="0" y="399"/>
                    <a:pt x="48" y="459"/>
                  </a:cubicBezTo>
                  <a:cubicBezTo>
                    <a:pt x="72" y="506"/>
                    <a:pt x="119" y="518"/>
                    <a:pt x="167" y="518"/>
                  </a:cubicBezTo>
                  <a:cubicBezTo>
                    <a:pt x="179" y="518"/>
                    <a:pt x="214" y="518"/>
                    <a:pt x="238" y="494"/>
                  </a:cubicBezTo>
                  <a:cubicBezTo>
                    <a:pt x="495" y="326"/>
                    <a:pt x="783" y="273"/>
                    <a:pt x="1042" y="273"/>
                  </a:cubicBezTo>
                  <a:cubicBezTo>
                    <a:pt x="1479" y="273"/>
                    <a:pt x="1838" y="423"/>
                    <a:pt x="1846" y="423"/>
                  </a:cubicBezTo>
                  <a:cubicBezTo>
                    <a:pt x="1863" y="429"/>
                    <a:pt x="1881" y="432"/>
                    <a:pt x="1899" y="432"/>
                  </a:cubicBezTo>
                  <a:cubicBezTo>
                    <a:pt x="1954" y="432"/>
                    <a:pt x="2006" y="403"/>
                    <a:pt x="2024" y="340"/>
                  </a:cubicBezTo>
                  <a:cubicBezTo>
                    <a:pt x="2060" y="268"/>
                    <a:pt x="2024" y="197"/>
                    <a:pt x="1953" y="161"/>
                  </a:cubicBezTo>
                  <a:cubicBezTo>
                    <a:pt x="1924" y="154"/>
                    <a:pt x="1537" y="1"/>
                    <a:pt x="1058" y="1"/>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33"/>
            <p:cNvSpPr/>
            <p:nvPr/>
          </p:nvSpPr>
          <p:spPr>
            <a:xfrm>
              <a:off x="1920971" y="1726559"/>
              <a:ext cx="55457" cy="18122"/>
            </a:xfrm>
            <a:custGeom>
              <a:avLst/>
              <a:gdLst/>
              <a:ahLst/>
              <a:cxnLst/>
              <a:rect l="l" t="t" r="r" b="b"/>
              <a:pathLst>
                <a:path w="1680" h="549" extrusionOk="0">
                  <a:moveTo>
                    <a:pt x="899" y="0"/>
                  </a:moveTo>
                  <a:cubicBezTo>
                    <a:pt x="565" y="0"/>
                    <a:pt x="258" y="159"/>
                    <a:pt x="84" y="298"/>
                  </a:cubicBezTo>
                  <a:cubicBezTo>
                    <a:pt x="25" y="346"/>
                    <a:pt x="1" y="429"/>
                    <a:pt x="49" y="489"/>
                  </a:cubicBezTo>
                  <a:cubicBezTo>
                    <a:pt x="78" y="526"/>
                    <a:pt x="122" y="544"/>
                    <a:pt x="165" y="544"/>
                  </a:cubicBezTo>
                  <a:cubicBezTo>
                    <a:pt x="191" y="544"/>
                    <a:pt x="217" y="538"/>
                    <a:pt x="239" y="524"/>
                  </a:cubicBezTo>
                  <a:cubicBezTo>
                    <a:pt x="263" y="501"/>
                    <a:pt x="561" y="277"/>
                    <a:pt x="905" y="277"/>
                  </a:cubicBezTo>
                  <a:cubicBezTo>
                    <a:pt x="1078" y="277"/>
                    <a:pt x="1262" y="333"/>
                    <a:pt x="1430" y="501"/>
                  </a:cubicBezTo>
                  <a:cubicBezTo>
                    <a:pt x="1454" y="536"/>
                    <a:pt x="1489" y="548"/>
                    <a:pt x="1525" y="548"/>
                  </a:cubicBezTo>
                  <a:cubicBezTo>
                    <a:pt x="1549" y="548"/>
                    <a:pt x="1584" y="536"/>
                    <a:pt x="1620" y="501"/>
                  </a:cubicBezTo>
                  <a:cubicBezTo>
                    <a:pt x="1680" y="441"/>
                    <a:pt x="1680" y="370"/>
                    <a:pt x="1620" y="310"/>
                  </a:cubicBezTo>
                  <a:cubicBezTo>
                    <a:pt x="1392" y="82"/>
                    <a:pt x="1139" y="0"/>
                    <a:pt x="899" y="0"/>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33"/>
            <p:cNvSpPr/>
            <p:nvPr/>
          </p:nvSpPr>
          <p:spPr>
            <a:xfrm>
              <a:off x="1856136" y="1912877"/>
              <a:ext cx="218328" cy="295142"/>
            </a:xfrm>
            <a:custGeom>
              <a:avLst/>
              <a:gdLst/>
              <a:ahLst/>
              <a:cxnLst/>
              <a:rect l="l" t="t" r="r" b="b"/>
              <a:pathLst>
                <a:path w="6614" h="8941" extrusionOk="0">
                  <a:moveTo>
                    <a:pt x="5858" y="0"/>
                  </a:moveTo>
                  <a:lnTo>
                    <a:pt x="5858" y="0"/>
                  </a:lnTo>
                  <a:cubicBezTo>
                    <a:pt x="5019" y="862"/>
                    <a:pt x="3948" y="1646"/>
                    <a:pt x="3274" y="1646"/>
                  </a:cubicBezTo>
                  <a:cubicBezTo>
                    <a:pt x="3250" y="1646"/>
                    <a:pt x="3226" y="1645"/>
                    <a:pt x="3203" y="1643"/>
                  </a:cubicBezTo>
                  <a:cubicBezTo>
                    <a:pt x="2608" y="1584"/>
                    <a:pt x="1655" y="1024"/>
                    <a:pt x="822" y="333"/>
                  </a:cubicBezTo>
                  <a:lnTo>
                    <a:pt x="822" y="333"/>
                  </a:lnTo>
                  <a:cubicBezTo>
                    <a:pt x="822" y="334"/>
                    <a:pt x="1405" y="3810"/>
                    <a:pt x="405" y="4774"/>
                  </a:cubicBezTo>
                  <a:cubicBezTo>
                    <a:pt x="405" y="4774"/>
                    <a:pt x="0" y="8156"/>
                    <a:pt x="3334" y="8870"/>
                  </a:cubicBezTo>
                  <a:cubicBezTo>
                    <a:pt x="3557" y="8918"/>
                    <a:pt x="3764" y="8940"/>
                    <a:pt x="3955" y="8940"/>
                  </a:cubicBezTo>
                  <a:cubicBezTo>
                    <a:pt x="6614" y="8940"/>
                    <a:pt x="6251" y="4608"/>
                    <a:pt x="6251" y="4608"/>
                  </a:cubicBezTo>
                  <a:cubicBezTo>
                    <a:pt x="6251" y="4608"/>
                    <a:pt x="5203" y="3524"/>
                    <a:pt x="5858" y="0"/>
                  </a:cubicBezTo>
                  <a:close/>
                </a:path>
              </a:pathLst>
            </a:custGeom>
            <a:solidFill>
              <a:srgbClr val="FFFFFF"/>
            </a:solidFill>
            <a:ln w="387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33"/>
            <p:cNvSpPr/>
            <p:nvPr/>
          </p:nvSpPr>
          <p:spPr>
            <a:xfrm>
              <a:off x="1883635" y="1923870"/>
              <a:ext cx="141151" cy="99459"/>
            </a:xfrm>
            <a:custGeom>
              <a:avLst/>
              <a:gdLst/>
              <a:ahLst/>
              <a:cxnLst/>
              <a:rect l="l" t="t" r="r" b="b"/>
              <a:pathLst>
                <a:path w="4276" h="3013" extrusionOk="0">
                  <a:moveTo>
                    <a:pt x="1" y="0"/>
                  </a:moveTo>
                  <a:cubicBezTo>
                    <a:pt x="1" y="1"/>
                    <a:pt x="287" y="1667"/>
                    <a:pt x="120" y="3013"/>
                  </a:cubicBezTo>
                  <a:cubicBezTo>
                    <a:pt x="1108" y="2834"/>
                    <a:pt x="3204" y="2239"/>
                    <a:pt x="4275" y="358"/>
                  </a:cubicBezTo>
                  <a:lnTo>
                    <a:pt x="4275" y="358"/>
                  </a:lnTo>
                  <a:cubicBezTo>
                    <a:pt x="3632" y="911"/>
                    <a:pt x="2935" y="1314"/>
                    <a:pt x="2459" y="1314"/>
                  </a:cubicBezTo>
                  <a:cubicBezTo>
                    <a:pt x="2432" y="1314"/>
                    <a:pt x="2407" y="1313"/>
                    <a:pt x="2382" y="1310"/>
                  </a:cubicBezTo>
                  <a:cubicBezTo>
                    <a:pt x="1787" y="1251"/>
                    <a:pt x="834" y="691"/>
                    <a:pt x="1" y="0"/>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33"/>
            <p:cNvSpPr/>
            <p:nvPr/>
          </p:nvSpPr>
          <p:spPr>
            <a:xfrm>
              <a:off x="1641924" y="2059085"/>
              <a:ext cx="748733" cy="891468"/>
            </a:xfrm>
            <a:custGeom>
              <a:avLst/>
              <a:gdLst/>
              <a:ahLst/>
              <a:cxnLst/>
              <a:rect l="l" t="t" r="r" b="b"/>
              <a:pathLst>
                <a:path w="22682" h="27006" extrusionOk="0">
                  <a:moveTo>
                    <a:pt x="12716" y="0"/>
                  </a:moveTo>
                  <a:cubicBezTo>
                    <a:pt x="12716" y="0"/>
                    <a:pt x="13079" y="4284"/>
                    <a:pt x="10437" y="4284"/>
                  </a:cubicBezTo>
                  <a:cubicBezTo>
                    <a:pt x="10248" y="4284"/>
                    <a:pt x="10044" y="4262"/>
                    <a:pt x="9823" y="4215"/>
                  </a:cubicBezTo>
                  <a:cubicBezTo>
                    <a:pt x="6537" y="3513"/>
                    <a:pt x="6942" y="179"/>
                    <a:pt x="6942" y="179"/>
                  </a:cubicBezTo>
                  <a:lnTo>
                    <a:pt x="6942" y="179"/>
                  </a:lnTo>
                  <a:cubicBezTo>
                    <a:pt x="6942" y="179"/>
                    <a:pt x="2798" y="1322"/>
                    <a:pt x="1405" y="2250"/>
                  </a:cubicBezTo>
                  <a:cubicBezTo>
                    <a:pt x="1" y="3167"/>
                    <a:pt x="655" y="9227"/>
                    <a:pt x="882" y="11775"/>
                  </a:cubicBezTo>
                  <a:cubicBezTo>
                    <a:pt x="1108" y="14311"/>
                    <a:pt x="1715" y="25682"/>
                    <a:pt x="1715" y="25682"/>
                  </a:cubicBezTo>
                  <a:cubicBezTo>
                    <a:pt x="1715" y="25682"/>
                    <a:pt x="5117" y="27006"/>
                    <a:pt x="10023" y="27006"/>
                  </a:cubicBezTo>
                  <a:cubicBezTo>
                    <a:pt x="12280" y="27006"/>
                    <a:pt x="14854" y="26726"/>
                    <a:pt x="17562" y="25908"/>
                  </a:cubicBezTo>
                  <a:lnTo>
                    <a:pt x="18003" y="13883"/>
                  </a:lnTo>
                  <a:cubicBezTo>
                    <a:pt x="18003" y="13883"/>
                    <a:pt x="22170" y="12740"/>
                    <a:pt x="22432" y="12311"/>
                  </a:cubicBezTo>
                  <a:cubicBezTo>
                    <a:pt x="22682" y="11847"/>
                    <a:pt x="21015" y="5215"/>
                    <a:pt x="20455" y="3632"/>
                  </a:cubicBezTo>
                  <a:cubicBezTo>
                    <a:pt x="19884" y="2048"/>
                    <a:pt x="18265" y="1357"/>
                    <a:pt x="17348" y="1227"/>
                  </a:cubicBezTo>
                  <a:cubicBezTo>
                    <a:pt x="16419" y="1084"/>
                    <a:pt x="12717" y="0"/>
                    <a:pt x="127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33"/>
            <p:cNvSpPr/>
            <p:nvPr/>
          </p:nvSpPr>
          <p:spPr>
            <a:xfrm>
              <a:off x="1641924" y="2108603"/>
              <a:ext cx="97908" cy="567937"/>
            </a:xfrm>
            <a:custGeom>
              <a:avLst/>
              <a:gdLst/>
              <a:ahLst/>
              <a:cxnLst/>
              <a:rect l="l" t="t" r="r" b="b"/>
              <a:pathLst>
                <a:path w="2966" h="17205" extrusionOk="0">
                  <a:moveTo>
                    <a:pt x="2894" y="0"/>
                  </a:moveTo>
                  <a:lnTo>
                    <a:pt x="2894" y="0"/>
                  </a:lnTo>
                  <a:cubicBezTo>
                    <a:pt x="2298" y="238"/>
                    <a:pt x="1763" y="500"/>
                    <a:pt x="1405" y="739"/>
                  </a:cubicBezTo>
                  <a:cubicBezTo>
                    <a:pt x="1" y="1655"/>
                    <a:pt x="655" y="7716"/>
                    <a:pt x="882" y="10264"/>
                  </a:cubicBezTo>
                  <a:cubicBezTo>
                    <a:pt x="941" y="11049"/>
                    <a:pt x="1048" y="12704"/>
                    <a:pt x="1167" y="14585"/>
                  </a:cubicBezTo>
                  <a:lnTo>
                    <a:pt x="1310" y="17205"/>
                  </a:lnTo>
                  <a:cubicBezTo>
                    <a:pt x="1310" y="17205"/>
                    <a:pt x="2775" y="17050"/>
                    <a:pt x="2894" y="12490"/>
                  </a:cubicBezTo>
                  <a:cubicBezTo>
                    <a:pt x="2965" y="9287"/>
                    <a:pt x="2858" y="1786"/>
                    <a:pt x="289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33"/>
            <p:cNvSpPr/>
            <p:nvPr/>
          </p:nvSpPr>
          <p:spPr>
            <a:xfrm>
              <a:off x="2236200" y="2347178"/>
              <a:ext cx="73150" cy="169440"/>
            </a:xfrm>
            <a:custGeom>
              <a:avLst/>
              <a:gdLst/>
              <a:ahLst/>
              <a:cxnLst/>
              <a:rect l="l" t="t" r="r" b="b"/>
              <a:pathLst>
                <a:path w="2216" h="5133" extrusionOk="0">
                  <a:moveTo>
                    <a:pt x="608" y="0"/>
                  </a:moveTo>
                  <a:lnTo>
                    <a:pt x="1" y="5132"/>
                  </a:lnTo>
                  <a:cubicBezTo>
                    <a:pt x="1" y="5132"/>
                    <a:pt x="1096" y="4834"/>
                    <a:pt x="2215" y="4477"/>
                  </a:cubicBezTo>
                  <a:lnTo>
                    <a:pt x="1763" y="36"/>
                  </a:lnTo>
                  <a:lnTo>
                    <a:pt x="6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33"/>
            <p:cNvSpPr/>
            <p:nvPr/>
          </p:nvSpPr>
          <p:spPr>
            <a:xfrm>
              <a:off x="2110822" y="2784649"/>
              <a:ext cx="115601" cy="141514"/>
            </a:xfrm>
            <a:custGeom>
              <a:avLst/>
              <a:gdLst/>
              <a:ahLst/>
              <a:cxnLst/>
              <a:rect l="l" t="t" r="r" b="b"/>
              <a:pathLst>
                <a:path w="3502" h="4287" extrusionOk="0">
                  <a:moveTo>
                    <a:pt x="3501" y="0"/>
                  </a:moveTo>
                  <a:lnTo>
                    <a:pt x="3442" y="262"/>
                  </a:lnTo>
                  <a:lnTo>
                    <a:pt x="1" y="893"/>
                  </a:lnTo>
                  <a:lnTo>
                    <a:pt x="1918" y="4286"/>
                  </a:lnTo>
                  <a:cubicBezTo>
                    <a:pt x="2394" y="4167"/>
                    <a:pt x="2870" y="4048"/>
                    <a:pt x="3346" y="3905"/>
                  </a:cubicBezTo>
                  <a:lnTo>
                    <a:pt x="350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33"/>
            <p:cNvSpPr/>
            <p:nvPr/>
          </p:nvSpPr>
          <p:spPr>
            <a:xfrm>
              <a:off x="1516314" y="1819157"/>
              <a:ext cx="267909" cy="734572"/>
            </a:xfrm>
            <a:custGeom>
              <a:avLst/>
              <a:gdLst/>
              <a:ahLst/>
              <a:cxnLst/>
              <a:rect l="l" t="t" r="r" b="b"/>
              <a:pathLst>
                <a:path w="8116" h="22253" extrusionOk="0">
                  <a:moveTo>
                    <a:pt x="6180" y="1"/>
                  </a:moveTo>
                  <a:cubicBezTo>
                    <a:pt x="5936" y="1"/>
                    <a:pt x="5645" y="815"/>
                    <a:pt x="5508" y="1315"/>
                  </a:cubicBezTo>
                  <a:cubicBezTo>
                    <a:pt x="5341" y="1922"/>
                    <a:pt x="4818" y="2994"/>
                    <a:pt x="4782" y="3339"/>
                  </a:cubicBezTo>
                  <a:cubicBezTo>
                    <a:pt x="4782" y="3339"/>
                    <a:pt x="4520" y="5185"/>
                    <a:pt x="4329" y="6018"/>
                  </a:cubicBezTo>
                  <a:cubicBezTo>
                    <a:pt x="4139" y="6851"/>
                    <a:pt x="746" y="15341"/>
                    <a:pt x="329" y="18210"/>
                  </a:cubicBezTo>
                  <a:cubicBezTo>
                    <a:pt x="0" y="20472"/>
                    <a:pt x="1566" y="22252"/>
                    <a:pt x="3339" y="22252"/>
                  </a:cubicBezTo>
                  <a:cubicBezTo>
                    <a:pt x="3816" y="22252"/>
                    <a:pt x="4308" y="22124"/>
                    <a:pt x="4782" y="21841"/>
                  </a:cubicBezTo>
                  <a:cubicBezTo>
                    <a:pt x="6996" y="20496"/>
                    <a:pt x="6711" y="7554"/>
                    <a:pt x="6711" y="7554"/>
                  </a:cubicBezTo>
                  <a:cubicBezTo>
                    <a:pt x="6711" y="7554"/>
                    <a:pt x="7127" y="7090"/>
                    <a:pt x="7127" y="5554"/>
                  </a:cubicBezTo>
                  <a:cubicBezTo>
                    <a:pt x="7127" y="5554"/>
                    <a:pt x="7913" y="5280"/>
                    <a:pt x="8008" y="4804"/>
                  </a:cubicBezTo>
                  <a:cubicBezTo>
                    <a:pt x="8092" y="4315"/>
                    <a:pt x="8008" y="4006"/>
                    <a:pt x="8008" y="4006"/>
                  </a:cubicBezTo>
                  <a:cubicBezTo>
                    <a:pt x="8008" y="4006"/>
                    <a:pt x="8116" y="3315"/>
                    <a:pt x="7818" y="3220"/>
                  </a:cubicBezTo>
                  <a:cubicBezTo>
                    <a:pt x="7818" y="3220"/>
                    <a:pt x="7663" y="2327"/>
                    <a:pt x="7342" y="2196"/>
                  </a:cubicBezTo>
                  <a:cubicBezTo>
                    <a:pt x="7295" y="2178"/>
                    <a:pt x="7242" y="2170"/>
                    <a:pt x="7184" y="2170"/>
                  </a:cubicBezTo>
                  <a:cubicBezTo>
                    <a:pt x="6826" y="2170"/>
                    <a:pt x="6306" y="2470"/>
                    <a:pt x="6306" y="2470"/>
                  </a:cubicBezTo>
                  <a:cubicBezTo>
                    <a:pt x="6306" y="2470"/>
                    <a:pt x="6580" y="613"/>
                    <a:pt x="6330" y="124"/>
                  </a:cubicBezTo>
                  <a:cubicBezTo>
                    <a:pt x="6283" y="38"/>
                    <a:pt x="6233" y="1"/>
                    <a:pt x="6180" y="1"/>
                  </a:cubicBezTo>
                  <a:close/>
                </a:path>
              </a:pathLst>
            </a:custGeom>
            <a:solidFill>
              <a:srgbClr val="FFFFFF"/>
            </a:solidFill>
            <a:ln w="387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33"/>
            <p:cNvSpPr/>
            <p:nvPr/>
          </p:nvSpPr>
          <p:spPr>
            <a:xfrm>
              <a:off x="2231479" y="2342028"/>
              <a:ext cx="25187" cy="178881"/>
            </a:xfrm>
            <a:custGeom>
              <a:avLst/>
              <a:gdLst/>
              <a:ahLst/>
              <a:cxnLst/>
              <a:rect l="l" t="t" r="r" b="b"/>
              <a:pathLst>
                <a:path w="763" h="5419" extrusionOk="0">
                  <a:moveTo>
                    <a:pt x="613" y="0"/>
                  </a:moveTo>
                  <a:cubicBezTo>
                    <a:pt x="547" y="0"/>
                    <a:pt x="477" y="55"/>
                    <a:pt x="477" y="121"/>
                  </a:cubicBezTo>
                  <a:lnTo>
                    <a:pt x="1" y="5276"/>
                  </a:lnTo>
                  <a:cubicBezTo>
                    <a:pt x="1" y="5348"/>
                    <a:pt x="49" y="5407"/>
                    <a:pt x="144" y="5419"/>
                  </a:cubicBezTo>
                  <a:cubicBezTo>
                    <a:pt x="203" y="5419"/>
                    <a:pt x="263" y="5371"/>
                    <a:pt x="275" y="5300"/>
                  </a:cubicBezTo>
                  <a:lnTo>
                    <a:pt x="751" y="156"/>
                  </a:lnTo>
                  <a:cubicBezTo>
                    <a:pt x="763" y="73"/>
                    <a:pt x="703" y="2"/>
                    <a:pt x="632" y="2"/>
                  </a:cubicBezTo>
                  <a:cubicBezTo>
                    <a:pt x="626" y="1"/>
                    <a:pt x="619" y="0"/>
                    <a:pt x="613" y="0"/>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33"/>
            <p:cNvSpPr/>
            <p:nvPr/>
          </p:nvSpPr>
          <p:spPr>
            <a:xfrm>
              <a:off x="2236200" y="2341764"/>
              <a:ext cx="59385" cy="121378"/>
            </a:xfrm>
            <a:custGeom>
              <a:avLst/>
              <a:gdLst/>
              <a:ahLst/>
              <a:cxnLst/>
              <a:rect l="l" t="t" r="r" b="b"/>
              <a:pathLst>
                <a:path w="1799" h="3677" extrusionOk="0">
                  <a:moveTo>
                    <a:pt x="1638" y="1"/>
                  </a:moveTo>
                  <a:cubicBezTo>
                    <a:pt x="1587" y="1"/>
                    <a:pt x="1540" y="28"/>
                    <a:pt x="1513" y="81"/>
                  </a:cubicBezTo>
                  <a:lnTo>
                    <a:pt x="25" y="3474"/>
                  </a:lnTo>
                  <a:cubicBezTo>
                    <a:pt x="1" y="3558"/>
                    <a:pt x="25" y="3629"/>
                    <a:pt x="96" y="3653"/>
                  </a:cubicBezTo>
                  <a:cubicBezTo>
                    <a:pt x="132" y="3677"/>
                    <a:pt x="144" y="3677"/>
                    <a:pt x="156" y="3677"/>
                  </a:cubicBezTo>
                  <a:cubicBezTo>
                    <a:pt x="203" y="3677"/>
                    <a:pt x="251" y="3641"/>
                    <a:pt x="275" y="3582"/>
                  </a:cubicBezTo>
                  <a:lnTo>
                    <a:pt x="1763" y="188"/>
                  </a:lnTo>
                  <a:cubicBezTo>
                    <a:pt x="1799" y="117"/>
                    <a:pt x="1763" y="33"/>
                    <a:pt x="1691" y="10"/>
                  </a:cubicBezTo>
                  <a:cubicBezTo>
                    <a:pt x="1674" y="4"/>
                    <a:pt x="1656" y="1"/>
                    <a:pt x="1638" y="1"/>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33"/>
            <p:cNvSpPr/>
            <p:nvPr/>
          </p:nvSpPr>
          <p:spPr>
            <a:xfrm>
              <a:off x="1720525" y="1925454"/>
              <a:ext cx="53113" cy="11025"/>
            </a:xfrm>
            <a:custGeom>
              <a:avLst/>
              <a:gdLst/>
              <a:ahLst/>
              <a:cxnLst/>
              <a:rect l="l" t="t" r="r" b="b"/>
              <a:pathLst>
                <a:path w="1609" h="334" fill="none" extrusionOk="0">
                  <a:moveTo>
                    <a:pt x="1" y="333"/>
                  </a:moveTo>
                  <a:lnTo>
                    <a:pt x="1608" y="0"/>
                  </a:lnTo>
                </a:path>
              </a:pathLst>
            </a:custGeom>
            <a:noFill/>
            <a:ln w="3875" cap="flat" cmpd="sng">
              <a:solidFill>
                <a:srgbClr val="060606"/>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33"/>
            <p:cNvSpPr/>
            <p:nvPr/>
          </p:nvSpPr>
          <p:spPr>
            <a:xfrm>
              <a:off x="1732310" y="1951368"/>
              <a:ext cx="47600" cy="11058"/>
            </a:xfrm>
            <a:custGeom>
              <a:avLst/>
              <a:gdLst/>
              <a:ahLst/>
              <a:cxnLst/>
              <a:rect l="l" t="t" r="r" b="b"/>
              <a:pathLst>
                <a:path w="1442" h="335" fill="none" extrusionOk="0">
                  <a:moveTo>
                    <a:pt x="1" y="334"/>
                  </a:moveTo>
                  <a:lnTo>
                    <a:pt x="1442" y="1"/>
                  </a:lnTo>
                </a:path>
              </a:pathLst>
            </a:custGeom>
            <a:noFill/>
            <a:ln w="3875" cap="flat" cmpd="sng">
              <a:solidFill>
                <a:srgbClr val="060606"/>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33"/>
            <p:cNvSpPr/>
            <p:nvPr/>
          </p:nvSpPr>
          <p:spPr>
            <a:xfrm>
              <a:off x="2087647" y="2397092"/>
              <a:ext cx="538855" cy="417048"/>
            </a:xfrm>
            <a:custGeom>
              <a:avLst/>
              <a:gdLst/>
              <a:ahLst/>
              <a:cxnLst/>
              <a:rect l="l" t="t" r="r" b="b"/>
              <a:pathLst>
                <a:path w="16324" h="12634" extrusionOk="0">
                  <a:moveTo>
                    <a:pt x="15276" y="1"/>
                  </a:moveTo>
                  <a:lnTo>
                    <a:pt x="0" y="2036"/>
                  </a:lnTo>
                  <a:lnTo>
                    <a:pt x="703" y="12633"/>
                  </a:lnTo>
                  <a:lnTo>
                    <a:pt x="16324" y="10883"/>
                  </a:lnTo>
                  <a:lnTo>
                    <a:pt x="152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33"/>
            <p:cNvSpPr/>
            <p:nvPr/>
          </p:nvSpPr>
          <p:spPr>
            <a:xfrm>
              <a:off x="2087647" y="2464304"/>
              <a:ext cx="538855" cy="349840"/>
            </a:xfrm>
            <a:custGeom>
              <a:avLst/>
              <a:gdLst/>
              <a:ahLst/>
              <a:cxnLst/>
              <a:rect l="l" t="t" r="r" b="b"/>
              <a:pathLst>
                <a:path w="16324" h="10598" extrusionOk="0">
                  <a:moveTo>
                    <a:pt x="0" y="0"/>
                  </a:moveTo>
                  <a:lnTo>
                    <a:pt x="703" y="10597"/>
                  </a:lnTo>
                  <a:lnTo>
                    <a:pt x="16324" y="8847"/>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33"/>
            <p:cNvSpPr/>
            <p:nvPr/>
          </p:nvSpPr>
          <p:spPr>
            <a:xfrm>
              <a:off x="2303808" y="2553930"/>
              <a:ext cx="108108" cy="108108"/>
            </a:xfrm>
            <a:custGeom>
              <a:avLst/>
              <a:gdLst/>
              <a:ahLst/>
              <a:cxnLst/>
              <a:rect l="l" t="t" r="r" b="b"/>
              <a:pathLst>
                <a:path w="3275" h="3275" extrusionOk="0">
                  <a:moveTo>
                    <a:pt x="1644" y="0"/>
                  </a:moveTo>
                  <a:cubicBezTo>
                    <a:pt x="739" y="0"/>
                    <a:pt x="1" y="726"/>
                    <a:pt x="1" y="1631"/>
                  </a:cubicBezTo>
                  <a:cubicBezTo>
                    <a:pt x="1" y="2536"/>
                    <a:pt x="739" y="3274"/>
                    <a:pt x="1644" y="3274"/>
                  </a:cubicBezTo>
                  <a:cubicBezTo>
                    <a:pt x="2537" y="3274"/>
                    <a:pt x="3275" y="2536"/>
                    <a:pt x="3275" y="1631"/>
                  </a:cubicBezTo>
                  <a:cubicBezTo>
                    <a:pt x="3275" y="726"/>
                    <a:pt x="2537" y="0"/>
                    <a:pt x="1644" y="0"/>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33"/>
            <p:cNvSpPr/>
            <p:nvPr/>
          </p:nvSpPr>
          <p:spPr>
            <a:xfrm>
              <a:off x="2273536" y="2626589"/>
              <a:ext cx="240181" cy="210967"/>
            </a:xfrm>
            <a:custGeom>
              <a:avLst/>
              <a:gdLst/>
              <a:ahLst/>
              <a:cxnLst/>
              <a:rect l="l" t="t" r="r" b="b"/>
              <a:pathLst>
                <a:path w="7276" h="6391" extrusionOk="0">
                  <a:moveTo>
                    <a:pt x="3622" y="1"/>
                  </a:moveTo>
                  <a:cubicBezTo>
                    <a:pt x="3618" y="1"/>
                    <a:pt x="3613" y="1"/>
                    <a:pt x="3608" y="2"/>
                  </a:cubicBezTo>
                  <a:cubicBezTo>
                    <a:pt x="3108" y="61"/>
                    <a:pt x="3525" y="1728"/>
                    <a:pt x="3525" y="1728"/>
                  </a:cubicBezTo>
                  <a:cubicBezTo>
                    <a:pt x="3525" y="1728"/>
                    <a:pt x="2865" y="335"/>
                    <a:pt x="2303" y="335"/>
                  </a:cubicBezTo>
                  <a:cubicBezTo>
                    <a:pt x="2261" y="335"/>
                    <a:pt x="2220" y="343"/>
                    <a:pt x="2180" y="359"/>
                  </a:cubicBezTo>
                  <a:cubicBezTo>
                    <a:pt x="1584" y="585"/>
                    <a:pt x="2799" y="2633"/>
                    <a:pt x="2799" y="2633"/>
                  </a:cubicBezTo>
                  <a:cubicBezTo>
                    <a:pt x="2799" y="2633"/>
                    <a:pt x="1412" y="954"/>
                    <a:pt x="974" y="954"/>
                  </a:cubicBezTo>
                  <a:cubicBezTo>
                    <a:pt x="953" y="954"/>
                    <a:pt x="934" y="958"/>
                    <a:pt x="918" y="966"/>
                  </a:cubicBezTo>
                  <a:cubicBezTo>
                    <a:pt x="560" y="1145"/>
                    <a:pt x="1620" y="3074"/>
                    <a:pt x="1620" y="3074"/>
                  </a:cubicBezTo>
                  <a:cubicBezTo>
                    <a:pt x="1620" y="3074"/>
                    <a:pt x="695" y="2012"/>
                    <a:pt x="337" y="2012"/>
                  </a:cubicBezTo>
                  <a:cubicBezTo>
                    <a:pt x="313" y="2012"/>
                    <a:pt x="293" y="2016"/>
                    <a:pt x="275" y="2026"/>
                  </a:cubicBezTo>
                  <a:cubicBezTo>
                    <a:pt x="1" y="2169"/>
                    <a:pt x="513" y="3466"/>
                    <a:pt x="1692" y="4943"/>
                  </a:cubicBezTo>
                  <a:cubicBezTo>
                    <a:pt x="2804" y="6351"/>
                    <a:pt x="3755" y="6384"/>
                    <a:pt x="3840" y="6384"/>
                  </a:cubicBezTo>
                  <a:cubicBezTo>
                    <a:pt x="3844" y="6384"/>
                    <a:pt x="3847" y="6383"/>
                    <a:pt x="3847" y="6383"/>
                  </a:cubicBezTo>
                  <a:cubicBezTo>
                    <a:pt x="3847" y="6383"/>
                    <a:pt x="3896" y="6390"/>
                    <a:pt x="3982" y="6390"/>
                  </a:cubicBezTo>
                  <a:cubicBezTo>
                    <a:pt x="4308" y="6390"/>
                    <a:pt x="5163" y="6294"/>
                    <a:pt x="5906" y="5371"/>
                  </a:cubicBezTo>
                  <a:cubicBezTo>
                    <a:pt x="6847" y="4240"/>
                    <a:pt x="7276" y="2276"/>
                    <a:pt x="6811" y="2097"/>
                  </a:cubicBezTo>
                  <a:cubicBezTo>
                    <a:pt x="6780" y="2085"/>
                    <a:pt x="6747" y="2080"/>
                    <a:pt x="6713" y="2080"/>
                  </a:cubicBezTo>
                  <a:cubicBezTo>
                    <a:pt x="6235" y="2080"/>
                    <a:pt x="5549" y="3181"/>
                    <a:pt x="5549" y="3181"/>
                  </a:cubicBezTo>
                  <a:cubicBezTo>
                    <a:pt x="5549" y="3181"/>
                    <a:pt x="4135" y="1"/>
                    <a:pt x="3622" y="1"/>
                  </a:cubicBezTo>
                  <a:close/>
                </a:path>
              </a:pathLst>
            </a:custGeom>
            <a:solidFill>
              <a:srgbClr val="FFFFFF"/>
            </a:solidFill>
            <a:ln w="387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33"/>
            <p:cNvSpPr/>
            <p:nvPr/>
          </p:nvSpPr>
          <p:spPr>
            <a:xfrm>
              <a:off x="1828605" y="1806744"/>
              <a:ext cx="64105" cy="45224"/>
            </a:xfrm>
            <a:custGeom>
              <a:avLst/>
              <a:gdLst/>
              <a:ahLst/>
              <a:cxnLst/>
              <a:rect l="l" t="t" r="r" b="b"/>
              <a:pathLst>
                <a:path w="1942" h="1370" extrusionOk="0">
                  <a:moveTo>
                    <a:pt x="965" y="0"/>
                  </a:moveTo>
                  <a:cubicBezTo>
                    <a:pt x="442" y="0"/>
                    <a:pt x="1" y="298"/>
                    <a:pt x="1" y="679"/>
                  </a:cubicBezTo>
                  <a:cubicBezTo>
                    <a:pt x="1" y="1060"/>
                    <a:pt x="442" y="1370"/>
                    <a:pt x="965" y="1370"/>
                  </a:cubicBezTo>
                  <a:cubicBezTo>
                    <a:pt x="1501" y="1370"/>
                    <a:pt x="1942" y="1060"/>
                    <a:pt x="1942" y="679"/>
                  </a:cubicBezTo>
                  <a:cubicBezTo>
                    <a:pt x="1942" y="298"/>
                    <a:pt x="1501" y="0"/>
                    <a:pt x="9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33"/>
            <p:cNvSpPr/>
            <p:nvPr/>
          </p:nvSpPr>
          <p:spPr>
            <a:xfrm>
              <a:off x="2013338" y="1806744"/>
              <a:ext cx="64105" cy="45224"/>
            </a:xfrm>
            <a:custGeom>
              <a:avLst/>
              <a:gdLst/>
              <a:ahLst/>
              <a:cxnLst/>
              <a:rect l="l" t="t" r="r" b="b"/>
              <a:pathLst>
                <a:path w="1942" h="1370" extrusionOk="0">
                  <a:moveTo>
                    <a:pt x="965" y="0"/>
                  </a:moveTo>
                  <a:cubicBezTo>
                    <a:pt x="441" y="0"/>
                    <a:pt x="1" y="298"/>
                    <a:pt x="1" y="679"/>
                  </a:cubicBezTo>
                  <a:cubicBezTo>
                    <a:pt x="1" y="1060"/>
                    <a:pt x="441" y="1370"/>
                    <a:pt x="965" y="1370"/>
                  </a:cubicBezTo>
                  <a:cubicBezTo>
                    <a:pt x="1501" y="1370"/>
                    <a:pt x="1942" y="1060"/>
                    <a:pt x="1942" y="679"/>
                  </a:cubicBezTo>
                  <a:cubicBezTo>
                    <a:pt x="1942" y="298"/>
                    <a:pt x="1501" y="0"/>
                    <a:pt x="9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33"/>
            <p:cNvSpPr/>
            <p:nvPr/>
          </p:nvSpPr>
          <p:spPr>
            <a:xfrm>
              <a:off x="1804242" y="1699423"/>
              <a:ext cx="131710" cy="131710"/>
            </a:xfrm>
            <a:custGeom>
              <a:avLst/>
              <a:gdLst/>
              <a:ahLst/>
              <a:cxnLst/>
              <a:rect l="l" t="t" r="r" b="b"/>
              <a:pathLst>
                <a:path w="3990" h="3990" extrusionOk="0">
                  <a:moveTo>
                    <a:pt x="1989" y="275"/>
                  </a:moveTo>
                  <a:cubicBezTo>
                    <a:pt x="2942" y="275"/>
                    <a:pt x="3716" y="1049"/>
                    <a:pt x="3716" y="2001"/>
                  </a:cubicBezTo>
                  <a:cubicBezTo>
                    <a:pt x="3716" y="2954"/>
                    <a:pt x="2942" y="3728"/>
                    <a:pt x="1989" y="3728"/>
                  </a:cubicBezTo>
                  <a:cubicBezTo>
                    <a:pt x="1037" y="3728"/>
                    <a:pt x="263" y="2954"/>
                    <a:pt x="263" y="2001"/>
                  </a:cubicBezTo>
                  <a:cubicBezTo>
                    <a:pt x="263" y="1049"/>
                    <a:pt x="1037" y="275"/>
                    <a:pt x="1989" y="275"/>
                  </a:cubicBezTo>
                  <a:close/>
                  <a:moveTo>
                    <a:pt x="1989" y="1"/>
                  </a:moveTo>
                  <a:cubicBezTo>
                    <a:pt x="894" y="1"/>
                    <a:pt x="1" y="894"/>
                    <a:pt x="1" y="2001"/>
                  </a:cubicBezTo>
                  <a:cubicBezTo>
                    <a:pt x="1" y="3097"/>
                    <a:pt x="894" y="3990"/>
                    <a:pt x="1989" y="3990"/>
                  </a:cubicBezTo>
                  <a:cubicBezTo>
                    <a:pt x="3096" y="3990"/>
                    <a:pt x="3989" y="3097"/>
                    <a:pt x="3989" y="2001"/>
                  </a:cubicBezTo>
                  <a:cubicBezTo>
                    <a:pt x="3989" y="894"/>
                    <a:pt x="3096" y="1"/>
                    <a:pt x="1989" y="1"/>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33"/>
            <p:cNvSpPr/>
            <p:nvPr/>
          </p:nvSpPr>
          <p:spPr>
            <a:xfrm>
              <a:off x="1961873" y="1699423"/>
              <a:ext cx="131677" cy="131710"/>
            </a:xfrm>
            <a:custGeom>
              <a:avLst/>
              <a:gdLst/>
              <a:ahLst/>
              <a:cxnLst/>
              <a:rect l="l" t="t" r="r" b="b"/>
              <a:pathLst>
                <a:path w="3989" h="3990" extrusionOk="0">
                  <a:moveTo>
                    <a:pt x="2000" y="275"/>
                  </a:moveTo>
                  <a:cubicBezTo>
                    <a:pt x="2953" y="275"/>
                    <a:pt x="3727" y="1049"/>
                    <a:pt x="3727" y="2001"/>
                  </a:cubicBezTo>
                  <a:cubicBezTo>
                    <a:pt x="3727" y="2954"/>
                    <a:pt x="2953" y="3728"/>
                    <a:pt x="2000" y="3728"/>
                  </a:cubicBezTo>
                  <a:cubicBezTo>
                    <a:pt x="1048" y="3728"/>
                    <a:pt x="274" y="2954"/>
                    <a:pt x="274" y="2001"/>
                  </a:cubicBezTo>
                  <a:cubicBezTo>
                    <a:pt x="274" y="1049"/>
                    <a:pt x="1048" y="275"/>
                    <a:pt x="2000" y="275"/>
                  </a:cubicBezTo>
                  <a:close/>
                  <a:moveTo>
                    <a:pt x="2000" y="1"/>
                  </a:moveTo>
                  <a:cubicBezTo>
                    <a:pt x="893" y="1"/>
                    <a:pt x="0" y="894"/>
                    <a:pt x="0" y="2001"/>
                  </a:cubicBezTo>
                  <a:cubicBezTo>
                    <a:pt x="0" y="3097"/>
                    <a:pt x="893" y="3990"/>
                    <a:pt x="2000" y="3990"/>
                  </a:cubicBezTo>
                  <a:cubicBezTo>
                    <a:pt x="3096" y="3990"/>
                    <a:pt x="3989" y="3097"/>
                    <a:pt x="3989" y="2001"/>
                  </a:cubicBezTo>
                  <a:cubicBezTo>
                    <a:pt x="3989" y="894"/>
                    <a:pt x="3096" y="1"/>
                    <a:pt x="2000" y="1"/>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33"/>
            <p:cNvSpPr/>
            <p:nvPr/>
          </p:nvSpPr>
          <p:spPr>
            <a:xfrm>
              <a:off x="2012975" y="1490823"/>
              <a:ext cx="49152" cy="42649"/>
            </a:xfrm>
            <a:custGeom>
              <a:avLst/>
              <a:gdLst/>
              <a:ahLst/>
              <a:cxnLst/>
              <a:rect l="l" t="t" r="r" b="b"/>
              <a:pathLst>
                <a:path w="1489" h="1292" extrusionOk="0">
                  <a:moveTo>
                    <a:pt x="667" y="992"/>
                  </a:moveTo>
                  <a:lnTo>
                    <a:pt x="667" y="992"/>
                  </a:lnTo>
                  <a:cubicBezTo>
                    <a:pt x="680" y="1006"/>
                    <a:pt x="691" y="1020"/>
                    <a:pt x="702" y="1034"/>
                  </a:cubicBezTo>
                  <a:cubicBezTo>
                    <a:pt x="690" y="1021"/>
                    <a:pt x="678" y="1006"/>
                    <a:pt x="667" y="992"/>
                  </a:cubicBezTo>
                  <a:close/>
                  <a:moveTo>
                    <a:pt x="441" y="1"/>
                  </a:moveTo>
                  <a:cubicBezTo>
                    <a:pt x="414" y="1"/>
                    <a:pt x="387" y="4"/>
                    <a:pt x="357" y="10"/>
                  </a:cubicBezTo>
                  <a:cubicBezTo>
                    <a:pt x="298" y="10"/>
                    <a:pt x="250" y="22"/>
                    <a:pt x="214" y="57"/>
                  </a:cubicBezTo>
                  <a:cubicBezTo>
                    <a:pt x="119" y="105"/>
                    <a:pt x="48" y="200"/>
                    <a:pt x="36" y="295"/>
                  </a:cubicBezTo>
                  <a:cubicBezTo>
                    <a:pt x="0" y="403"/>
                    <a:pt x="12" y="522"/>
                    <a:pt x="71" y="605"/>
                  </a:cubicBezTo>
                  <a:cubicBezTo>
                    <a:pt x="131" y="700"/>
                    <a:pt x="214" y="784"/>
                    <a:pt x="310" y="795"/>
                  </a:cubicBezTo>
                  <a:cubicBezTo>
                    <a:pt x="369" y="819"/>
                    <a:pt x="429" y="831"/>
                    <a:pt x="488" y="855"/>
                  </a:cubicBezTo>
                  <a:lnTo>
                    <a:pt x="405" y="807"/>
                  </a:lnTo>
                  <a:lnTo>
                    <a:pt x="405" y="807"/>
                  </a:lnTo>
                  <a:cubicBezTo>
                    <a:pt x="476" y="843"/>
                    <a:pt x="548" y="891"/>
                    <a:pt x="607" y="938"/>
                  </a:cubicBezTo>
                  <a:cubicBezTo>
                    <a:pt x="583" y="915"/>
                    <a:pt x="548" y="891"/>
                    <a:pt x="536" y="879"/>
                  </a:cubicBezTo>
                  <a:lnTo>
                    <a:pt x="536" y="879"/>
                  </a:lnTo>
                  <a:cubicBezTo>
                    <a:pt x="575" y="902"/>
                    <a:pt x="615" y="937"/>
                    <a:pt x="651" y="974"/>
                  </a:cubicBezTo>
                  <a:lnTo>
                    <a:pt x="651" y="974"/>
                  </a:lnTo>
                  <a:lnTo>
                    <a:pt x="726" y="1093"/>
                  </a:lnTo>
                  <a:cubicBezTo>
                    <a:pt x="774" y="1188"/>
                    <a:pt x="881" y="1260"/>
                    <a:pt x="964" y="1272"/>
                  </a:cubicBezTo>
                  <a:cubicBezTo>
                    <a:pt x="1005" y="1285"/>
                    <a:pt x="1046" y="1292"/>
                    <a:pt x="1088" y="1292"/>
                  </a:cubicBezTo>
                  <a:cubicBezTo>
                    <a:pt x="1158" y="1292"/>
                    <a:pt x="1226" y="1273"/>
                    <a:pt x="1286" y="1236"/>
                  </a:cubicBezTo>
                  <a:cubicBezTo>
                    <a:pt x="1369" y="1176"/>
                    <a:pt x="1441" y="1093"/>
                    <a:pt x="1464" y="986"/>
                  </a:cubicBezTo>
                  <a:cubicBezTo>
                    <a:pt x="1488" y="891"/>
                    <a:pt x="1476" y="784"/>
                    <a:pt x="1417" y="676"/>
                  </a:cubicBezTo>
                  <a:cubicBezTo>
                    <a:pt x="1369" y="593"/>
                    <a:pt x="1310" y="498"/>
                    <a:pt x="1238" y="426"/>
                  </a:cubicBezTo>
                  <a:cubicBezTo>
                    <a:pt x="1167" y="355"/>
                    <a:pt x="1083" y="272"/>
                    <a:pt x="1000" y="212"/>
                  </a:cubicBezTo>
                  <a:cubicBezTo>
                    <a:pt x="941" y="176"/>
                    <a:pt x="881" y="141"/>
                    <a:pt x="822" y="117"/>
                  </a:cubicBezTo>
                  <a:cubicBezTo>
                    <a:pt x="726" y="69"/>
                    <a:pt x="631" y="22"/>
                    <a:pt x="524" y="10"/>
                  </a:cubicBezTo>
                  <a:cubicBezTo>
                    <a:pt x="494" y="4"/>
                    <a:pt x="467" y="1"/>
                    <a:pt x="4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33"/>
            <p:cNvSpPr/>
            <p:nvPr/>
          </p:nvSpPr>
          <p:spPr>
            <a:xfrm>
              <a:off x="2042817" y="1541826"/>
              <a:ext cx="34627" cy="26375"/>
            </a:xfrm>
            <a:custGeom>
              <a:avLst/>
              <a:gdLst/>
              <a:ahLst/>
              <a:cxnLst/>
              <a:rect l="l" t="t" r="r" b="b"/>
              <a:pathLst>
                <a:path w="1049" h="799" extrusionOk="0">
                  <a:moveTo>
                    <a:pt x="525" y="1"/>
                  </a:moveTo>
                  <a:cubicBezTo>
                    <a:pt x="25" y="1"/>
                    <a:pt x="1" y="798"/>
                    <a:pt x="525" y="798"/>
                  </a:cubicBezTo>
                  <a:cubicBezTo>
                    <a:pt x="1049" y="798"/>
                    <a:pt x="1049" y="1"/>
                    <a:pt x="5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33"/>
            <p:cNvSpPr/>
            <p:nvPr/>
          </p:nvSpPr>
          <p:spPr>
            <a:xfrm>
              <a:off x="2107289" y="1594974"/>
              <a:ext cx="43276" cy="41031"/>
            </a:xfrm>
            <a:custGeom>
              <a:avLst/>
              <a:gdLst/>
              <a:ahLst/>
              <a:cxnLst/>
              <a:rect l="l" t="t" r="r" b="b"/>
              <a:pathLst>
                <a:path w="1311" h="1243" extrusionOk="0">
                  <a:moveTo>
                    <a:pt x="453" y="1"/>
                  </a:moveTo>
                  <a:cubicBezTo>
                    <a:pt x="426" y="1"/>
                    <a:pt x="399" y="4"/>
                    <a:pt x="370" y="10"/>
                  </a:cubicBezTo>
                  <a:cubicBezTo>
                    <a:pt x="310" y="10"/>
                    <a:pt x="274" y="22"/>
                    <a:pt x="227" y="57"/>
                  </a:cubicBezTo>
                  <a:cubicBezTo>
                    <a:pt x="179" y="81"/>
                    <a:pt x="131" y="117"/>
                    <a:pt x="108" y="153"/>
                  </a:cubicBezTo>
                  <a:cubicBezTo>
                    <a:pt x="72" y="200"/>
                    <a:pt x="48" y="248"/>
                    <a:pt x="36" y="296"/>
                  </a:cubicBezTo>
                  <a:cubicBezTo>
                    <a:pt x="1" y="391"/>
                    <a:pt x="12" y="510"/>
                    <a:pt x="72" y="605"/>
                  </a:cubicBezTo>
                  <a:cubicBezTo>
                    <a:pt x="96" y="629"/>
                    <a:pt x="120" y="665"/>
                    <a:pt x="131" y="677"/>
                  </a:cubicBezTo>
                  <a:cubicBezTo>
                    <a:pt x="167" y="677"/>
                    <a:pt x="227" y="712"/>
                    <a:pt x="298" y="736"/>
                  </a:cubicBezTo>
                  <a:cubicBezTo>
                    <a:pt x="328" y="736"/>
                    <a:pt x="357" y="745"/>
                    <a:pt x="384" y="758"/>
                  </a:cubicBezTo>
                  <a:lnTo>
                    <a:pt x="384" y="758"/>
                  </a:lnTo>
                  <a:lnTo>
                    <a:pt x="346" y="736"/>
                  </a:lnTo>
                  <a:lnTo>
                    <a:pt x="346" y="736"/>
                  </a:lnTo>
                  <a:cubicBezTo>
                    <a:pt x="365" y="746"/>
                    <a:pt x="382" y="755"/>
                    <a:pt x="398" y="765"/>
                  </a:cubicBezTo>
                  <a:lnTo>
                    <a:pt x="398" y="765"/>
                  </a:lnTo>
                  <a:cubicBezTo>
                    <a:pt x="394" y="763"/>
                    <a:pt x="389" y="760"/>
                    <a:pt x="384" y="758"/>
                  </a:cubicBezTo>
                  <a:lnTo>
                    <a:pt x="384" y="758"/>
                  </a:lnTo>
                  <a:lnTo>
                    <a:pt x="414" y="775"/>
                  </a:lnTo>
                  <a:lnTo>
                    <a:pt x="414" y="775"/>
                  </a:lnTo>
                  <a:cubicBezTo>
                    <a:pt x="409" y="772"/>
                    <a:pt x="404" y="768"/>
                    <a:pt x="398" y="765"/>
                  </a:cubicBezTo>
                  <a:lnTo>
                    <a:pt x="398" y="765"/>
                  </a:lnTo>
                  <a:cubicBezTo>
                    <a:pt x="409" y="771"/>
                    <a:pt x="420" y="777"/>
                    <a:pt x="429" y="784"/>
                  </a:cubicBezTo>
                  <a:lnTo>
                    <a:pt x="414" y="775"/>
                  </a:lnTo>
                  <a:lnTo>
                    <a:pt x="414" y="775"/>
                  </a:lnTo>
                  <a:cubicBezTo>
                    <a:pt x="425" y="782"/>
                    <a:pt x="435" y="789"/>
                    <a:pt x="446" y="797"/>
                  </a:cubicBezTo>
                  <a:lnTo>
                    <a:pt x="446" y="797"/>
                  </a:lnTo>
                  <a:cubicBezTo>
                    <a:pt x="427" y="782"/>
                    <a:pt x="413" y="768"/>
                    <a:pt x="405" y="760"/>
                  </a:cubicBezTo>
                  <a:lnTo>
                    <a:pt x="405" y="760"/>
                  </a:lnTo>
                  <a:cubicBezTo>
                    <a:pt x="419" y="769"/>
                    <a:pt x="433" y="782"/>
                    <a:pt x="446" y="797"/>
                  </a:cubicBezTo>
                  <a:lnTo>
                    <a:pt x="446" y="797"/>
                  </a:lnTo>
                  <a:cubicBezTo>
                    <a:pt x="446" y="797"/>
                    <a:pt x="446" y="797"/>
                    <a:pt x="446" y="797"/>
                  </a:cubicBezTo>
                  <a:lnTo>
                    <a:pt x="446" y="797"/>
                  </a:lnTo>
                  <a:cubicBezTo>
                    <a:pt x="446" y="797"/>
                    <a:pt x="446" y="797"/>
                    <a:pt x="446" y="797"/>
                  </a:cubicBezTo>
                  <a:lnTo>
                    <a:pt x="446" y="797"/>
                  </a:lnTo>
                  <a:cubicBezTo>
                    <a:pt x="446" y="797"/>
                    <a:pt x="446" y="797"/>
                    <a:pt x="446" y="797"/>
                  </a:cubicBezTo>
                  <a:lnTo>
                    <a:pt x="446" y="797"/>
                  </a:lnTo>
                  <a:cubicBezTo>
                    <a:pt x="456" y="804"/>
                    <a:pt x="466" y="811"/>
                    <a:pt x="477" y="819"/>
                  </a:cubicBezTo>
                  <a:cubicBezTo>
                    <a:pt x="465" y="812"/>
                    <a:pt x="455" y="804"/>
                    <a:pt x="446" y="797"/>
                  </a:cubicBezTo>
                  <a:lnTo>
                    <a:pt x="446" y="797"/>
                  </a:lnTo>
                  <a:cubicBezTo>
                    <a:pt x="453" y="804"/>
                    <a:pt x="459" y="812"/>
                    <a:pt x="465" y="821"/>
                  </a:cubicBezTo>
                  <a:lnTo>
                    <a:pt x="465" y="821"/>
                  </a:lnTo>
                  <a:cubicBezTo>
                    <a:pt x="457" y="812"/>
                    <a:pt x="449" y="804"/>
                    <a:pt x="441" y="796"/>
                  </a:cubicBezTo>
                  <a:lnTo>
                    <a:pt x="441" y="796"/>
                  </a:lnTo>
                  <a:cubicBezTo>
                    <a:pt x="456" y="816"/>
                    <a:pt x="469" y="836"/>
                    <a:pt x="481" y="857"/>
                  </a:cubicBezTo>
                  <a:lnTo>
                    <a:pt x="481" y="857"/>
                  </a:lnTo>
                  <a:cubicBezTo>
                    <a:pt x="491" y="888"/>
                    <a:pt x="501" y="919"/>
                    <a:pt x="501" y="950"/>
                  </a:cubicBezTo>
                  <a:cubicBezTo>
                    <a:pt x="524" y="1010"/>
                    <a:pt x="536" y="1058"/>
                    <a:pt x="584" y="1081"/>
                  </a:cubicBezTo>
                  <a:cubicBezTo>
                    <a:pt x="608" y="1129"/>
                    <a:pt x="643" y="1153"/>
                    <a:pt x="703" y="1189"/>
                  </a:cubicBezTo>
                  <a:cubicBezTo>
                    <a:pt x="739" y="1212"/>
                    <a:pt x="786" y="1224"/>
                    <a:pt x="846" y="1224"/>
                  </a:cubicBezTo>
                  <a:cubicBezTo>
                    <a:pt x="876" y="1236"/>
                    <a:pt x="902" y="1242"/>
                    <a:pt x="929" y="1242"/>
                  </a:cubicBezTo>
                  <a:cubicBezTo>
                    <a:pt x="956" y="1242"/>
                    <a:pt x="983" y="1236"/>
                    <a:pt x="1013" y="1224"/>
                  </a:cubicBezTo>
                  <a:cubicBezTo>
                    <a:pt x="1120" y="1200"/>
                    <a:pt x="1203" y="1141"/>
                    <a:pt x="1251" y="1058"/>
                  </a:cubicBezTo>
                  <a:lnTo>
                    <a:pt x="1298" y="962"/>
                  </a:lnTo>
                  <a:cubicBezTo>
                    <a:pt x="1310" y="891"/>
                    <a:pt x="1310" y="808"/>
                    <a:pt x="1298" y="760"/>
                  </a:cubicBezTo>
                  <a:cubicBezTo>
                    <a:pt x="1286" y="665"/>
                    <a:pt x="1239" y="581"/>
                    <a:pt x="1191" y="486"/>
                  </a:cubicBezTo>
                  <a:cubicBezTo>
                    <a:pt x="1167" y="427"/>
                    <a:pt x="1120" y="379"/>
                    <a:pt x="1084" y="331"/>
                  </a:cubicBezTo>
                  <a:cubicBezTo>
                    <a:pt x="1072" y="307"/>
                    <a:pt x="1048" y="296"/>
                    <a:pt x="1024" y="260"/>
                  </a:cubicBezTo>
                  <a:cubicBezTo>
                    <a:pt x="989" y="212"/>
                    <a:pt x="929" y="188"/>
                    <a:pt x="882" y="141"/>
                  </a:cubicBezTo>
                  <a:cubicBezTo>
                    <a:pt x="846" y="129"/>
                    <a:pt x="834" y="117"/>
                    <a:pt x="810" y="93"/>
                  </a:cubicBezTo>
                  <a:cubicBezTo>
                    <a:pt x="715" y="57"/>
                    <a:pt x="632" y="22"/>
                    <a:pt x="536" y="10"/>
                  </a:cubicBezTo>
                  <a:cubicBezTo>
                    <a:pt x="507" y="4"/>
                    <a:pt x="480" y="1"/>
                    <a:pt x="4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33"/>
            <p:cNvSpPr/>
            <p:nvPr/>
          </p:nvSpPr>
          <p:spPr>
            <a:xfrm>
              <a:off x="1895453" y="1522547"/>
              <a:ext cx="66845" cy="48261"/>
            </a:xfrm>
            <a:custGeom>
              <a:avLst/>
              <a:gdLst/>
              <a:ahLst/>
              <a:cxnLst/>
              <a:rect l="l" t="t" r="r" b="b"/>
              <a:pathLst>
                <a:path w="2025" h="1462" extrusionOk="0">
                  <a:moveTo>
                    <a:pt x="703" y="870"/>
                  </a:moveTo>
                  <a:lnTo>
                    <a:pt x="768" y="895"/>
                  </a:lnTo>
                  <a:lnTo>
                    <a:pt x="768" y="895"/>
                  </a:lnTo>
                  <a:cubicBezTo>
                    <a:pt x="746" y="885"/>
                    <a:pt x="725" y="877"/>
                    <a:pt x="703" y="870"/>
                  </a:cubicBezTo>
                  <a:close/>
                  <a:moveTo>
                    <a:pt x="400" y="1"/>
                  </a:moveTo>
                  <a:cubicBezTo>
                    <a:pt x="202" y="1"/>
                    <a:pt x="1" y="198"/>
                    <a:pt x="24" y="406"/>
                  </a:cubicBezTo>
                  <a:cubicBezTo>
                    <a:pt x="24" y="632"/>
                    <a:pt x="179" y="787"/>
                    <a:pt x="405" y="811"/>
                  </a:cubicBezTo>
                  <a:cubicBezTo>
                    <a:pt x="536" y="823"/>
                    <a:pt x="679" y="847"/>
                    <a:pt x="798" y="906"/>
                  </a:cubicBezTo>
                  <a:lnTo>
                    <a:pt x="768" y="895"/>
                  </a:lnTo>
                  <a:lnTo>
                    <a:pt x="768" y="895"/>
                  </a:lnTo>
                  <a:cubicBezTo>
                    <a:pt x="842" y="928"/>
                    <a:pt x="911" y="976"/>
                    <a:pt x="981" y="1023"/>
                  </a:cubicBezTo>
                  <a:lnTo>
                    <a:pt x="981" y="1023"/>
                  </a:lnTo>
                  <a:cubicBezTo>
                    <a:pt x="1048" y="1078"/>
                    <a:pt x="1109" y="1143"/>
                    <a:pt x="1170" y="1206"/>
                  </a:cubicBezTo>
                  <a:lnTo>
                    <a:pt x="1170" y="1206"/>
                  </a:lnTo>
                  <a:cubicBezTo>
                    <a:pt x="1182" y="1225"/>
                    <a:pt x="1198" y="1247"/>
                    <a:pt x="1214" y="1263"/>
                  </a:cubicBezTo>
                  <a:cubicBezTo>
                    <a:pt x="1274" y="1358"/>
                    <a:pt x="1345" y="1430"/>
                    <a:pt x="1453" y="1442"/>
                  </a:cubicBezTo>
                  <a:cubicBezTo>
                    <a:pt x="1488" y="1455"/>
                    <a:pt x="1527" y="1462"/>
                    <a:pt x="1567" y="1462"/>
                  </a:cubicBezTo>
                  <a:cubicBezTo>
                    <a:pt x="1634" y="1462"/>
                    <a:pt x="1703" y="1443"/>
                    <a:pt x="1762" y="1406"/>
                  </a:cubicBezTo>
                  <a:cubicBezTo>
                    <a:pt x="1941" y="1287"/>
                    <a:pt x="2024" y="1025"/>
                    <a:pt x="1905" y="847"/>
                  </a:cubicBezTo>
                  <a:cubicBezTo>
                    <a:pt x="1572" y="346"/>
                    <a:pt x="1036" y="37"/>
                    <a:pt x="417" y="1"/>
                  </a:cubicBezTo>
                  <a:cubicBezTo>
                    <a:pt x="411" y="1"/>
                    <a:pt x="405" y="1"/>
                    <a:pt x="4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33"/>
            <p:cNvSpPr/>
            <p:nvPr/>
          </p:nvSpPr>
          <p:spPr>
            <a:xfrm>
              <a:off x="1185207" y="1598045"/>
              <a:ext cx="101044" cy="101407"/>
            </a:xfrm>
            <a:custGeom>
              <a:avLst/>
              <a:gdLst/>
              <a:ahLst/>
              <a:cxnLst/>
              <a:rect l="l" t="t" r="r" b="b"/>
              <a:pathLst>
                <a:path w="3061" h="3072" extrusionOk="0">
                  <a:moveTo>
                    <a:pt x="1536" y="0"/>
                  </a:moveTo>
                  <a:cubicBezTo>
                    <a:pt x="679" y="0"/>
                    <a:pt x="0" y="691"/>
                    <a:pt x="0" y="1536"/>
                  </a:cubicBezTo>
                  <a:cubicBezTo>
                    <a:pt x="0" y="2381"/>
                    <a:pt x="679" y="3072"/>
                    <a:pt x="1536" y="3072"/>
                  </a:cubicBezTo>
                  <a:cubicBezTo>
                    <a:pt x="2382" y="3072"/>
                    <a:pt x="3060" y="2381"/>
                    <a:pt x="3060" y="1536"/>
                  </a:cubicBezTo>
                  <a:cubicBezTo>
                    <a:pt x="3060" y="691"/>
                    <a:pt x="2382" y="0"/>
                    <a:pt x="15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3"/>
            <p:cNvSpPr/>
            <p:nvPr/>
          </p:nvSpPr>
          <p:spPr>
            <a:xfrm>
              <a:off x="1356571" y="1804367"/>
              <a:ext cx="47204" cy="47600"/>
            </a:xfrm>
            <a:custGeom>
              <a:avLst/>
              <a:gdLst/>
              <a:ahLst/>
              <a:cxnLst/>
              <a:rect l="l" t="t" r="r" b="b"/>
              <a:pathLst>
                <a:path w="1430" h="1442" extrusionOk="0">
                  <a:moveTo>
                    <a:pt x="715" y="1"/>
                  </a:moveTo>
                  <a:cubicBezTo>
                    <a:pt x="322" y="1"/>
                    <a:pt x="1" y="322"/>
                    <a:pt x="1" y="727"/>
                  </a:cubicBezTo>
                  <a:cubicBezTo>
                    <a:pt x="1" y="1120"/>
                    <a:pt x="322" y="1442"/>
                    <a:pt x="715" y="1442"/>
                  </a:cubicBezTo>
                  <a:cubicBezTo>
                    <a:pt x="1108" y="1442"/>
                    <a:pt x="1429" y="1120"/>
                    <a:pt x="1429" y="727"/>
                  </a:cubicBezTo>
                  <a:cubicBezTo>
                    <a:pt x="1429" y="322"/>
                    <a:pt x="1108" y="1"/>
                    <a:pt x="7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3"/>
            <p:cNvSpPr/>
            <p:nvPr/>
          </p:nvSpPr>
          <p:spPr>
            <a:xfrm>
              <a:off x="2554168" y="1670340"/>
              <a:ext cx="163135" cy="163135"/>
            </a:xfrm>
            <a:custGeom>
              <a:avLst/>
              <a:gdLst/>
              <a:ahLst/>
              <a:cxnLst/>
              <a:rect l="l" t="t" r="r" b="b"/>
              <a:pathLst>
                <a:path w="4942" h="4942" extrusionOk="0">
                  <a:moveTo>
                    <a:pt x="2477" y="1"/>
                  </a:moveTo>
                  <a:cubicBezTo>
                    <a:pt x="1108" y="1"/>
                    <a:pt x="1" y="1108"/>
                    <a:pt x="1" y="2477"/>
                  </a:cubicBezTo>
                  <a:cubicBezTo>
                    <a:pt x="1" y="3835"/>
                    <a:pt x="1108" y="4942"/>
                    <a:pt x="2477" y="4942"/>
                  </a:cubicBezTo>
                  <a:cubicBezTo>
                    <a:pt x="3847" y="4942"/>
                    <a:pt x="4942" y="3835"/>
                    <a:pt x="4942" y="2477"/>
                  </a:cubicBezTo>
                  <a:cubicBezTo>
                    <a:pt x="4942" y="1108"/>
                    <a:pt x="3847" y="1"/>
                    <a:pt x="2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3"/>
            <p:cNvSpPr/>
            <p:nvPr/>
          </p:nvSpPr>
          <p:spPr>
            <a:xfrm>
              <a:off x="2955491" y="2715456"/>
              <a:ext cx="121477" cy="121873"/>
            </a:xfrm>
            <a:custGeom>
              <a:avLst/>
              <a:gdLst/>
              <a:ahLst/>
              <a:cxnLst/>
              <a:rect l="l" t="t" r="r" b="b"/>
              <a:pathLst>
                <a:path w="3680" h="3692" extrusionOk="0">
                  <a:moveTo>
                    <a:pt x="1846" y="1"/>
                  </a:moveTo>
                  <a:cubicBezTo>
                    <a:pt x="822" y="1"/>
                    <a:pt x="0" y="822"/>
                    <a:pt x="0" y="1846"/>
                  </a:cubicBezTo>
                  <a:cubicBezTo>
                    <a:pt x="0" y="2870"/>
                    <a:pt x="822" y="3691"/>
                    <a:pt x="1846" y="3691"/>
                  </a:cubicBezTo>
                  <a:cubicBezTo>
                    <a:pt x="2858" y="3691"/>
                    <a:pt x="3679" y="2870"/>
                    <a:pt x="3679" y="1846"/>
                  </a:cubicBezTo>
                  <a:cubicBezTo>
                    <a:pt x="3679" y="822"/>
                    <a:pt x="2858" y="1"/>
                    <a:pt x="18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3"/>
            <p:cNvSpPr/>
            <p:nvPr/>
          </p:nvSpPr>
          <p:spPr>
            <a:xfrm>
              <a:off x="2834437" y="2432084"/>
              <a:ext cx="57008" cy="57008"/>
            </a:xfrm>
            <a:custGeom>
              <a:avLst/>
              <a:gdLst/>
              <a:ahLst/>
              <a:cxnLst/>
              <a:rect l="l" t="t" r="r" b="b"/>
              <a:pathLst>
                <a:path w="1727" h="1727" extrusionOk="0">
                  <a:moveTo>
                    <a:pt x="857" y="0"/>
                  </a:moveTo>
                  <a:cubicBezTo>
                    <a:pt x="381" y="0"/>
                    <a:pt x="0" y="381"/>
                    <a:pt x="0" y="857"/>
                  </a:cubicBezTo>
                  <a:cubicBezTo>
                    <a:pt x="0" y="1334"/>
                    <a:pt x="381" y="1727"/>
                    <a:pt x="857" y="1727"/>
                  </a:cubicBezTo>
                  <a:cubicBezTo>
                    <a:pt x="1345" y="1727"/>
                    <a:pt x="1726" y="1334"/>
                    <a:pt x="1726" y="857"/>
                  </a:cubicBezTo>
                  <a:cubicBezTo>
                    <a:pt x="1726" y="381"/>
                    <a:pt x="1345" y="0"/>
                    <a:pt x="8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3"/>
            <p:cNvSpPr/>
            <p:nvPr/>
          </p:nvSpPr>
          <p:spPr>
            <a:xfrm>
              <a:off x="1093237" y="2884476"/>
              <a:ext cx="133657" cy="133657"/>
            </a:xfrm>
            <a:custGeom>
              <a:avLst/>
              <a:gdLst/>
              <a:ahLst/>
              <a:cxnLst/>
              <a:rect l="l" t="t" r="r" b="b"/>
              <a:pathLst>
                <a:path w="4049" h="4049" extrusionOk="0">
                  <a:moveTo>
                    <a:pt x="2024" y="0"/>
                  </a:moveTo>
                  <a:cubicBezTo>
                    <a:pt x="905" y="0"/>
                    <a:pt x="0" y="905"/>
                    <a:pt x="0" y="2024"/>
                  </a:cubicBezTo>
                  <a:cubicBezTo>
                    <a:pt x="0" y="3143"/>
                    <a:pt x="905" y="4048"/>
                    <a:pt x="2024" y="4048"/>
                  </a:cubicBezTo>
                  <a:cubicBezTo>
                    <a:pt x="3144" y="4048"/>
                    <a:pt x="4049" y="3143"/>
                    <a:pt x="4049" y="2024"/>
                  </a:cubicBezTo>
                  <a:cubicBezTo>
                    <a:pt x="4049" y="905"/>
                    <a:pt x="3144" y="0"/>
                    <a:pt x="20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3"/>
            <p:cNvSpPr/>
            <p:nvPr/>
          </p:nvSpPr>
          <p:spPr>
            <a:xfrm>
              <a:off x="783125" y="2277227"/>
              <a:ext cx="163135" cy="163135"/>
            </a:xfrm>
            <a:custGeom>
              <a:avLst/>
              <a:gdLst/>
              <a:ahLst/>
              <a:cxnLst/>
              <a:rect l="l" t="t" r="r" b="b"/>
              <a:pathLst>
                <a:path w="4942" h="4942" extrusionOk="0">
                  <a:moveTo>
                    <a:pt x="2477" y="548"/>
                  </a:moveTo>
                  <a:cubicBezTo>
                    <a:pt x="3537" y="548"/>
                    <a:pt x="4394" y="1417"/>
                    <a:pt x="4406" y="2489"/>
                  </a:cubicBezTo>
                  <a:cubicBezTo>
                    <a:pt x="4406" y="3560"/>
                    <a:pt x="3537" y="4417"/>
                    <a:pt x="2477" y="4417"/>
                  </a:cubicBezTo>
                  <a:cubicBezTo>
                    <a:pt x="1405" y="4417"/>
                    <a:pt x="536" y="3548"/>
                    <a:pt x="536" y="2489"/>
                  </a:cubicBezTo>
                  <a:cubicBezTo>
                    <a:pt x="536" y="1417"/>
                    <a:pt x="1417" y="548"/>
                    <a:pt x="2477" y="548"/>
                  </a:cubicBezTo>
                  <a:close/>
                  <a:moveTo>
                    <a:pt x="2477" y="0"/>
                  </a:moveTo>
                  <a:cubicBezTo>
                    <a:pt x="1108" y="0"/>
                    <a:pt x="0" y="1095"/>
                    <a:pt x="0" y="2477"/>
                  </a:cubicBezTo>
                  <a:cubicBezTo>
                    <a:pt x="0" y="3846"/>
                    <a:pt x="1120" y="4941"/>
                    <a:pt x="2477" y="4941"/>
                  </a:cubicBezTo>
                  <a:cubicBezTo>
                    <a:pt x="3834" y="4941"/>
                    <a:pt x="4941" y="3846"/>
                    <a:pt x="4941" y="2477"/>
                  </a:cubicBezTo>
                  <a:cubicBezTo>
                    <a:pt x="4941" y="1095"/>
                    <a:pt x="3846" y="0"/>
                    <a:pt x="24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33"/>
            <p:cNvSpPr/>
            <p:nvPr/>
          </p:nvSpPr>
          <p:spPr>
            <a:xfrm>
              <a:off x="2954303" y="3503115"/>
              <a:ext cx="167064" cy="167064"/>
            </a:xfrm>
            <a:custGeom>
              <a:avLst/>
              <a:gdLst/>
              <a:ahLst/>
              <a:cxnLst/>
              <a:rect l="l" t="t" r="r" b="b"/>
              <a:pathLst>
                <a:path w="5061" h="5061" extrusionOk="0">
                  <a:moveTo>
                    <a:pt x="2537" y="548"/>
                  </a:moveTo>
                  <a:cubicBezTo>
                    <a:pt x="3620" y="548"/>
                    <a:pt x="4513" y="1441"/>
                    <a:pt x="4513" y="2525"/>
                  </a:cubicBezTo>
                  <a:cubicBezTo>
                    <a:pt x="4513" y="3620"/>
                    <a:pt x="3632" y="4513"/>
                    <a:pt x="2537" y="4513"/>
                  </a:cubicBezTo>
                  <a:cubicBezTo>
                    <a:pt x="1441" y="4513"/>
                    <a:pt x="548" y="3632"/>
                    <a:pt x="548" y="2525"/>
                  </a:cubicBezTo>
                  <a:cubicBezTo>
                    <a:pt x="548" y="1441"/>
                    <a:pt x="1429" y="548"/>
                    <a:pt x="2537" y="548"/>
                  </a:cubicBezTo>
                  <a:close/>
                  <a:moveTo>
                    <a:pt x="2537" y="1"/>
                  </a:moveTo>
                  <a:cubicBezTo>
                    <a:pt x="1132" y="1"/>
                    <a:pt x="0" y="1132"/>
                    <a:pt x="0" y="2525"/>
                  </a:cubicBezTo>
                  <a:cubicBezTo>
                    <a:pt x="0" y="3930"/>
                    <a:pt x="1132" y="5061"/>
                    <a:pt x="2537" y="5061"/>
                  </a:cubicBezTo>
                  <a:cubicBezTo>
                    <a:pt x="3918" y="5061"/>
                    <a:pt x="5061" y="3930"/>
                    <a:pt x="5061" y="2525"/>
                  </a:cubicBezTo>
                  <a:cubicBezTo>
                    <a:pt x="5061" y="1132"/>
                    <a:pt x="3930" y="1"/>
                    <a:pt x="253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3"/>
            <p:cNvSpPr/>
            <p:nvPr/>
          </p:nvSpPr>
          <p:spPr>
            <a:xfrm>
              <a:off x="3203508" y="4585963"/>
              <a:ext cx="76649" cy="76649"/>
            </a:xfrm>
            <a:custGeom>
              <a:avLst/>
              <a:gdLst/>
              <a:ahLst/>
              <a:cxnLst/>
              <a:rect l="l" t="t" r="r" b="b"/>
              <a:pathLst>
                <a:path w="2322" h="2322" extrusionOk="0">
                  <a:moveTo>
                    <a:pt x="1155" y="536"/>
                  </a:moveTo>
                  <a:cubicBezTo>
                    <a:pt x="1500" y="536"/>
                    <a:pt x="1786" y="822"/>
                    <a:pt x="1786" y="1155"/>
                  </a:cubicBezTo>
                  <a:cubicBezTo>
                    <a:pt x="1786" y="1500"/>
                    <a:pt x="1500" y="1786"/>
                    <a:pt x="1155" y="1786"/>
                  </a:cubicBezTo>
                  <a:cubicBezTo>
                    <a:pt x="810" y="1786"/>
                    <a:pt x="536" y="1500"/>
                    <a:pt x="536" y="1155"/>
                  </a:cubicBezTo>
                  <a:cubicBezTo>
                    <a:pt x="536" y="822"/>
                    <a:pt x="822" y="536"/>
                    <a:pt x="1155" y="536"/>
                  </a:cubicBezTo>
                  <a:close/>
                  <a:moveTo>
                    <a:pt x="1155" y="0"/>
                  </a:moveTo>
                  <a:cubicBezTo>
                    <a:pt x="524" y="0"/>
                    <a:pt x="0" y="524"/>
                    <a:pt x="0" y="1155"/>
                  </a:cubicBezTo>
                  <a:cubicBezTo>
                    <a:pt x="0" y="1798"/>
                    <a:pt x="524" y="2322"/>
                    <a:pt x="1155" y="2322"/>
                  </a:cubicBezTo>
                  <a:cubicBezTo>
                    <a:pt x="1798" y="2322"/>
                    <a:pt x="2322" y="1798"/>
                    <a:pt x="2322" y="1155"/>
                  </a:cubicBezTo>
                  <a:cubicBezTo>
                    <a:pt x="2322" y="524"/>
                    <a:pt x="1798" y="0"/>
                    <a:pt x="115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3"/>
            <p:cNvSpPr/>
            <p:nvPr/>
          </p:nvSpPr>
          <p:spPr>
            <a:xfrm>
              <a:off x="908107" y="2516594"/>
              <a:ext cx="90051" cy="122632"/>
            </a:xfrm>
            <a:custGeom>
              <a:avLst/>
              <a:gdLst/>
              <a:ahLst/>
              <a:cxnLst/>
              <a:rect l="l" t="t" r="r" b="b"/>
              <a:pathLst>
                <a:path w="2728" h="3715" extrusionOk="0">
                  <a:moveTo>
                    <a:pt x="894" y="0"/>
                  </a:moveTo>
                  <a:lnTo>
                    <a:pt x="1" y="3715"/>
                  </a:lnTo>
                  <a:lnTo>
                    <a:pt x="2727" y="3715"/>
                  </a:lnTo>
                  <a:lnTo>
                    <a:pt x="8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3"/>
            <p:cNvSpPr/>
            <p:nvPr/>
          </p:nvSpPr>
          <p:spPr>
            <a:xfrm>
              <a:off x="3111901" y="4282124"/>
              <a:ext cx="129729" cy="161980"/>
            </a:xfrm>
            <a:custGeom>
              <a:avLst/>
              <a:gdLst/>
              <a:ahLst/>
              <a:cxnLst/>
              <a:rect l="l" t="t" r="r" b="b"/>
              <a:pathLst>
                <a:path w="3930" h="4907" extrusionOk="0">
                  <a:moveTo>
                    <a:pt x="870" y="1"/>
                  </a:moveTo>
                  <a:lnTo>
                    <a:pt x="1" y="4906"/>
                  </a:lnTo>
                  <a:lnTo>
                    <a:pt x="1" y="4906"/>
                  </a:lnTo>
                  <a:lnTo>
                    <a:pt x="3930" y="4108"/>
                  </a:lnTo>
                  <a:lnTo>
                    <a:pt x="87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3"/>
            <p:cNvSpPr/>
            <p:nvPr/>
          </p:nvSpPr>
          <p:spPr>
            <a:xfrm>
              <a:off x="2318762" y="1463225"/>
              <a:ext cx="128937" cy="161551"/>
            </a:xfrm>
            <a:custGeom>
              <a:avLst/>
              <a:gdLst/>
              <a:ahLst/>
              <a:cxnLst/>
              <a:rect l="l" t="t" r="r" b="b"/>
              <a:pathLst>
                <a:path w="3906" h="4894" extrusionOk="0">
                  <a:moveTo>
                    <a:pt x="857" y="0"/>
                  </a:moveTo>
                  <a:lnTo>
                    <a:pt x="0" y="4894"/>
                  </a:lnTo>
                  <a:lnTo>
                    <a:pt x="3905" y="4108"/>
                  </a:lnTo>
                  <a:lnTo>
                    <a:pt x="85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7" name="Google Shape;1497;p33"/>
          <p:cNvGrpSpPr/>
          <p:nvPr/>
        </p:nvGrpSpPr>
        <p:grpSpPr>
          <a:xfrm>
            <a:off x="5395360" y="2518066"/>
            <a:ext cx="3748716" cy="2625616"/>
            <a:chOff x="2874288" y="1572950"/>
            <a:chExt cx="3360871" cy="2758870"/>
          </a:xfrm>
        </p:grpSpPr>
        <p:sp>
          <p:nvSpPr>
            <p:cNvPr id="1498" name="Google Shape;1498;p33"/>
            <p:cNvSpPr/>
            <p:nvPr/>
          </p:nvSpPr>
          <p:spPr>
            <a:xfrm>
              <a:off x="2874288" y="1848875"/>
              <a:ext cx="3360871" cy="2282562"/>
            </a:xfrm>
            <a:custGeom>
              <a:avLst/>
              <a:gdLst/>
              <a:ahLst/>
              <a:cxnLst/>
              <a:rect l="l" t="t" r="r" b="b"/>
              <a:pathLst>
                <a:path w="84833" h="57615" extrusionOk="0">
                  <a:moveTo>
                    <a:pt x="84833" y="57615"/>
                  </a:moveTo>
                  <a:lnTo>
                    <a:pt x="84833" y="42422"/>
                  </a:lnTo>
                  <a:cubicBezTo>
                    <a:pt x="84833" y="18991"/>
                    <a:pt x="65842" y="1"/>
                    <a:pt x="42423" y="1"/>
                  </a:cubicBezTo>
                  <a:lnTo>
                    <a:pt x="42423" y="1"/>
                  </a:lnTo>
                  <a:cubicBezTo>
                    <a:pt x="18991" y="1"/>
                    <a:pt x="1" y="18991"/>
                    <a:pt x="1" y="42422"/>
                  </a:cubicBezTo>
                  <a:lnTo>
                    <a:pt x="1" y="57615"/>
                  </a:lnTo>
                  <a:close/>
                </a:path>
              </a:pathLst>
            </a:custGeom>
            <a:gradFill>
              <a:gsLst>
                <a:gs pos="0">
                  <a:srgbClr val="2A2A9A"/>
                </a:gs>
                <a:gs pos="100000">
                  <a:srgbClr val="11113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3"/>
            <p:cNvSpPr/>
            <p:nvPr/>
          </p:nvSpPr>
          <p:spPr>
            <a:xfrm>
              <a:off x="2874288" y="3930851"/>
              <a:ext cx="3360871" cy="400969"/>
            </a:xfrm>
            <a:custGeom>
              <a:avLst/>
              <a:gdLst/>
              <a:ahLst/>
              <a:cxnLst/>
              <a:rect l="l" t="t" r="r" b="b"/>
              <a:pathLst>
                <a:path w="84833" h="10121" extrusionOk="0">
                  <a:moveTo>
                    <a:pt x="84833" y="5061"/>
                  </a:moveTo>
                  <a:cubicBezTo>
                    <a:pt x="84833" y="7847"/>
                    <a:pt x="65842" y="10121"/>
                    <a:pt x="42423" y="10121"/>
                  </a:cubicBezTo>
                  <a:cubicBezTo>
                    <a:pt x="18991" y="10121"/>
                    <a:pt x="1" y="7847"/>
                    <a:pt x="1" y="5061"/>
                  </a:cubicBezTo>
                  <a:cubicBezTo>
                    <a:pt x="1" y="2263"/>
                    <a:pt x="18991" y="1"/>
                    <a:pt x="42423" y="1"/>
                  </a:cubicBezTo>
                  <a:cubicBezTo>
                    <a:pt x="65842" y="1"/>
                    <a:pt x="84833" y="2263"/>
                    <a:pt x="84833" y="5061"/>
                  </a:cubicBezTo>
                  <a:close/>
                </a:path>
              </a:pathLst>
            </a:custGeom>
            <a:gradFill>
              <a:gsLst>
                <a:gs pos="0">
                  <a:srgbClr val="A588D1"/>
                </a:gs>
                <a:gs pos="100000">
                  <a:srgbClr val="63439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3"/>
            <p:cNvSpPr/>
            <p:nvPr/>
          </p:nvSpPr>
          <p:spPr>
            <a:xfrm>
              <a:off x="2874288" y="2124800"/>
              <a:ext cx="2059001" cy="2195800"/>
            </a:xfrm>
            <a:custGeom>
              <a:avLst/>
              <a:gdLst/>
              <a:ahLst/>
              <a:cxnLst/>
              <a:rect l="l" t="t" r="r" b="b"/>
              <a:pathLst>
                <a:path w="51972" h="55425" extrusionOk="0">
                  <a:moveTo>
                    <a:pt x="18896" y="1"/>
                  </a:moveTo>
                  <a:lnTo>
                    <a:pt x="1" y="50650"/>
                  </a:lnTo>
                  <a:lnTo>
                    <a:pt x="28397" y="55424"/>
                  </a:lnTo>
                  <a:lnTo>
                    <a:pt x="18670" y="47757"/>
                  </a:lnTo>
                  <a:lnTo>
                    <a:pt x="51971" y="36100"/>
                  </a:lnTo>
                  <a:lnTo>
                    <a:pt x="38517" y="1"/>
                  </a:lnTo>
                  <a:close/>
                </a:path>
              </a:pathLst>
            </a:cu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33"/>
            <p:cNvSpPr/>
            <p:nvPr/>
          </p:nvSpPr>
          <p:spPr>
            <a:xfrm>
              <a:off x="3261059" y="2124800"/>
              <a:ext cx="1500037" cy="1918913"/>
            </a:xfrm>
            <a:custGeom>
              <a:avLst/>
              <a:gdLst/>
              <a:ahLst/>
              <a:cxnLst/>
              <a:rect l="l" t="t" r="r" b="b"/>
              <a:pathLst>
                <a:path w="37863" h="48436" extrusionOk="0">
                  <a:moveTo>
                    <a:pt x="25754" y="1"/>
                  </a:moveTo>
                  <a:lnTo>
                    <a:pt x="18932" y="1"/>
                  </a:lnTo>
                  <a:lnTo>
                    <a:pt x="12133" y="1"/>
                  </a:lnTo>
                  <a:lnTo>
                    <a:pt x="1" y="48435"/>
                  </a:lnTo>
                  <a:lnTo>
                    <a:pt x="18932" y="48435"/>
                  </a:lnTo>
                  <a:lnTo>
                    <a:pt x="37863" y="48435"/>
                  </a:lnTo>
                  <a:close/>
                </a:path>
              </a:pathLst>
            </a:custGeom>
            <a:solidFill>
              <a:srgbClr val="FFFFFF">
                <a:alpha val="35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3"/>
            <p:cNvSpPr/>
            <p:nvPr/>
          </p:nvSpPr>
          <p:spPr>
            <a:xfrm>
              <a:off x="3976128" y="1963959"/>
              <a:ext cx="69846" cy="2014193"/>
            </a:xfrm>
            <a:custGeom>
              <a:avLst/>
              <a:gdLst/>
              <a:ahLst/>
              <a:cxnLst/>
              <a:rect l="l" t="t" r="r" b="b"/>
              <a:pathLst>
                <a:path w="1763" h="50841" extrusionOk="0">
                  <a:moveTo>
                    <a:pt x="1" y="1"/>
                  </a:moveTo>
                  <a:lnTo>
                    <a:pt x="1763" y="1"/>
                  </a:lnTo>
                  <a:lnTo>
                    <a:pt x="1763" y="50840"/>
                  </a:lnTo>
                  <a:lnTo>
                    <a:pt x="1" y="5084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3"/>
            <p:cNvSpPr/>
            <p:nvPr/>
          </p:nvSpPr>
          <p:spPr>
            <a:xfrm>
              <a:off x="4378468" y="2284254"/>
              <a:ext cx="1268433" cy="1108022"/>
            </a:xfrm>
            <a:custGeom>
              <a:avLst/>
              <a:gdLst/>
              <a:ahLst/>
              <a:cxnLst/>
              <a:rect l="l" t="t" r="r" b="b"/>
              <a:pathLst>
                <a:path w="32017" h="27968" extrusionOk="0">
                  <a:moveTo>
                    <a:pt x="32016" y="0"/>
                  </a:moveTo>
                  <a:lnTo>
                    <a:pt x="10311" y="0"/>
                  </a:lnTo>
                  <a:lnTo>
                    <a:pt x="8133" y="0"/>
                  </a:lnTo>
                  <a:lnTo>
                    <a:pt x="7192" y="0"/>
                  </a:lnTo>
                  <a:cubicBezTo>
                    <a:pt x="4858" y="0"/>
                    <a:pt x="2894" y="1750"/>
                    <a:pt x="2632" y="4072"/>
                  </a:cubicBezTo>
                  <a:lnTo>
                    <a:pt x="1" y="27968"/>
                  </a:lnTo>
                  <a:lnTo>
                    <a:pt x="12478" y="27968"/>
                  </a:lnTo>
                  <a:lnTo>
                    <a:pt x="12478" y="23836"/>
                  </a:lnTo>
                  <a:lnTo>
                    <a:pt x="32005" y="23836"/>
                  </a:lnTo>
                  <a:lnTo>
                    <a:pt x="32005" y="0"/>
                  </a:lnTo>
                  <a:close/>
                </a:path>
              </a:pathLst>
            </a:custGeom>
            <a:gradFill>
              <a:gsLst>
                <a:gs pos="0">
                  <a:srgbClr val="A588D1"/>
                </a:gs>
                <a:gs pos="100000">
                  <a:srgbClr val="63439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3"/>
            <p:cNvSpPr/>
            <p:nvPr/>
          </p:nvSpPr>
          <p:spPr>
            <a:xfrm>
              <a:off x="5297282" y="2284254"/>
              <a:ext cx="493911" cy="1108498"/>
            </a:xfrm>
            <a:custGeom>
              <a:avLst/>
              <a:gdLst/>
              <a:ahLst/>
              <a:cxnLst/>
              <a:rect l="l" t="t" r="r" b="b"/>
              <a:pathLst>
                <a:path w="12467" h="27980" extrusionOk="0">
                  <a:moveTo>
                    <a:pt x="12467" y="27980"/>
                  </a:moveTo>
                  <a:lnTo>
                    <a:pt x="1" y="27980"/>
                  </a:lnTo>
                  <a:lnTo>
                    <a:pt x="2632" y="4072"/>
                  </a:lnTo>
                  <a:cubicBezTo>
                    <a:pt x="2882" y="1750"/>
                    <a:pt x="4847" y="0"/>
                    <a:pt x="7180" y="0"/>
                  </a:cubicBezTo>
                  <a:lnTo>
                    <a:pt x="10300" y="0"/>
                  </a:lnTo>
                  <a:cubicBezTo>
                    <a:pt x="11502" y="0"/>
                    <a:pt x="12467" y="964"/>
                    <a:pt x="12467" y="2167"/>
                  </a:cubicBezTo>
                  <a:close/>
                </a:path>
              </a:pathLst>
            </a:custGeom>
            <a:gradFill>
              <a:gsLst>
                <a:gs pos="0">
                  <a:srgbClr val="BA8CC4"/>
                </a:gs>
                <a:gs pos="100000">
                  <a:srgbClr val="784D8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3"/>
            <p:cNvSpPr/>
            <p:nvPr/>
          </p:nvSpPr>
          <p:spPr>
            <a:xfrm>
              <a:off x="3779910" y="2935144"/>
              <a:ext cx="786843" cy="1108537"/>
            </a:xfrm>
            <a:custGeom>
              <a:avLst/>
              <a:gdLst/>
              <a:ahLst/>
              <a:cxnLst/>
              <a:rect l="l" t="t" r="r" b="b"/>
              <a:pathLst>
                <a:path w="19861" h="27981" extrusionOk="0">
                  <a:moveTo>
                    <a:pt x="1" y="1"/>
                  </a:moveTo>
                  <a:lnTo>
                    <a:pt x="1" y="27980"/>
                  </a:lnTo>
                  <a:lnTo>
                    <a:pt x="18312" y="27980"/>
                  </a:lnTo>
                  <a:cubicBezTo>
                    <a:pt x="19158" y="27980"/>
                    <a:pt x="19860" y="27290"/>
                    <a:pt x="19836" y="26432"/>
                  </a:cubicBezTo>
                  <a:lnTo>
                    <a:pt x="19836" y="1525"/>
                  </a:lnTo>
                  <a:cubicBezTo>
                    <a:pt x="19836" y="679"/>
                    <a:pt x="19158" y="1"/>
                    <a:pt x="18312" y="1"/>
                  </a:cubicBezTo>
                  <a:close/>
                </a:path>
              </a:pathLst>
            </a:custGeom>
            <a:gradFill>
              <a:gsLst>
                <a:gs pos="0">
                  <a:srgbClr val="A588D1"/>
                </a:gs>
                <a:gs pos="100000">
                  <a:srgbClr val="63439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3"/>
            <p:cNvSpPr/>
            <p:nvPr/>
          </p:nvSpPr>
          <p:spPr>
            <a:xfrm>
              <a:off x="3593596" y="2935144"/>
              <a:ext cx="372682" cy="1108537"/>
            </a:xfrm>
            <a:custGeom>
              <a:avLst/>
              <a:gdLst/>
              <a:ahLst/>
              <a:cxnLst/>
              <a:rect l="l" t="t" r="r" b="b"/>
              <a:pathLst>
                <a:path w="9407" h="27981" extrusionOk="0">
                  <a:moveTo>
                    <a:pt x="9407" y="27980"/>
                  </a:moveTo>
                  <a:lnTo>
                    <a:pt x="1167" y="27980"/>
                  </a:lnTo>
                  <a:cubicBezTo>
                    <a:pt x="524" y="27980"/>
                    <a:pt x="1" y="27456"/>
                    <a:pt x="1" y="26813"/>
                  </a:cubicBezTo>
                  <a:lnTo>
                    <a:pt x="1" y="2763"/>
                  </a:lnTo>
                  <a:cubicBezTo>
                    <a:pt x="1" y="1227"/>
                    <a:pt x="1239" y="1"/>
                    <a:pt x="2775" y="1"/>
                  </a:cubicBezTo>
                  <a:lnTo>
                    <a:pt x="6632" y="1"/>
                  </a:lnTo>
                  <a:cubicBezTo>
                    <a:pt x="8156" y="1"/>
                    <a:pt x="9395" y="1227"/>
                    <a:pt x="9395" y="2763"/>
                  </a:cubicBezTo>
                  <a:lnTo>
                    <a:pt x="9395" y="27980"/>
                  </a:lnTo>
                  <a:close/>
                </a:path>
              </a:pathLst>
            </a:custGeom>
            <a:gradFill>
              <a:gsLst>
                <a:gs pos="0">
                  <a:srgbClr val="BA8CC4"/>
                </a:gs>
                <a:gs pos="100000">
                  <a:srgbClr val="784D8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3"/>
            <p:cNvSpPr/>
            <p:nvPr/>
          </p:nvSpPr>
          <p:spPr>
            <a:xfrm>
              <a:off x="3966224" y="3360619"/>
              <a:ext cx="1150492" cy="332074"/>
            </a:xfrm>
            <a:custGeom>
              <a:avLst/>
              <a:gdLst/>
              <a:ahLst/>
              <a:cxnLst/>
              <a:rect l="l" t="t" r="r" b="b"/>
              <a:pathLst>
                <a:path w="29040" h="8382" extrusionOk="0">
                  <a:moveTo>
                    <a:pt x="1" y="0"/>
                  </a:moveTo>
                  <a:lnTo>
                    <a:pt x="29040" y="0"/>
                  </a:lnTo>
                  <a:lnTo>
                    <a:pt x="29040" y="8382"/>
                  </a:lnTo>
                  <a:lnTo>
                    <a:pt x="1" y="8382"/>
                  </a:lnTo>
                  <a:close/>
                </a:path>
              </a:pathLst>
            </a:custGeom>
            <a:gradFill>
              <a:gsLst>
                <a:gs pos="0">
                  <a:srgbClr val="BA8CC4"/>
                </a:gs>
                <a:gs pos="100000">
                  <a:srgbClr val="784D8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3"/>
            <p:cNvSpPr/>
            <p:nvPr/>
          </p:nvSpPr>
          <p:spPr>
            <a:xfrm>
              <a:off x="3966224" y="3692680"/>
              <a:ext cx="1150492" cy="350496"/>
            </a:xfrm>
            <a:custGeom>
              <a:avLst/>
              <a:gdLst/>
              <a:ahLst/>
              <a:cxnLst/>
              <a:rect l="l" t="t" r="r" b="b"/>
              <a:pathLst>
                <a:path w="29040" h="8847" extrusionOk="0">
                  <a:moveTo>
                    <a:pt x="1" y="0"/>
                  </a:moveTo>
                  <a:lnTo>
                    <a:pt x="29040" y="0"/>
                  </a:lnTo>
                  <a:lnTo>
                    <a:pt x="29040" y="8846"/>
                  </a:lnTo>
                  <a:lnTo>
                    <a:pt x="1" y="8846"/>
                  </a:lnTo>
                  <a:close/>
                </a:path>
              </a:pathLst>
            </a:custGeom>
            <a:gradFill>
              <a:gsLst>
                <a:gs pos="0">
                  <a:srgbClr val="A588D1"/>
                </a:gs>
                <a:gs pos="100000">
                  <a:srgbClr val="63439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3"/>
            <p:cNvSpPr/>
            <p:nvPr/>
          </p:nvSpPr>
          <p:spPr>
            <a:xfrm>
              <a:off x="4909124" y="3211069"/>
              <a:ext cx="259455" cy="149596"/>
            </a:xfrm>
            <a:custGeom>
              <a:avLst/>
              <a:gdLst/>
              <a:ahLst/>
              <a:cxnLst/>
              <a:rect l="l" t="t" r="r" b="b"/>
              <a:pathLst>
                <a:path w="6549" h="3776" extrusionOk="0">
                  <a:moveTo>
                    <a:pt x="0" y="1"/>
                  </a:moveTo>
                  <a:lnTo>
                    <a:pt x="0" y="3775"/>
                  </a:lnTo>
                  <a:lnTo>
                    <a:pt x="6549" y="3775"/>
                  </a:lnTo>
                  <a:lnTo>
                    <a:pt x="6549" y="1"/>
                  </a:lnTo>
                  <a:close/>
                </a:path>
              </a:pathLst>
            </a:custGeom>
            <a:solidFill>
              <a:srgbClr val="763B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3"/>
            <p:cNvSpPr/>
            <p:nvPr/>
          </p:nvSpPr>
          <p:spPr>
            <a:xfrm>
              <a:off x="4553452" y="2567548"/>
              <a:ext cx="320347" cy="384924"/>
            </a:xfrm>
            <a:custGeom>
              <a:avLst/>
              <a:gdLst/>
              <a:ahLst/>
              <a:cxnLst/>
              <a:rect l="l" t="t" r="r" b="b"/>
              <a:pathLst>
                <a:path w="8086" h="9716" extrusionOk="0">
                  <a:moveTo>
                    <a:pt x="5476" y="0"/>
                  </a:moveTo>
                  <a:cubicBezTo>
                    <a:pt x="4671" y="0"/>
                    <a:pt x="3891" y="428"/>
                    <a:pt x="3477" y="1183"/>
                  </a:cubicBezTo>
                  <a:lnTo>
                    <a:pt x="608" y="6315"/>
                  </a:lnTo>
                  <a:cubicBezTo>
                    <a:pt x="1" y="7410"/>
                    <a:pt x="406" y="8815"/>
                    <a:pt x="1501" y="9422"/>
                  </a:cubicBezTo>
                  <a:cubicBezTo>
                    <a:pt x="1856" y="9621"/>
                    <a:pt x="2241" y="9715"/>
                    <a:pt x="2621" y="9715"/>
                  </a:cubicBezTo>
                  <a:cubicBezTo>
                    <a:pt x="3427" y="9715"/>
                    <a:pt x="4208" y="9290"/>
                    <a:pt x="4620" y="8530"/>
                  </a:cubicBezTo>
                  <a:lnTo>
                    <a:pt x="7478" y="3398"/>
                  </a:lnTo>
                  <a:cubicBezTo>
                    <a:pt x="8085" y="2291"/>
                    <a:pt x="7680" y="898"/>
                    <a:pt x="6585" y="290"/>
                  </a:cubicBezTo>
                  <a:cubicBezTo>
                    <a:pt x="6233" y="93"/>
                    <a:pt x="5851" y="0"/>
                    <a:pt x="5476" y="0"/>
                  </a:cubicBezTo>
                  <a:close/>
                </a:path>
              </a:pathLst>
            </a:custGeom>
            <a:gradFill>
              <a:gsLst>
                <a:gs pos="0">
                  <a:srgbClr val="5C698E"/>
                </a:gs>
                <a:gs pos="100000">
                  <a:srgbClr val="2C303B"/>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3"/>
            <p:cNvSpPr/>
            <p:nvPr/>
          </p:nvSpPr>
          <p:spPr>
            <a:xfrm>
              <a:off x="4265285" y="2811582"/>
              <a:ext cx="553338" cy="155697"/>
            </a:xfrm>
            <a:custGeom>
              <a:avLst/>
              <a:gdLst/>
              <a:ahLst/>
              <a:cxnLst/>
              <a:rect l="l" t="t" r="r" b="b"/>
              <a:pathLst>
                <a:path w="13967" h="3930" extrusionOk="0">
                  <a:moveTo>
                    <a:pt x="13966" y="1965"/>
                  </a:moveTo>
                  <a:lnTo>
                    <a:pt x="13966" y="1965"/>
                  </a:lnTo>
                  <a:cubicBezTo>
                    <a:pt x="13966" y="3048"/>
                    <a:pt x="13085" y="3929"/>
                    <a:pt x="12002" y="3929"/>
                  </a:cubicBezTo>
                  <a:lnTo>
                    <a:pt x="1965" y="3929"/>
                  </a:lnTo>
                  <a:cubicBezTo>
                    <a:pt x="881" y="3929"/>
                    <a:pt x="0" y="3060"/>
                    <a:pt x="0" y="1965"/>
                  </a:cubicBezTo>
                  <a:lnTo>
                    <a:pt x="0" y="1965"/>
                  </a:lnTo>
                  <a:cubicBezTo>
                    <a:pt x="0" y="881"/>
                    <a:pt x="881" y="0"/>
                    <a:pt x="1965" y="0"/>
                  </a:cubicBezTo>
                  <a:lnTo>
                    <a:pt x="12002" y="0"/>
                  </a:lnTo>
                  <a:cubicBezTo>
                    <a:pt x="13073" y="0"/>
                    <a:pt x="13966" y="881"/>
                    <a:pt x="13966" y="1965"/>
                  </a:cubicBezTo>
                  <a:close/>
                </a:path>
              </a:pathLst>
            </a:custGeom>
            <a:solidFill>
              <a:srgbClr val="BCBA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3"/>
            <p:cNvSpPr/>
            <p:nvPr/>
          </p:nvSpPr>
          <p:spPr>
            <a:xfrm>
              <a:off x="4179913" y="2811582"/>
              <a:ext cx="216985" cy="207120"/>
            </a:xfrm>
            <a:custGeom>
              <a:avLst/>
              <a:gdLst/>
              <a:ahLst/>
              <a:cxnLst/>
              <a:rect l="l" t="t" r="r" b="b"/>
              <a:pathLst>
                <a:path w="5477" h="5228" extrusionOk="0">
                  <a:moveTo>
                    <a:pt x="1465" y="0"/>
                  </a:moveTo>
                  <a:cubicBezTo>
                    <a:pt x="655" y="0"/>
                    <a:pt x="0" y="655"/>
                    <a:pt x="0" y="1477"/>
                  </a:cubicBezTo>
                  <a:lnTo>
                    <a:pt x="0" y="4525"/>
                  </a:lnTo>
                  <a:cubicBezTo>
                    <a:pt x="0" y="4917"/>
                    <a:pt x="310" y="5227"/>
                    <a:pt x="703" y="5227"/>
                  </a:cubicBezTo>
                  <a:lnTo>
                    <a:pt x="4774" y="5227"/>
                  </a:lnTo>
                  <a:cubicBezTo>
                    <a:pt x="5167" y="5227"/>
                    <a:pt x="5477" y="4917"/>
                    <a:pt x="5477" y="4525"/>
                  </a:cubicBezTo>
                  <a:lnTo>
                    <a:pt x="5477" y="703"/>
                  </a:lnTo>
                  <a:cubicBezTo>
                    <a:pt x="5477" y="310"/>
                    <a:pt x="5167" y="0"/>
                    <a:pt x="4774" y="0"/>
                  </a:cubicBezTo>
                  <a:close/>
                </a:path>
              </a:pathLst>
            </a:custGeom>
            <a:solidFill>
              <a:srgbClr val="FFA1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3"/>
            <p:cNvSpPr/>
            <p:nvPr/>
          </p:nvSpPr>
          <p:spPr>
            <a:xfrm>
              <a:off x="4226580" y="2915336"/>
              <a:ext cx="21750" cy="103798"/>
            </a:xfrm>
            <a:custGeom>
              <a:avLst/>
              <a:gdLst/>
              <a:ahLst/>
              <a:cxnLst/>
              <a:rect l="l" t="t" r="r" b="b"/>
              <a:pathLst>
                <a:path w="549" h="2620" extrusionOk="0">
                  <a:moveTo>
                    <a:pt x="1" y="1"/>
                  </a:moveTo>
                  <a:lnTo>
                    <a:pt x="1" y="2620"/>
                  </a:lnTo>
                  <a:lnTo>
                    <a:pt x="548" y="2620"/>
                  </a:lnTo>
                  <a:lnTo>
                    <a:pt x="548" y="1"/>
                  </a:lnTo>
                  <a:close/>
                </a:path>
              </a:pathLst>
            </a:custGeom>
            <a:solidFill>
              <a:srgbClr val="FFA1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3"/>
            <p:cNvSpPr/>
            <p:nvPr/>
          </p:nvSpPr>
          <p:spPr>
            <a:xfrm>
              <a:off x="4277051" y="2915336"/>
              <a:ext cx="21750" cy="103798"/>
            </a:xfrm>
            <a:custGeom>
              <a:avLst/>
              <a:gdLst/>
              <a:ahLst/>
              <a:cxnLst/>
              <a:rect l="l" t="t" r="r" b="b"/>
              <a:pathLst>
                <a:path w="549" h="2620" extrusionOk="0">
                  <a:moveTo>
                    <a:pt x="1" y="1"/>
                  </a:moveTo>
                  <a:lnTo>
                    <a:pt x="1" y="2620"/>
                  </a:lnTo>
                  <a:lnTo>
                    <a:pt x="548" y="2620"/>
                  </a:lnTo>
                  <a:lnTo>
                    <a:pt x="548" y="1"/>
                  </a:lnTo>
                  <a:close/>
                </a:path>
              </a:pathLst>
            </a:custGeom>
            <a:solidFill>
              <a:srgbClr val="FFA1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3"/>
            <p:cNvSpPr/>
            <p:nvPr/>
          </p:nvSpPr>
          <p:spPr>
            <a:xfrm>
              <a:off x="4328473" y="2915336"/>
              <a:ext cx="21750" cy="103798"/>
            </a:xfrm>
            <a:custGeom>
              <a:avLst/>
              <a:gdLst/>
              <a:ahLst/>
              <a:cxnLst/>
              <a:rect l="l" t="t" r="r" b="b"/>
              <a:pathLst>
                <a:path w="549" h="2620" extrusionOk="0">
                  <a:moveTo>
                    <a:pt x="1" y="1"/>
                  </a:moveTo>
                  <a:lnTo>
                    <a:pt x="1" y="2620"/>
                  </a:lnTo>
                  <a:lnTo>
                    <a:pt x="548" y="2620"/>
                  </a:lnTo>
                  <a:lnTo>
                    <a:pt x="548" y="1"/>
                  </a:lnTo>
                  <a:close/>
                </a:path>
              </a:pathLst>
            </a:custGeom>
            <a:solidFill>
              <a:srgbClr val="FFA1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3"/>
            <p:cNvSpPr/>
            <p:nvPr/>
          </p:nvSpPr>
          <p:spPr>
            <a:xfrm>
              <a:off x="3932273" y="3071264"/>
              <a:ext cx="809465" cy="289604"/>
            </a:xfrm>
            <a:custGeom>
              <a:avLst/>
              <a:gdLst/>
              <a:ahLst/>
              <a:cxnLst/>
              <a:rect l="l" t="t" r="r" b="b"/>
              <a:pathLst>
                <a:path w="20432" h="7310" extrusionOk="0">
                  <a:moveTo>
                    <a:pt x="3384" y="1"/>
                  </a:moveTo>
                  <a:cubicBezTo>
                    <a:pt x="1651" y="1"/>
                    <a:pt x="200" y="1350"/>
                    <a:pt x="107" y="3101"/>
                  </a:cubicBezTo>
                  <a:cubicBezTo>
                    <a:pt x="0" y="4911"/>
                    <a:pt x="1381" y="6459"/>
                    <a:pt x="3203" y="6554"/>
                  </a:cubicBezTo>
                  <a:lnTo>
                    <a:pt x="16871" y="7304"/>
                  </a:lnTo>
                  <a:cubicBezTo>
                    <a:pt x="16937" y="7308"/>
                    <a:pt x="17002" y="7310"/>
                    <a:pt x="17067" y="7310"/>
                  </a:cubicBezTo>
                  <a:cubicBezTo>
                    <a:pt x="18802" y="7310"/>
                    <a:pt x="20244" y="5942"/>
                    <a:pt x="20324" y="4208"/>
                  </a:cubicBezTo>
                  <a:cubicBezTo>
                    <a:pt x="20431" y="2411"/>
                    <a:pt x="19050" y="863"/>
                    <a:pt x="17229" y="756"/>
                  </a:cubicBezTo>
                  <a:lnTo>
                    <a:pt x="3560" y="6"/>
                  </a:lnTo>
                  <a:cubicBezTo>
                    <a:pt x="3501" y="2"/>
                    <a:pt x="3442" y="1"/>
                    <a:pt x="33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3"/>
            <p:cNvSpPr/>
            <p:nvPr/>
          </p:nvSpPr>
          <p:spPr>
            <a:xfrm>
              <a:off x="4693534" y="2398863"/>
              <a:ext cx="475053" cy="812278"/>
            </a:xfrm>
            <a:custGeom>
              <a:avLst/>
              <a:gdLst/>
              <a:ahLst/>
              <a:cxnLst/>
              <a:rect l="l" t="t" r="r" b="b"/>
              <a:pathLst>
                <a:path w="11991" h="20503" extrusionOk="0">
                  <a:moveTo>
                    <a:pt x="11991" y="20503"/>
                  </a:moveTo>
                  <a:lnTo>
                    <a:pt x="1" y="20503"/>
                  </a:lnTo>
                  <a:lnTo>
                    <a:pt x="1" y="3501"/>
                  </a:lnTo>
                  <a:cubicBezTo>
                    <a:pt x="1" y="1512"/>
                    <a:pt x="1846" y="0"/>
                    <a:pt x="3787" y="417"/>
                  </a:cubicBezTo>
                  <a:lnTo>
                    <a:pt x="3787" y="417"/>
                  </a:lnTo>
                  <a:cubicBezTo>
                    <a:pt x="8573" y="1429"/>
                    <a:pt x="11991" y="5644"/>
                    <a:pt x="11991" y="10525"/>
                  </a:cubicBezTo>
                  <a:close/>
                </a:path>
              </a:pathLst>
            </a:custGeom>
            <a:gradFill>
              <a:gsLst>
                <a:gs pos="0">
                  <a:srgbClr val="424242"/>
                </a:gs>
                <a:gs pos="100000">
                  <a:srgbClr val="01010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3"/>
            <p:cNvSpPr/>
            <p:nvPr/>
          </p:nvSpPr>
          <p:spPr>
            <a:xfrm>
              <a:off x="4646391" y="2344035"/>
              <a:ext cx="308066" cy="287187"/>
            </a:xfrm>
            <a:custGeom>
              <a:avLst/>
              <a:gdLst/>
              <a:ahLst/>
              <a:cxnLst/>
              <a:rect l="l" t="t" r="r" b="b"/>
              <a:pathLst>
                <a:path w="7776" h="7249" extrusionOk="0">
                  <a:moveTo>
                    <a:pt x="2922" y="0"/>
                  </a:moveTo>
                  <a:cubicBezTo>
                    <a:pt x="2242" y="0"/>
                    <a:pt x="1560" y="259"/>
                    <a:pt x="1036" y="777"/>
                  </a:cubicBezTo>
                  <a:cubicBezTo>
                    <a:pt x="0" y="1825"/>
                    <a:pt x="0" y="3504"/>
                    <a:pt x="1036" y="4539"/>
                  </a:cubicBezTo>
                  <a:lnTo>
                    <a:pt x="2977" y="6480"/>
                  </a:lnTo>
                  <a:cubicBezTo>
                    <a:pt x="3489" y="6992"/>
                    <a:pt x="4168" y="7248"/>
                    <a:pt x="4849" y="7248"/>
                  </a:cubicBezTo>
                  <a:cubicBezTo>
                    <a:pt x="5531" y="7248"/>
                    <a:pt x="6215" y="6992"/>
                    <a:pt x="6739" y="6480"/>
                  </a:cubicBezTo>
                  <a:cubicBezTo>
                    <a:pt x="7775" y="5432"/>
                    <a:pt x="7775" y="3754"/>
                    <a:pt x="6739" y="2718"/>
                  </a:cubicBezTo>
                  <a:lnTo>
                    <a:pt x="4799" y="777"/>
                  </a:lnTo>
                  <a:cubicBezTo>
                    <a:pt x="4281" y="259"/>
                    <a:pt x="3602" y="0"/>
                    <a:pt x="2922" y="0"/>
                  </a:cubicBezTo>
                  <a:close/>
                </a:path>
              </a:pathLst>
            </a:custGeom>
            <a:gradFill>
              <a:gsLst>
                <a:gs pos="0">
                  <a:srgbClr val="424242"/>
                </a:gs>
                <a:gs pos="100000">
                  <a:srgbClr val="01010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3"/>
            <p:cNvSpPr/>
            <p:nvPr/>
          </p:nvSpPr>
          <p:spPr>
            <a:xfrm>
              <a:off x="4562445" y="2263495"/>
              <a:ext cx="354260" cy="337303"/>
            </a:xfrm>
            <a:custGeom>
              <a:avLst/>
              <a:gdLst/>
              <a:ahLst/>
              <a:cxnLst/>
              <a:rect l="l" t="t" r="r" b="b"/>
              <a:pathLst>
                <a:path w="8942" h="8514" extrusionOk="0">
                  <a:moveTo>
                    <a:pt x="6537" y="8513"/>
                  </a:moveTo>
                  <a:lnTo>
                    <a:pt x="2084" y="8513"/>
                  </a:lnTo>
                  <a:cubicBezTo>
                    <a:pt x="929" y="8513"/>
                    <a:pt x="0" y="7573"/>
                    <a:pt x="0" y="6430"/>
                  </a:cubicBezTo>
                  <a:lnTo>
                    <a:pt x="0" y="0"/>
                  </a:lnTo>
                  <a:lnTo>
                    <a:pt x="8942" y="0"/>
                  </a:lnTo>
                  <a:lnTo>
                    <a:pt x="8942" y="6132"/>
                  </a:lnTo>
                  <a:cubicBezTo>
                    <a:pt x="8930" y="7442"/>
                    <a:pt x="7858" y="8513"/>
                    <a:pt x="6537" y="8513"/>
                  </a:cubicBezTo>
                  <a:close/>
                </a:path>
              </a:pathLst>
            </a:cu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3"/>
            <p:cNvSpPr/>
            <p:nvPr/>
          </p:nvSpPr>
          <p:spPr>
            <a:xfrm>
              <a:off x="4475171" y="2088472"/>
              <a:ext cx="483056" cy="364679"/>
            </a:xfrm>
            <a:custGeom>
              <a:avLst/>
              <a:gdLst/>
              <a:ahLst/>
              <a:cxnLst/>
              <a:rect l="l" t="t" r="r" b="b"/>
              <a:pathLst>
                <a:path w="12193" h="9205" extrusionOk="0">
                  <a:moveTo>
                    <a:pt x="10776" y="2751"/>
                  </a:moveTo>
                  <a:lnTo>
                    <a:pt x="10192" y="2180"/>
                  </a:lnTo>
                  <a:cubicBezTo>
                    <a:pt x="9811" y="1799"/>
                    <a:pt x="9275" y="1584"/>
                    <a:pt x="8740" y="1584"/>
                  </a:cubicBezTo>
                  <a:lnTo>
                    <a:pt x="8085" y="1584"/>
                  </a:lnTo>
                  <a:cubicBezTo>
                    <a:pt x="7847" y="989"/>
                    <a:pt x="7251" y="561"/>
                    <a:pt x="6561" y="561"/>
                  </a:cubicBezTo>
                  <a:cubicBezTo>
                    <a:pt x="6311" y="561"/>
                    <a:pt x="6084" y="620"/>
                    <a:pt x="5858" y="715"/>
                  </a:cubicBezTo>
                  <a:cubicBezTo>
                    <a:pt x="5561" y="275"/>
                    <a:pt x="5072" y="1"/>
                    <a:pt x="4513" y="1"/>
                  </a:cubicBezTo>
                  <a:cubicBezTo>
                    <a:pt x="4108" y="1"/>
                    <a:pt x="3739" y="144"/>
                    <a:pt x="3441" y="382"/>
                  </a:cubicBezTo>
                  <a:cubicBezTo>
                    <a:pt x="3084" y="132"/>
                    <a:pt x="2644" y="1"/>
                    <a:pt x="2191" y="1"/>
                  </a:cubicBezTo>
                  <a:cubicBezTo>
                    <a:pt x="977" y="1"/>
                    <a:pt x="0" y="977"/>
                    <a:pt x="0" y="2180"/>
                  </a:cubicBezTo>
                  <a:cubicBezTo>
                    <a:pt x="0" y="3394"/>
                    <a:pt x="977" y="4371"/>
                    <a:pt x="2191" y="4371"/>
                  </a:cubicBezTo>
                  <a:lnTo>
                    <a:pt x="8990" y="4371"/>
                  </a:lnTo>
                  <a:lnTo>
                    <a:pt x="8990" y="7585"/>
                  </a:lnTo>
                  <a:cubicBezTo>
                    <a:pt x="8990" y="7978"/>
                    <a:pt x="9216" y="8311"/>
                    <a:pt x="9549" y="8478"/>
                  </a:cubicBezTo>
                  <a:lnTo>
                    <a:pt x="11121" y="9204"/>
                  </a:lnTo>
                  <a:lnTo>
                    <a:pt x="11121" y="9193"/>
                  </a:lnTo>
                  <a:cubicBezTo>
                    <a:pt x="11811" y="7811"/>
                    <a:pt x="12169" y="6276"/>
                    <a:pt x="12169" y="4728"/>
                  </a:cubicBezTo>
                  <a:cubicBezTo>
                    <a:pt x="12192" y="3835"/>
                    <a:pt x="11621" y="3049"/>
                    <a:pt x="10776" y="2751"/>
                  </a:cubicBezTo>
                  <a:close/>
                </a:path>
              </a:pathLst>
            </a:custGeom>
            <a:gradFill>
              <a:gsLst>
                <a:gs pos="0">
                  <a:srgbClr val="EDC3D8"/>
                </a:gs>
                <a:gs pos="100000">
                  <a:srgbClr val="C8659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3"/>
            <p:cNvSpPr/>
            <p:nvPr/>
          </p:nvSpPr>
          <p:spPr>
            <a:xfrm>
              <a:off x="3962460" y="2766776"/>
              <a:ext cx="536342" cy="336828"/>
            </a:xfrm>
            <a:custGeom>
              <a:avLst/>
              <a:gdLst/>
              <a:ahLst/>
              <a:cxnLst/>
              <a:rect l="l" t="t" r="r" b="b"/>
              <a:pathLst>
                <a:path w="13538" h="8502" extrusionOk="0">
                  <a:moveTo>
                    <a:pt x="738" y="0"/>
                  </a:moveTo>
                  <a:cubicBezTo>
                    <a:pt x="250" y="0"/>
                    <a:pt x="0" y="393"/>
                    <a:pt x="155" y="881"/>
                  </a:cubicBezTo>
                  <a:lnTo>
                    <a:pt x="2774" y="8501"/>
                  </a:lnTo>
                  <a:lnTo>
                    <a:pt x="13538" y="8501"/>
                  </a:lnTo>
                  <a:lnTo>
                    <a:pt x="10918" y="881"/>
                  </a:lnTo>
                  <a:cubicBezTo>
                    <a:pt x="10752" y="393"/>
                    <a:pt x="10228" y="0"/>
                    <a:pt x="9740" y="0"/>
                  </a:cubicBezTo>
                  <a:close/>
                </a:path>
              </a:pathLst>
            </a:custGeom>
            <a:solidFill>
              <a:srgbClr val="D7D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33"/>
            <p:cNvSpPr/>
            <p:nvPr/>
          </p:nvSpPr>
          <p:spPr>
            <a:xfrm>
              <a:off x="4474220" y="3067699"/>
              <a:ext cx="258068" cy="35893"/>
            </a:xfrm>
            <a:custGeom>
              <a:avLst/>
              <a:gdLst/>
              <a:ahLst/>
              <a:cxnLst/>
              <a:rect l="l" t="t" r="r" b="b"/>
              <a:pathLst>
                <a:path w="6514" h="906" extrusionOk="0">
                  <a:moveTo>
                    <a:pt x="1" y="0"/>
                  </a:moveTo>
                  <a:lnTo>
                    <a:pt x="1" y="905"/>
                  </a:lnTo>
                  <a:lnTo>
                    <a:pt x="6513" y="905"/>
                  </a:lnTo>
                  <a:lnTo>
                    <a:pt x="6513" y="0"/>
                  </a:lnTo>
                  <a:close/>
                </a:path>
              </a:pathLst>
            </a:custGeom>
            <a:solidFill>
              <a:srgbClr val="D7D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33"/>
            <p:cNvSpPr/>
            <p:nvPr/>
          </p:nvSpPr>
          <p:spPr>
            <a:xfrm>
              <a:off x="3937463" y="2766776"/>
              <a:ext cx="536817" cy="336828"/>
            </a:xfrm>
            <a:custGeom>
              <a:avLst/>
              <a:gdLst/>
              <a:ahLst/>
              <a:cxnLst/>
              <a:rect l="l" t="t" r="r" b="b"/>
              <a:pathLst>
                <a:path w="13550" h="8502" extrusionOk="0">
                  <a:moveTo>
                    <a:pt x="13550" y="8501"/>
                  </a:moveTo>
                  <a:lnTo>
                    <a:pt x="2786" y="8501"/>
                  </a:lnTo>
                  <a:lnTo>
                    <a:pt x="167" y="881"/>
                  </a:lnTo>
                  <a:cubicBezTo>
                    <a:pt x="0" y="393"/>
                    <a:pt x="250" y="0"/>
                    <a:pt x="750" y="0"/>
                  </a:cubicBezTo>
                  <a:lnTo>
                    <a:pt x="9751" y="0"/>
                  </a:lnTo>
                  <a:cubicBezTo>
                    <a:pt x="10240" y="0"/>
                    <a:pt x="10763" y="393"/>
                    <a:pt x="10930" y="881"/>
                  </a:cubicBezTo>
                  <a:close/>
                </a:path>
              </a:pathLst>
            </a:custGeom>
            <a:gradFill>
              <a:gsLst>
                <a:gs pos="0">
                  <a:srgbClr val="5C698E"/>
                </a:gs>
                <a:gs pos="100000">
                  <a:srgbClr val="2C303B"/>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3"/>
            <p:cNvSpPr/>
            <p:nvPr/>
          </p:nvSpPr>
          <p:spPr>
            <a:xfrm>
              <a:off x="4125163" y="2915336"/>
              <a:ext cx="155697" cy="39657"/>
            </a:xfrm>
            <a:custGeom>
              <a:avLst/>
              <a:gdLst/>
              <a:ahLst/>
              <a:cxnLst/>
              <a:rect l="l" t="t" r="r" b="b"/>
              <a:pathLst>
                <a:path w="3930" h="1001" extrusionOk="0">
                  <a:moveTo>
                    <a:pt x="1" y="1"/>
                  </a:moveTo>
                  <a:lnTo>
                    <a:pt x="334" y="1001"/>
                  </a:lnTo>
                  <a:lnTo>
                    <a:pt x="3930" y="1001"/>
                  </a:lnTo>
                  <a:lnTo>
                    <a:pt x="3585" y="1"/>
                  </a:lnTo>
                  <a:close/>
                </a:path>
              </a:pathLst>
            </a:custGeom>
            <a:solidFill>
              <a:srgbClr val="D7D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3"/>
            <p:cNvSpPr/>
            <p:nvPr/>
          </p:nvSpPr>
          <p:spPr>
            <a:xfrm>
              <a:off x="3906800" y="3068650"/>
              <a:ext cx="639189" cy="437298"/>
            </a:xfrm>
            <a:custGeom>
              <a:avLst/>
              <a:gdLst/>
              <a:ahLst/>
              <a:cxnLst/>
              <a:rect l="l" t="t" r="r" b="b"/>
              <a:pathLst>
                <a:path w="16134" h="11038" extrusionOk="0">
                  <a:moveTo>
                    <a:pt x="12573" y="10680"/>
                  </a:moveTo>
                  <a:lnTo>
                    <a:pt x="1239" y="5870"/>
                  </a:lnTo>
                  <a:cubicBezTo>
                    <a:pt x="405" y="5513"/>
                    <a:pt x="0" y="4548"/>
                    <a:pt x="358" y="3715"/>
                  </a:cubicBezTo>
                  <a:lnTo>
                    <a:pt x="1405" y="1238"/>
                  </a:lnTo>
                  <a:cubicBezTo>
                    <a:pt x="1751" y="405"/>
                    <a:pt x="2727" y="0"/>
                    <a:pt x="3560" y="357"/>
                  </a:cubicBezTo>
                  <a:lnTo>
                    <a:pt x="14895" y="5167"/>
                  </a:lnTo>
                  <a:cubicBezTo>
                    <a:pt x="15728" y="5525"/>
                    <a:pt x="16133" y="6489"/>
                    <a:pt x="15776" y="7322"/>
                  </a:cubicBezTo>
                  <a:lnTo>
                    <a:pt x="14740" y="9799"/>
                  </a:lnTo>
                  <a:cubicBezTo>
                    <a:pt x="14395" y="10644"/>
                    <a:pt x="13431" y="11037"/>
                    <a:pt x="12573" y="10680"/>
                  </a:cubicBezTo>
                  <a:close/>
                </a:path>
              </a:pathLst>
            </a:custGeom>
            <a:gradFill>
              <a:gsLst>
                <a:gs pos="0">
                  <a:srgbClr val="2A2A9A"/>
                </a:gs>
                <a:gs pos="100000">
                  <a:srgbClr val="11113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3"/>
            <p:cNvSpPr/>
            <p:nvPr/>
          </p:nvSpPr>
          <p:spPr>
            <a:xfrm>
              <a:off x="4554878" y="3095628"/>
              <a:ext cx="630235" cy="383260"/>
            </a:xfrm>
            <a:custGeom>
              <a:avLst/>
              <a:gdLst/>
              <a:ahLst/>
              <a:cxnLst/>
              <a:rect l="l" t="t" r="r" b="b"/>
              <a:pathLst>
                <a:path w="15908" h="9674" extrusionOk="0">
                  <a:moveTo>
                    <a:pt x="3712" y="1"/>
                  </a:moveTo>
                  <a:cubicBezTo>
                    <a:pt x="2377" y="1"/>
                    <a:pt x="1113" y="822"/>
                    <a:pt x="620" y="2153"/>
                  </a:cubicBezTo>
                  <a:cubicBezTo>
                    <a:pt x="1" y="3843"/>
                    <a:pt x="870" y="5737"/>
                    <a:pt x="2572" y="6368"/>
                  </a:cubicBezTo>
                  <a:lnTo>
                    <a:pt x="11073" y="9475"/>
                  </a:lnTo>
                  <a:cubicBezTo>
                    <a:pt x="11443" y="9610"/>
                    <a:pt x="11822" y="9673"/>
                    <a:pt x="12195" y="9673"/>
                  </a:cubicBezTo>
                  <a:cubicBezTo>
                    <a:pt x="13538" y="9673"/>
                    <a:pt x="14801" y="8846"/>
                    <a:pt x="15276" y="7522"/>
                  </a:cubicBezTo>
                  <a:cubicBezTo>
                    <a:pt x="15907" y="5832"/>
                    <a:pt x="15026" y="3939"/>
                    <a:pt x="13336" y="3308"/>
                  </a:cubicBezTo>
                  <a:lnTo>
                    <a:pt x="4834" y="200"/>
                  </a:lnTo>
                  <a:cubicBezTo>
                    <a:pt x="4465" y="65"/>
                    <a:pt x="4086" y="1"/>
                    <a:pt x="3712" y="1"/>
                  </a:cubicBezTo>
                  <a:close/>
                </a:path>
              </a:pathLst>
            </a:custGeom>
            <a:solidFill>
              <a:srgbClr val="9D4E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33"/>
            <p:cNvSpPr/>
            <p:nvPr/>
          </p:nvSpPr>
          <p:spPr>
            <a:xfrm>
              <a:off x="4944026" y="2631409"/>
              <a:ext cx="181646" cy="414637"/>
            </a:xfrm>
            <a:custGeom>
              <a:avLst/>
              <a:gdLst/>
              <a:ahLst/>
              <a:cxnLst/>
              <a:rect l="l" t="t" r="r" b="b"/>
              <a:pathLst>
                <a:path w="4585" h="10466" extrusionOk="0">
                  <a:moveTo>
                    <a:pt x="2286" y="0"/>
                  </a:moveTo>
                  <a:cubicBezTo>
                    <a:pt x="1024" y="0"/>
                    <a:pt x="0" y="1024"/>
                    <a:pt x="0" y="2286"/>
                  </a:cubicBezTo>
                  <a:lnTo>
                    <a:pt x="0" y="8168"/>
                  </a:lnTo>
                  <a:cubicBezTo>
                    <a:pt x="0" y="9430"/>
                    <a:pt x="1024" y="10466"/>
                    <a:pt x="2286" y="10466"/>
                  </a:cubicBezTo>
                  <a:cubicBezTo>
                    <a:pt x="3548" y="10466"/>
                    <a:pt x="4584" y="9430"/>
                    <a:pt x="4584" y="8168"/>
                  </a:cubicBezTo>
                  <a:lnTo>
                    <a:pt x="4584" y="2286"/>
                  </a:lnTo>
                  <a:cubicBezTo>
                    <a:pt x="4584" y="1024"/>
                    <a:pt x="3548" y="0"/>
                    <a:pt x="2286" y="0"/>
                  </a:cubicBezTo>
                  <a:close/>
                </a:path>
              </a:pathLst>
            </a:custGeom>
            <a:gradFill>
              <a:gsLst>
                <a:gs pos="0">
                  <a:srgbClr val="5C698E"/>
                </a:gs>
                <a:gs pos="100000">
                  <a:srgbClr val="2C303B"/>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33"/>
            <p:cNvSpPr/>
            <p:nvPr/>
          </p:nvSpPr>
          <p:spPr>
            <a:xfrm>
              <a:off x="4257719" y="3222875"/>
              <a:ext cx="470775" cy="379298"/>
            </a:xfrm>
            <a:custGeom>
              <a:avLst/>
              <a:gdLst/>
              <a:ahLst/>
              <a:cxnLst/>
              <a:rect l="l" t="t" r="r" b="b"/>
              <a:pathLst>
                <a:path w="11883" h="9574" extrusionOk="0">
                  <a:moveTo>
                    <a:pt x="1" y="6465"/>
                  </a:moveTo>
                  <a:lnTo>
                    <a:pt x="5942" y="9085"/>
                  </a:lnTo>
                  <a:cubicBezTo>
                    <a:pt x="7037" y="9573"/>
                    <a:pt x="8311" y="9073"/>
                    <a:pt x="8787" y="7989"/>
                  </a:cubicBezTo>
                  <a:lnTo>
                    <a:pt x="11466" y="1941"/>
                  </a:lnTo>
                  <a:cubicBezTo>
                    <a:pt x="11883" y="1012"/>
                    <a:pt x="11085" y="0"/>
                    <a:pt x="10085" y="179"/>
                  </a:cubicBezTo>
                  <a:lnTo>
                    <a:pt x="3989" y="1286"/>
                  </a:lnTo>
                  <a:lnTo>
                    <a:pt x="2572" y="667"/>
                  </a:lnTo>
                  <a:close/>
                </a:path>
              </a:pathLst>
            </a:custGeom>
            <a:gradFill>
              <a:gsLst>
                <a:gs pos="0">
                  <a:srgbClr val="EDC3D8"/>
                </a:gs>
                <a:gs pos="100000">
                  <a:srgbClr val="C8659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3"/>
            <p:cNvSpPr/>
            <p:nvPr/>
          </p:nvSpPr>
          <p:spPr>
            <a:xfrm>
              <a:off x="4428464" y="3229134"/>
              <a:ext cx="298280" cy="361391"/>
            </a:xfrm>
            <a:custGeom>
              <a:avLst/>
              <a:gdLst/>
              <a:ahLst/>
              <a:cxnLst/>
              <a:rect l="l" t="t" r="r" b="b"/>
              <a:pathLst>
                <a:path w="7529" h="9122" extrusionOk="0">
                  <a:moveTo>
                    <a:pt x="1" y="8212"/>
                  </a:moveTo>
                  <a:lnTo>
                    <a:pt x="1" y="8212"/>
                  </a:lnTo>
                  <a:cubicBezTo>
                    <a:pt x="9" y="8216"/>
                    <a:pt x="17" y="8220"/>
                    <a:pt x="25" y="8223"/>
                  </a:cubicBezTo>
                  <a:lnTo>
                    <a:pt x="25" y="8223"/>
                  </a:lnTo>
                  <a:lnTo>
                    <a:pt x="1" y="8212"/>
                  </a:lnTo>
                  <a:close/>
                  <a:moveTo>
                    <a:pt x="5994" y="0"/>
                  </a:moveTo>
                  <a:cubicBezTo>
                    <a:pt x="5919" y="0"/>
                    <a:pt x="5842" y="7"/>
                    <a:pt x="5763" y="21"/>
                  </a:cubicBezTo>
                  <a:lnTo>
                    <a:pt x="5549" y="57"/>
                  </a:lnTo>
                  <a:cubicBezTo>
                    <a:pt x="5680" y="378"/>
                    <a:pt x="5692" y="735"/>
                    <a:pt x="5537" y="1069"/>
                  </a:cubicBezTo>
                  <a:lnTo>
                    <a:pt x="2858" y="7117"/>
                  </a:lnTo>
                  <a:cubicBezTo>
                    <a:pt x="2507" y="7917"/>
                    <a:pt x="1721" y="8405"/>
                    <a:pt x="888" y="8405"/>
                  </a:cubicBezTo>
                  <a:cubicBezTo>
                    <a:pt x="601" y="8405"/>
                    <a:pt x="308" y="8347"/>
                    <a:pt x="25" y="8223"/>
                  </a:cubicBezTo>
                  <a:lnTo>
                    <a:pt x="25" y="8223"/>
                  </a:lnTo>
                  <a:lnTo>
                    <a:pt x="1608" y="8927"/>
                  </a:lnTo>
                  <a:cubicBezTo>
                    <a:pt x="1897" y="9059"/>
                    <a:pt x="2199" y="9121"/>
                    <a:pt x="2496" y="9121"/>
                  </a:cubicBezTo>
                  <a:cubicBezTo>
                    <a:pt x="3321" y="9121"/>
                    <a:pt x="4106" y="8638"/>
                    <a:pt x="4465" y="7831"/>
                  </a:cubicBezTo>
                  <a:lnTo>
                    <a:pt x="7144" y="1783"/>
                  </a:lnTo>
                  <a:cubicBezTo>
                    <a:pt x="7528" y="927"/>
                    <a:pt x="6881" y="0"/>
                    <a:pt x="59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3"/>
            <p:cNvSpPr/>
            <p:nvPr/>
          </p:nvSpPr>
          <p:spPr>
            <a:xfrm>
              <a:off x="4572349" y="2864390"/>
              <a:ext cx="553338" cy="181646"/>
            </a:xfrm>
            <a:custGeom>
              <a:avLst/>
              <a:gdLst/>
              <a:ahLst/>
              <a:cxnLst/>
              <a:rect l="l" t="t" r="r" b="b"/>
              <a:pathLst>
                <a:path w="13967" h="4585" extrusionOk="0">
                  <a:moveTo>
                    <a:pt x="13966" y="2287"/>
                  </a:moveTo>
                  <a:lnTo>
                    <a:pt x="13966" y="2287"/>
                  </a:lnTo>
                  <a:cubicBezTo>
                    <a:pt x="13966" y="3549"/>
                    <a:pt x="12930" y="4585"/>
                    <a:pt x="11668" y="4585"/>
                  </a:cubicBezTo>
                  <a:lnTo>
                    <a:pt x="2298" y="4585"/>
                  </a:lnTo>
                  <a:cubicBezTo>
                    <a:pt x="1024" y="4585"/>
                    <a:pt x="0" y="3549"/>
                    <a:pt x="0" y="2287"/>
                  </a:cubicBezTo>
                  <a:lnTo>
                    <a:pt x="0" y="2287"/>
                  </a:lnTo>
                  <a:cubicBezTo>
                    <a:pt x="0" y="1025"/>
                    <a:pt x="1024" y="1"/>
                    <a:pt x="2298" y="1"/>
                  </a:cubicBezTo>
                  <a:lnTo>
                    <a:pt x="11668" y="1"/>
                  </a:lnTo>
                  <a:cubicBezTo>
                    <a:pt x="12930" y="1"/>
                    <a:pt x="13966" y="1025"/>
                    <a:pt x="13966" y="2287"/>
                  </a:cubicBezTo>
                  <a:close/>
                </a:path>
              </a:pathLst>
            </a:cu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3"/>
            <p:cNvSpPr/>
            <p:nvPr/>
          </p:nvSpPr>
          <p:spPr>
            <a:xfrm>
              <a:off x="4486976" y="2864390"/>
              <a:ext cx="216985" cy="206645"/>
            </a:xfrm>
            <a:custGeom>
              <a:avLst/>
              <a:gdLst/>
              <a:ahLst/>
              <a:cxnLst/>
              <a:rect l="l" t="t" r="r" b="b"/>
              <a:pathLst>
                <a:path w="5477" h="5216" extrusionOk="0">
                  <a:moveTo>
                    <a:pt x="5477" y="691"/>
                  </a:moveTo>
                  <a:lnTo>
                    <a:pt x="5477" y="4525"/>
                  </a:lnTo>
                  <a:cubicBezTo>
                    <a:pt x="5477" y="4906"/>
                    <a:pt x="5167" y="5216"/>
                    <a:pt x="4774" y="5216"/>
                  </a:cubicBezTo>
                  <a:lnTo>
                    <a:pt x="702" y="5216"/>
                  </a:lnTo>
                  <a:cubicBezTo>
                    <a:pt x="310" y="5216"/>
                    <a:pt x="0" y="4906"/>
                    <a:pt x="0" y="4525"/>
                  </a:cubicBezTo>
                  <a:lnTo>
                    <a:pt x="0" y="1465"/>
                  </a:lnTo>
                  <a:cubicBezTo>
                    <a:pt x="0" y="656"/>
                    <a:pt x="655" y="1"/>
                    <a:pt x="1476" y="1"/>
                  </a:cubicBezTo>
                  <a:lnTo>
                    <a:pt x="4774" y="1"/>
                  </a:lnTo>
                  <a:cubicBezTo>
                    <a:pt x="5167" y="1"/>
                    <a:pt x="5477" y="310"/>
                    <a:pt x="5477" y="691"/>
                  </a:cubicBezTo>
                  <a:close/>
                </a:path>
              </a:pathLst>
            </a:cu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33"/>
            <p:cNvSpPr/>
            <p:nvPr/>
          </p:nvSpPr>
          <p:spPr>
            <a:xfrm>
              <a:off x="4533644" y="2967233"/>
              <a:ext cx="21750" cy="103798"/>
            </a:xfrm>
            <a:custGeom>
              <a:avLst/>
              <a:gdLst/>
              <a:ahLst/>
              <a:cxnLst/>
              <a:rect l="l" t="t" r="r" b="b"/>
              <a:pathLst>
                <a:path w="549" h="2620" extrusionOk="0">
                  <a:moveTo>
                    <a:pt x="1" y="0"/>
                  </a:moveTo>
                  <a:lnTo>
                    <a:pt x="1" y="2620"/>
                  </a:lnTo>
                  <a:lnTo>
                    <a:pt x="548" y="2620"/>
                  </a:lnTo>
                  <a:lnTo>
                    <a:pt x="548" y="0"/>
                  </a:lnTo>
                  <a:close/>
                </a:path>
              </a:pathLst>
            </a:custGeom>
            <a:gradFill>
              <a:gsLst>
                <a:gs pos="0">
                  <a:srgbClr val="424242"/>
                </a:gs>
                <a:gs pos="100000">
                  <a:srgbClr val="01010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3"/>
            <p:cNvSpPr/>
            <p:nvPr/>
          </p:nvSpPr>
          <p:spPr>
            <a:xfrm>
              <a:off x="4584115" y="2967233"/>
              <a:ext cx="21750" cy="103798"/>
            </a:xfrm>
            <a:custGeom>
              <a:avLst/>
              <a:gdLst/>
              <a:ahLst/>
              <a:cxnLst/>
              <a:rect l="l" t="t" r="r" b="b"/>
              <a:pathLst>
                <a:path w="549" h="2620" extrusionOk="0">
                  <a:moveTo>
                    <a:pt x="1" y="0"/>
                  </a:moveTo>
                  <a:lnTo>
                    <a:pt x="1" y="2620"/>
                  </a:lnTo>
                  <a:lnTo>
                    <a:pt x="548" y="2620"/>
                  </a:lnTo>
                  <a:lnTo>
                    <a:pt x="548" y="0"/>
                  </a:lnTo>
                  <a:close/>
                </a:path>
              </a:pathLst>
            </a:custGeom>
            <a:gradFill>
              <a:gsLst>
                <a:gs pos="0">
                  <a:srgbClr val="424242"/>
                </a:gs>
                <a:gs pos="100000">
                  <a:srgbClr val="01010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3"/>
            <p:cNvSpPr/>
            <p:nvPr/>
          </p:nvSpPr>
          <p:spPr>
            <a:xfrm>
              <a:off x="4635536" y="2967233"/>
              <a:ext cx="21750" cy="103798"/>
            </a:xfrm>
            <a:custGeom>
              <a:avLst/>
              <a:gdLst/>
              <a:ahLst/>
              <a:cxnLst/>
              <a:rect l="l" t="t" r="r" b="b"/>
              <a:pathLst>
                <a:path w="549" h="2620" extrusionOk="0">
                  <a:moveTo>
                    <a:pt x="0" y="0"/>
                  </a:moveTo>
                  <a:lnTo>
                    <a:pt x="0" y="2620"/>
                  </a:lnTo>
                  <a:lnTo>
                    <a:pt x="548" y="2620"/>
                  </a:lnTo>
                  <a:lnTo>
                    <a:pt x="548" y="0"/>
                  </a:lnTo>
                  <a:close/>
                </a:path>
              </a:pathLst>
            </a:custGeom>
            <a:gradFill>
              <a:gsLst>
                <a:gs pos="0">
                  <a:srgbClr val="424242"/>
                </a:gs>
                <a:gs pos="100000">
                  <a:srgbClr val="01010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3"/>
            <p:cNvSpPr/>
            <p:nvPr/>
          </p:nvSpPr>
          <p:spPr>
            <a:xfrm>
              <a:off x="3910564" y="3222875"/>
              <a:ext cx="470775" cy="379298"/>
            </a:xfrm>
            <a:custGeom>
              <a:avLst/>
              <a:gdLst/>
              <a:ahLst/>
              <a:cxnLst/>
              <a:rect l="l" t="t" r="r" b="b"/>
              <a:pathLst>
                <a:path w="11883" h="9574" extrusionOk="0">
                  <a:moveTo>
                    <a:pt x="11883" y="6465"/>
                  </a:moveTo>
                  <a:lnTo>
                    <a:pt x="5954" y="9085"/>
                  </a:lnTo>
                  <a:cubicBezTo>
                    <a:pt x="4846" y="9573"/>
                    <a:pt x="3572" y="9073"/>
                    <a:pt x="3096" y="7989"/>
                  </a:cubicBezTo>
                  <a:lnTo>
                    <a:pt x="417" y="1941"/>
                  </a:lnTo>
                  <a:cubicBezTo>
                    <a:pt x="1" y="1012"/>
                    <a:pt x="798" y="0"/>
                    <a:pt x="1798" y="179"/>
                  </a:cubicBezTo>
                  <a:lnTo>
                    <a:pt x="7894" y="1286"/>
                  </a:lnTo>
                  <a:lnTo>
                    <a:pt x="9311" y="667"/>
                  </a:lnTo>
                  <a:close/>
                </a:path>
              </a:pathLst>
            </a:custGeom>
            <a:gradFill>
              <a:gsLst>
                <a:gs pos="0">
                  <a:srgbClr val="EDC3D8"/>
                </a:gs>
                <a:gs pos="100000">
                  <a:srgbClr val="C8659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3"/>
            <p:cNvSpPr/>
            <p:nvPr/>
          </p:nvSpPr>
          <p:spPr>
            <a:xfrm>
              <a:off x="3912346" y="3229134"/>
              <a:ext cx="298241" cy="361391"/>
            </a:xfrm>
            <a:custGeom>
              <a:avLst/>
              <a:gdLst/>
              <a:ahLst/>
              <a:cxnLst/>
              <a:rect l="l" t="t" r="r" b="b"/>
              <a:pathLst>
                <a:path w="7528" h="9122" extrusionOk="0">
                  <a:moveTo>
                    <a:pt x="7528" y="8212"/>
                  </a:moveTo>
                  <a:lnTo>
                    <a:pt x="7504" y="8223"/>
                  </a:lnTo>
                  <a:lnTo>
                    <a:pt x="7504" y="8223"/>
                  </a:lnTo>
                  <a:cubicBezTo>
                    <a:pt x="7512" y="8220"/>
                    <a:pt x="7520" y="8216"/>
                    <a:pt x="7528" y="8212"/>
                  </a:cubicBezTo>
                  <a:close/>
                  <a:moveTo>
                    <a:pt x="1535" y="0"/>
                  </a:moveTo>
                  <a:cubicBezTo>
                    <a:pt x="648" y="0"/>
                    <a:pt x="0" y="927"/>
                    <a:pt x="384" y="1783"/>
                  </a:cubicBezTo>
                  <a:lnTo>
                    <a:pt x="3063" y="7831"/>
                  </a:lnTo>
                  <a:cubicBezTo>
                    <a:pt x="3422" y="8638"/>
                    <a:pt x="4214" y="9121"/>
                    <a:pt x="5038" y="9121"/>
                  </a:cubicBezTo>
                  <a:cubicBezTo>
                    <a:pt x="5334" y="9121"/>
                    <a:pt x="5634" y="9059"/>
                    <a:pt x="5921" y="8927"/>
                  </a:cubicBezTo>
                  <a:lnTo>
                    <a:pt x="7504" y="8223"/>
                  </a:lnTo>
                  <a:lnTo>
                    <a:pt x="7504" y="8223"/>
                  </a:lnTo>
                  <a:cubicBezTo>
                    <a:pt x="7221" y="8347"/>
                    <a:pt x="6928" y="8405"/>
                    <a:pt x="6641" y="8405"/>
                  </a:cubicBezTo>
                  <a:cubicBezTo>
                    <a:pt x="5808" y="8405"/>
                    <a:pt x="5022" y="7917"/>
                    <a:pt x="4670" y="7117"/>
                  </a:cubicBezTo>
                  <a:lnTo>
                    <a:pt x="1992" y="1069"/>
                  </a:lnTo>
                  <a:cubicBezTo>
                    <a:pt x="1837" y="735"/>
                    <a:pt x="1861" y="378"/>
                    <a:pt x="1968" y="57"/>
                  </a:cubicBezTo>
                  <a:lnTo>
                    <a:pt x="1765" y="21"/>
                  </a:lnTo>
                  <a:cubicBezTo>
                    <a:pt x="1687" y="7"/>
                    <a:pt x="1610" y="0"/>
                    <a:pt x="15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3"/>
            <p:cNvSpPr/>
            <p:nvPr/>
          </p:nvSpPr>
          <p:spPr>
            <a:xfrm>
              <a:off x="4227531" y="3077603"/>
              <a:ext cx="584477" cy="418440"/>
            </a:xfrm>
            <a:custGeom>
              <a:avLst/>
              <a:gdLst/>
              <a:ahLst/>
              <a:cxnLst/>
              <a:rect l="l" t="t" r="r" b="b"/>
              <a:pathLst>
                <a:path w="14753" h="10562" extrusionOk="0">
                  <a:moveTo>
                    <a:pt x="1775" y="9704"/>
                  </a:moveTo>
                  <a:cubicBezTo>
                    <a:pt x="2025" y="10287"/>
                    <a:pt x="2691" y="10561"/>
                    <a:pt x="3287" y="10311"/>
                  </a:cubicBezTo>
                  <a:lnTo>
                    <a:pt x="12621" y="6311"/>
                  </a:lnTo>
                  <a:cubicBezTo>
                    <a:pt x="14062" y="5703"/>
                    <a:pt x="14752" y="4025"/>
                    <a:pt x="14145" y="2572"/>
                  </a:cubicBezTo>
                  <a:lnTo>
                    <a:pt x="13943" y="2132"/>
                  </a:lnTo>
                  <a:cubicBezTo>
                    <a:pt x="13336" y="691"/>
                    <a:pt x="11657" y="0"/>
                    <a:pt x="10216" y="608"/>
                  </a:cubicBezTo>
                  <a:lnTo>
                    <a:pt x="870" y="4596"/>
                  </a:lnTo>
                  <a:cubicBezTo>
                    <a:pt x="286" y="4858"/>
                    <a:pt x="1" y="5525"/>
                    <a:pt x="251" y="6108"/>
                  </a:cubicBezTo>
                  <a:close/>
                </a:path>
              </a:pathLst>
            </a:custGeom>
            <a:gradFill>
              <a:gsLst>
                <a:gs pos="0">
                  <a:srgbClr val="2A2A9A"/>
                </a:gs>
                <a:gs pos="100000">
                  <a:srgbClr val="11113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33"/>
            <p:cNvSpPr/>
            <p:nvPr/>
          </p:nvSpPr>
          <p:spPr>
            <a:xfrm>
              <a:off x="4147824" y="3452132"/>
              <a:ext cx="99559" cy="75788"/>
            </a:xfrm>
            <a:custGeom>
              <a:avLst/>
              <a:gdLst/>
              <a:ahLst/>
              <a:cxnLst/>
              <a:rect l="l" t="t" r="r" b="b"/>
              <a:pathLst>
                <a:path w="2513" h="1913" extrusionOk="0">
                  <a:moveTo>
                    <a:pt x="1420" y="0"/>
                  </a:moveTo>
                  <a:cubicBezTo>
                    <a:pt x="1257" y="0"/>
                    <a:pt x="1086" y="31"/>
                    <a:pt x="917" y="95"/>
                  </a:cubicBezTo>
                  <a:cubicBezTo>
                    <a:pt x="334" y="333"/>
                    <a:pt x="0" y="905"/>
                    <a:pt x="191" y="1381"/>
                  </a:cubicBezTo>
                  <a:cubicBezTo>
                    <a:pt x="326" y="1718"/>
                    <a:pt x="681" y="1912"/>
                    <a:pt x="1085" y="1912"/>
                  </a:cubicBezTo>
                  <a:cubicBezTo>
                    <a:pt x="1251" y="1912"/>
                    <a:pt x="1426" y="1879"/>
                    <a:pt x="1596" y="1810"/>
                  </a:cubicBezTo>
                  <a:cubicBezTo>
                    <a:pt x="2191" y="1583"/>
                    <a:pt x="2513" y="1012"/>
                    <a:pt x="2322" y="536"/>
                  </a:cubicBezTo>
                  <a:cubicBezTo>
                    <a:pt x="2186" y="195"/>
                    <a:pt x="1830" y="0"/>
                    <a:pt x="1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33"/>
            <p:cNvSpPr/>
            <p:nvPr/>
          </p:nvSpPr>
          <p:spPr>
            <a:xfrm>
              <a:off x="4587443" y="2346491"/>
              <a:ext cx="38706" cy="39182"/>
            </a:xfrm>
            <a:custGeom>
              <a:avLst/>
              <a:gdLst/>
              <a:ahLst/>
              <a:cxnLst/>
              <a:rect l="l" t="t" r="r" b="b"/>
              <a:pathLst>
                <a:path w="977" h="989" extrusionOk="0">
                  <a:moveTo>
                    <a:pt x="488" y="1"/>
                  </a:moveTo>
                  <a:cubicBezTo>
                    <a:pt x="214" y="1"/>
                    <a:pt x="0" y="215"/>
                    <a:pt x="0" y="489"/>
                  </a:cubicBezTo>
                  <a:cubicBezTo>
                    <a:pt x="0" y="763"/>
                    <a:pt x="214" y="989"/>
                    <a:pt x="488" y="989"/>
                  </a:cubicBezTo>
                  <a:cubicBezTo>
                    <a:pt x="762" y="989"/>
                    <a:pt x="976" y="763"/>
                    <a:pt x="976" y="489"/>
                  </a:cubicBezTo>
                  <a:cubicBezTo>
                    <a:pt x="976" y="215"/>
                    <a:pt x="762" y="1"/>
                    <a:pt x="4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3"/>
            <p:cNvSpPr/>
            <p:nvPr/>
          </p:nvSpPr>
          <p:spPr>
            <a:xfrm>
              <a:off x="4703914" y="2346491"/>
              <a:ext cx="39221" cy="39182"/>
            </a:xfrm>
            <a:custGeom>
              <a:avLst/>
              <a:gdLst/>
              <a:ahLst/>
              <a:cxnLst/>
              <a:rect l="l" t="t" r="r" b="b"/>
              <a:pathLst>
                <a:path w="990" h="989" extrusionOk="0">
                  <a:moveTo>
                    <a:pt x="489" y="1"/>
                  </a:moveTo>
                  <a:cubicBezTo>
                    <a:pt x="215" y="1"/>
                    <a:pt x="1" y="215"/>
                    <a:pt x="1" y="489"/>
                  </a:cubicBezTo>
                  <a:cubicBezTo>
                    <a:pt x="1" y="763"/>
                    <a:pt x="215" y="989"/>
                    <a:pt x="489" y="989"/>
                  </a:cubicBezTo>
                  <a:cubicBezTo>
                    <a:pt x="763" y="989"/>
                    <a:pt x="989" y="763"/>
                    <a:pt x="989" y="489"/>
                  </a:cubicBezTo>
                  <a:cubicBezTo>
                    <a:pt x="989" y="215"/>
                    <a:pt x="763" y="1"/>
                    <a:pt x="4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3"/>
            <p:cNvSpPr/>
            <p:nvPr/>
          </p:nvSpPr>
          <p:spPr>
            <a:xfrm>
              <a:off x="4626108" y="2453097"/>
              <a:ext cx="136839" cy="34467"/>
            </a:xfrm>
            <a:custGeom>
              <a:avLst/>
              <a:gdLst/>
              <a:ahLst/>
              <a:cxnLst/>
              <a:rect l="l" t="t" r="r" b="b"/>
              <a:pathLst>
                <a:path w="3454" h="870" fill="none" extrusionOk="0">
                  <a:moveTo>
                    <a:pt x="0" y="179"/>
                  </a:moveTo>
                  <a:cubicBezTo>
                    <a:pt x="0" y="179"/>
                    <a:pt x="381" y="870"/>
                    <a:pt x="1548" y="870"/>
                  </a:cubicBezTo>
                  <a:cubicBezTo>
                    <a:pt x="2715" y="870"/>
                    <a:pt x="3453" y="0"/>
                    <a:pt x="3453" y="0"/>
                  </a:cubicBezTo>
                </a:path>
              </a:pathLst>
            </a:custGeom>
            <a:solidFill>
              <a:schemeClr val="dk1"/>
            </a:solidFill>
            <a:ln w="7450" cap="rnd"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33"/>
            <p:cNvSpPr/>
            <p:nvPr/>
          </p:nvSpPr>
          <p:spPr>
            <a:xfrm>
              <a:off x="4875609" y="2370538"/>
              <a:ext cx="82127" cy="87317"/>
            </a:xfrm>
            <a:custGeom>
              <a:avLst/>
              <a:gdLst/>
              <a:ahLst/>
              <a:cxnLst/>
              <a:rect l="l" t="t" r="r" b="b"/>
              <a:pathLst>
                <a:path w="2073" h="2204" extrusionOk="0">
                  <a:moveTo>
                    <a:pt x="1" y="1"/>
                  </a:moveTo>
                  <a:lnTo>
                    <a:pt x="1" y="2204"/>
                  </a:lnTo>
                  <a:lnTo>
                    <a:pt x="965" y="2204"/>
                  </a:lnTo>
                  <a:cubicBezTo>
                    <a:pt x="1572" y="2204"/>
                    <a:pt x="2072" y="1715"/>
                    <a:pt x="2072" y="1108"/>
                  </a:cubicBezTo>
                  <a:cubicBezTo>
                    <a:pt x="2072" y="501"/>
                    <a:pt x="1572" y="1"/>
                    <a:pt x="965" y="1"/>
                  </a:cubicBezTo>
                  <a:close/>
                </a:path>
              </a:pathLst>
            </a:cu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33"/>
            <p:cNvSpPr/>
            <p:nvPr/>
          </p:nvSpPr>
          <p:spPr>
            <a:xfrm>
              <a:off x="4931270" y="2935144"/>
              <a:ext cx="859937" cy="1108537"/>
            </a:xfrm>
            <a:custGeom>
              <a:avLst/>
              <a:gdLst/>
              <a:ahLst/>
              <a:cxnLst/>
              <a:rect l="l" t="t" r="r" b="b"/>
              <a:pathLst>
                <a:path w="21706" h="27981" extrusionOk="0">
                  <a:moveTo>
                    <a:pt x="20098" y="27980"/>
                  </a:moveTo>
                  <a:lnTo>
                    <a:pt x="1" y="27980"/>
                  </a:lnTo>
                  <a:lnTo>
                    <a:pt x="1" y="1"/>
                  </a:lnTo>
                  <a:lnTo>
                    <a:pt x="20098" y="1"/>
                  </a:lnTo>
                  <a:cubicBezTo>
                    <a:pt x="20991" y="1"/>
                    <a:pt x="21706" y="715"/>
                    <a:pt x="21706" y="1608"/>
                  </a:cubicBezTo>
                  <a:lnTo>
                    <a:pt x="21706" y="26373"/>
                  </a:lnTo>
                  <a:cubicBezTo>
                    <a:pt x="21706" y="27266"/>
                    <a:pt x="20980" y="27980"/>
                    <a:pt x="20098" y="27980"/>
                  </a:cubicBezTo>
                  <a:close/>
                </a:path>
              </a:pathLst>
            </a:custGeom>
            <a:gradFill>
              <a:gsLst>
                <a:gs pos="0">
                  <a:srgbClr val="A588D1"/>
                </a:gs>
                <a:gs pos="100000">
                  <a:srgbClr val="63439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3"/>
            <p:cNvSpPr/>
            <p:nvPr/>
          </p:nvSpPr>
          <p:spPr>
            <a:xfrm>
              <a:off x="4744480" y="2935144"/>
              <a:ext cx="372682" cy="1108537"/>
            </a:xfrm>
            <a:custGeom>
              <a:avLst/>
              <a:gdLst/>
              <a:ahLst/>
              <a:cxnLst/>
              <a:rect l="l" t="t" r="r" b="b"/>
              <a:pathLst>
                <a:path w="9407" h="27981" extrusionOk="0">
                  <a:moveTo>
                    <a:pt x="7442" y="27980"/>
                  </a:moveTo>
                  <a:lnTo>
                    <a:pt x="1" y="27980"/>
                  </a:lnTo>
                  <a:lnTo>
                    <a:pt x="1" y="4704"/>
                  </a:lnTo>
                  <a:cubicBezTo>
                    <a:pt x="1" y="2108"/>
                    <a:pt x="2108" y="1"/>
                    <a:pt x="4704" y="1"/>
                  </a:cubicBezTo>
                  <a:lnTo>
                    <a:pt x="4704" y="1"/>
                  </a:lnTo>
                  <a:cubicBezTo>
                    <a:pt x="7299" y="1"/>
                    <a:pt x="9407" y="2096"/>
                    <a:pt x="9407" y="4704"/>
                  </a:cubicBezTo>
                  <a:lnTo>
                    <a:pt x="9407" y="26028"/>
                  </a:lnTo>
                  <a:cubicBezTo>
                    <a:pt x="9407" y="27099"/>
                    <a:pt x="8538" y="27980"/>
                    <a:pt x="7442" y="27980"/>
                  </a:cubicBezTo>
                  <a:close/>
                </a:path>
              </a:pathLst>
            </a:custGeom>
            <a:gradFill>
              <a:gsLst>
                <a:gs pos="0">
                  <a:srgbClr val="BA8CC4"/>
                </a:gs>
                <a:gs pos="100000">
                  <a:srgbClr val="784D8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3"/>
            <p:cNvSpPr/>
            <p:nvPr/>
          </p:nvSpPr>
          <p:spPr>
            <a:xfrm>
              <a:off x="5583626" y="2780444"/>
              <a:ext cx="318406" cy="697189"/>
            </a:xfrm>
            <a:custGeom>
              <a:avLst/>
              <a:gdLst/>
              <a:ahLst/>
              <a:cxnLst/>
              <a:rect l="l" t="t" r="r" b="b"/>
              <a:pathLst>
                <a:path w="8037" h="17598" extrusionOk="0">
                  <a:moveTo>
                    <a:pt x="0" y="8799"/>
                  </a:moveTo>
                  <a:cubicBezTo>
                    <a:pt x="0" y="12311"/>
                    <a:pt x="1560" y="15455"/>
                    <a:pt x="4024" y="17598"/>
                  </a:cubicBezTo>
                  <a:cubicBezTo>
                    <a:pt x="6489" y="15467"/>
                    <a:pt x="8037" y="12311"/>
                    <a:pt x="8037" y="8799"/>
                  </a:cubicBezTo>
                  <a:cubicBezTo>
                    <a:pt x="8037" y="5287"/>
                    <a:pt x="6477" y="2143"/>
                    <a:pt x="4024" y="0"/>
                  </a:cubicBezTo>
                  <a:cubicBezTo>
                    <a:pt x="1560" y="2143"/>
                    <a:pt x="0" y="5287"/>
                    <a:pt x="0" y="8799"/>
                  </a:cubicBezTo>
                  <a:close/>
                </a:path>
              </a:pathLst>
            </a:custGeom>
            <a:gradFill>
              <a:gsLst>
                <a:gs pos="0">
                  <a:srgbClr val="5C698E"/>
                </a:gs>
                <a:gs pos="100000">
                  <a:srgbClr val="2C303B"/>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33"/>
            <p:cNvSpPr/>
            <p:nvPr/>
          </p:nvSpPr>
          <p:spPr>
            <a:xfrm>
              <a:off x="5743517" y="2780444"/>
              <a:ext cx="158985" cy="696238"/>
            </a:xfrm>
            <a:custGeom>
              <a:avLst/>
              <a:gdLst/>
              <a:ahLst/>
              <a:cxnLst/>
              <a:rect l="l" t="t" r="r" b="b"/>
              <a:pathLst>
                <a:path w="4013" h="17574" extrusionOk="0">
                  <a:moveTo>
                    <a:pt x="4013" y="8799"/>
                  </a:moveTo>
                  <a:cubicBezTo>
                    <a:pt x="4013" y="5287"/>
                    <a:pt x="2453" y="2143"/>
                    <a:pt x="0" y="0"/>
                  </a:cubicBezTo>
                  <a:lnTo>
                    <a:pt x="0" y="17574"/>
                  </a:lnTo>
                  <a:cubicBezTo>
                    <a:pt x="2453" y="15455"/>
                    <a:pt x="4013" y="12311"/>
                    <a:pt x="4013" y="8799"/>
                  </a:cubicBezTo>
                  <a:close/>
                </a:path>
              </a:pathLst>
            </a:custGeom>
            <a:gradFill>
              <a:gsLst>
                <a:gs pos="0">
                  <a:srgbClr val="5C698E"/>
                </a:gs>
                <a:gs pos="100000">
                  <a:srgbClr val="2C303B"/>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33"/>
            <p:cNvSpPr/>
            <p:nvPr/>
          </p:nvSpPr>
          <p:spPr>
            <a:xfrm>
              <a:off x="5421359" y="3154022"/>
              <a:ext cx="324547" cy="324547"/>
            </a:xfrm>
            <a:custGeom>
              <a:avLst/>
              <a:gdLst/>
              <a:ahLst/>
              <a:cxnLst/>
              <a:rect l="l" t="t" r="r" b="b"/>
              <a:pathLst>
                <a:path w="8192" h="8192" extrusionOk="0">
                  <a:moveTo>
                    <a:pt x="2298" y="5906"/>
                  </a:moveTo>
                  <a:cubicBezTo>
                    <a:pt x="3870" y="7477"/>
                    <a:pt x="5989" y="8192"/>
                    <a:pt x="8037" y="8037"/>
                  </a:cubicBezTo>
                  <a:cubicBezTo>
                    <a:pt x="8192" y="5977"/>
                    <a:pt x="7477" y="3858"/>
                    <a:pt x="5894" y="2298"/>
                  </a:cubicBezTo>
                  <a:cubicBezTo>
                    <a:pt x="4322" y="714"/>
                    <a:pt x="2203" y="0"/>
                    <a:pt x="155" y="155"/>
                  </a:cubicBezTo>
                  <a:cubicBezTo>
                    <a:pt x="0" y="2227"/>
                    <a:pt x="715" y="4322"/>
                    <a:pt x="2298" y="5906"/>
                  </a:cubicBezTo>
                  <a:close/>
                </a:path>
              </a:pathLst>
            </a:custGeom>
            <a:gradFill>
              <a:gsLst>
                <a:gs pos="0">
                  <a:srgbClr val="5C698E"/>
                </a:gs>
                <a:gs pos="100000">
                  <a:srgbClr val="2C303B"/>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33"/>
            <p:cNvSpPr/>
            <p:nvPr/>
          </p:nvSpPr>
          <p:spPr>
            <a:xfrm>
              <a:off x="5427936" y="3154497"/>
              <a:ext cx="317970" cy="318406"/>
            </a:xfrm>
            <a:custGeom>
              <a:avLst/>
              <a:gdLst/>
              <a:ahLst/>
              <a:cxnLst/>
              <a:rect l="l" t="t" r="r" b="b"/>
              <a:pathLst>
                <a:path w="8026" h="8037" extrusionOk="0">
                  <a:moveTo>
                    <a:pt x="5752" y="2286"/>
                  </a:moveTo>
                  <a:cubicBezTo>
                    <a:pt x="4168" y="714"/>
                    <a:pt x="2061" y="0"/>
                    <a:pt x="1" y="143"/>
                  </a:cubicBezTo>
                  <a:lnTo>
                    <a:pt x="7895" y="8037"/>
                  </a:lnTo>
                  <a:cubicBezTo>
                    <a:pt x="8026" y="5977"/>
                    <a:pt x="7323" y="3858"/>
                    <a:pt x="5752" y="2286"/>
                  </a:cubicBezTo>
                  <a:close/>
                </a:path>
              </a:pathLst>
            </a:custGeom>
            <a:gradFill>
              <a:gsLst>
                <a:gs pos="0">
                  <a:srgbClr val="5C698E"/>
                </a:gs>
                <a:gs pos="100000">
                  <a:srgbClr val="2C303B"/>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3"/>
            <p:cNvSpPr/>
            <p:nvPr/>
          </p:nvSpPr>
          <p:spPr>
            <a:xfrm>
              <a:off x="5734999" y="3149744"/>
              <a:ext cx="324586" cy="324111"/>
            </a:xfrm>
            <a:custGeom>
              <a:avLst/>
              <a:gdLst/>
              <a:ahLst/>
              <a:cxnLst/>
              <a:rect l="l" t="t" r="r" b="b"/>
              <a:pathLst>
                <a:path w="8193" h="8181" extrusionOk="0">
                  <a:moveTo>
                    <a:pt x="5895" y="5895"/>
                  </a:moveTo>
                  <a:cubicBezTo>
                    <a:pt x="4323" y="7466"/>
                    <a:pt x="2204" y="8181"/>
                    <a:pt x="156" y="8038"/>
                  </a:cubicBezTo>
                  <a:cubicBezTo>
                    <a:pt x="1" y="5966"/>
                    <a:pt x="715" y="3847"/>
                    <a:pt x="2299" y="2287"/>
                  </a:cubicBezTo>
                  <a:cubicBezTo>
                    <a:pt x="3870" y="703"/>
                    <a:pt x="5990" y="1"/>
                    <a:pt x="8038" y="144"/>
                  </a:cubicBezTo>
                  <a:cubicBezTo>
                    <a:pt x="8192" y="2192"/>
                    <a:pt x="7478" y="4311"/>
                    <a:pt x="5895" y="5895"/>
                  </a:cubicBezTo>
                  <a:close/>
                </a:path>
              </a:pathLst>
            </a:custGeom>
            <a:gradFill>
              <a:gsLst>
                <a:gs pos="0">
                  <a:srgbClr val="5C698E"/>
                </a:gs>
                <a:gs pos="100000">
                  <a:srgbClr val="2C303B"/>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33"/>
            <p:cNvSpPr/>
            <p:nvPr/>
          </p:nvSpPr>
          <p:spPr>
            <a:xfrm>
              <a:off x="5734999" y="3148832"/>
              <a:ext cx="317970" cy="318406"/>
            </a:xfrm>
            <a:custGeom>
              <a:avLst/>
              <a:gdLst/>
              <a:ahLst/>
              <a:cxnLst/>
              <a:rect l="l" t="t" r="r" b="b"/>
              <a:pathLst>
                <a:path w="8026" h="8037" extrusionOk="0">
                  <a:moveTo>
                    <a:pt x="2287" y="2298"/>
                  </a:moveTo>
                  <a:cubicBezTo>
                    <a:pt x="3859" y="715"/>
                    <a:pt x="5978" y="0"/>
                    <a:pt x="8026" y="155"/>
                  </a:cubicBezTo>
                  <a:lnTo>
                    <a:pt x="144" y="8037"/>
                  </a:lnTo>
                  <a:cubicBezTo>
                    <a:pt x="1" y="5989"/>
                    <a:pt x="715" y="3870"/>
                    <a:pt x="2287" y="2298"/>
                  </a:cubicBezTo>
                  <a:close/>
                </a:path>
              </a:pathLst>
            </a:custGeom>
            <a:gradFill>
              <a:gsLst>
                <a:gs pos="0">
                  <a:srgbClr val="5C698E"/>
                </a:gs>
                <a:gs pos="100000">
                  <a:srgbClr val="2C303B"/>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33"/>
            <p:cNvSpPr/>
            <p:nvPr/>
          </p:nvSpPr>
          <p:spPr>
            <a:xfrm>
              <a:off x="5461451" y="3451617"/>
              <a:ext cx="564668" cy="614666"/>
            </a:xfrm>
            <a:custGeom>
              <a:avLst/>
              <a:gdLst/>
              <a:ahLst/>
              <a:cxnLst/>
              <a:rect l="l" t="t" r="r" b="b"/>
              <a:pathLst>
                <a:path w="14253" h="15515" extrusionOk="0">
                  <a:moveTo>
                    <a:pt x="11454" y="15515"/>
                  </a:moveTo>
                  <a:lnTo>
                    <a:pt x="2786" y="15515"/>
                  </a:lnTo>
                  <a:cubicBezTo>
                    <a:pt x="2132" y="15515"/>
                    <a:pt x="1572" y="15015"/>
                    <a:pt x="1512" y="14360"/>
                  </a:cubicBezTo>
                  <a:lnTo>
                    <a:pt x="0" y="1"/>
                  </a:lnTo>
                  <a:lnTo>
                    <a:pt x="14252" y="1"/>
                  </a:lnTo>
                  <a:lnTo>
                    <a:pt x="12740" y="14360"/>
                  </a:lnTo>
                  <a:cubicBezTo>
                    <a:pt x="12657" y="15015"/>
                    <a:pt x="12109" y="15515"/>
                    <a:pt x="11454" y="15515"/>
                  </a:cubicBezTo>
                  <a:close/>
                </a:path>
              </a:pathLst>
            </a:custGeom>
            <a:gradFill>
              <a:gsLst>
                <a:gs pos="0">
                  <a:srgbClr val="2A2A9A"/>
                </a:gs>
                <a:gs pos="100000">
                  <a:srgbClr val="11113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33"/>
            <p:cNvSpPr/>
            <p:nvPr/>
          </p:nvSpPr>
          <p:spPr>
            <a:xfrm>
              <a:off x="3622832" y="1572950"/>
              <a:ext cx="777414" cy="551911"/>
            </a:xfrm>
            <a:custGeom>
              <a:avLst/>
              <a:gdLst/>
              <a:ahLst/>
              <a:cxnLst/>
              <a:rect l="l" t="t" r="r" b="b"/>
              <a:pathLst>
                <a:path w="19623" h="13931" extrusionOk="0">
                  <a:moveTo>
                    <a:pt x="19622" y="13931"/>
                  </a:moveTo>
                  <a:lnTo>
                    <a:pt x="1" y="13931"/>
                  </a:lnTo>
                  <a:lnTo>
                    <a:pt x="4561" y="0"/>
                  </a:lnTo>
                  <a:lnTo>
                    <a:pt x="15062" y="0"/>
                  </a:lnTo>
                  <a:close/>
                </a:path>
              </a:pathLst>
            </a:custGeom>
            <a:gradFill>
              <a:gsLst>
                <a:gs pos="0">
                  <a:srgbClr val="5C698E"/>
                </a:gs>
                <a:gs pos="100000">
                  <a:srgbClr val="2C303B"/>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33"/>
            <p:cNvSpPr/>
            <p:nvPr/>
          </p:nvSpPr>
          <p:spPr>
            <a:xfrm>
              <a:off x="3857280" y="1572950"/>
              <a:ext cx="308501" cy="551911"/>
            </a:xfrm>
            <a:custGeom>
              <a:avLst/>
              <a:gdLst/>
              <a:ahLst/>
              <a:cxnLst/>
              <a:rect l="l" t="t" r="r" b="b"/>
              <a:pathLst>
                <a:path w="7787" h="13931" extrusionOk="0">
                  <a:moveTo>
                    <a:pt x="7787" y="13931"/>
                  </a:moveTo>
                  <a:lnTo>
                    <a:pt x="0" y="13931"/>
                  </a:lnTo>
                  <a:lnTo>
                    <a:pt x="1822" y="0"/>
                  </a:lnTo>
                  <a:lnTo>
                    <a:pt x="5965" y="0"/>
                  </a:lnTo>
                  <a:close/>
                </a:path>
              </a:pathLst>
            </a:custGeom>
            <a:gradFill>
              <a:gsLst>
                <a:gs pos="0">
                  <a:srgbClr val="5C698E"/>
                </a:gs>
                <a:gs pos="100000">
                  <a:srgbClr val="2C303B"/>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33"/>
            <p:cNvSpPr/>
            <p:nvPr/>
          </p:nvSpPr>
          <p:spPr>
            <a:xfrm>
              <a:off x="2874288" y="4047441"/>
              <a:ext cx="1125018" cy="273083"/>
            </a:xfrm>
            <a:custGeom>
              <a:avLst/>
              <a:gdLst/>
              <a:ahLst/>
              <a:cxnLst/>
              <a:rect l="l" t="t" r="r" b="b"/>
              <a:pathLst>
                <a:path w="28397" h="6893" extrusionOk="0">
                  <a:moveTo>
                    <a:pt x="7184" y="0"/>
                  </a:moveTo>
                  <a:cubicBezTo>
                    <a:pt x="5583" y="0"/>
                    <a:pt x="4036" y="99"/>
                    <a:pt x="2656" y="344"/>
                  </a:cubicBezTo>
                  <a:cubicBezTo>
                    <a:pt x="941" y="915"/>
                    <a:pt x="1" y="1487"/>
                    <a:pt x="1" y="2118"/>
                  </a:cubicBezTo>
                  <a:cubicBezTo>
                    <a:pt x="1" y="4332"/>
                    <a:pt x="11871" y="6214"/>
                    <a:pt x="28397" y="6892"/>
                  </a:cubicBezTo>
                  <a:lnTo>
                    <a:pt x="22003" y="1844"/>
                  </a:lnTo>
                  <a:cubicBezTo>
                    <a:pt x="22003" y="1844"/>
                    <a:pt x="14087" y="0"/>
                    <a:pt x="71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555" name="Google Shape;1555;p33"/>
          <p:cNvPicPr preferRelativeResize="0"/>
          <p:nvPr/>
        </p:nvPicPr>
        <p:blipFill>
          <a:blip r:embed="rId3">
            <a:alphaModFix/>
          </a:blip>
          <a:stretch>
            <a:fillRect/>
          </a:stretch>
        </p:blipFill>
        <p:spPr>
          <a:xfrm>
            <a:off x="0" y="0"/>
            <a:ext cx="2497032" cy="66783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457200" y="292625"/>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Cybersecurity Infographics</a:t>
            </a:r>
            <a:endParaRPr dirty="0"/>
          </a:p>
        </p:txBody>
      </p:sp>
      <p:grpSp>
        <p:nvGrpSpPr>
          <p:cNvPr id="70" name="Google Shape;70;p16"/>
          <p:cNvGrpSpPr/>
          <p:nvPr/>
        </p:nvGrpSpPr>
        <p:grpSpPr>
          <a:xfrm>
            <a:off x="1748915" y="1463225"/>
            <a:ext cx="5646195" cy="3089712"/>
            <a:chOff x="1748915" y="1463225"/>
            <a:chExt cx="5646195" cy="3089712"/>
          </a:xfrm>
        </p:grpSpPr>
        <p:grpSp>
          <p:nvGrpSpPr>
            <p:cNvPr id="71" name="Google Shape;71;p16"/>
            <p:cNvGrpSpPr/>
            <p:nvPr/>
          </p:nvGrpSpPr>
          <p:grpSpPr>
            <a:xfrm>
              <a:off x="1748915" y="1463225"/>
              <a:ext cx="2018893" cy="1222598"/>
              <a:chOff x="1748915" y="1463225"/>
              <a:chExt cx="2018893" cy="1222598"/>
            </a:xfrm>
          </p:grpSpPr>
          <p:sp>
            <p:nvSpPr>
              <p:cNvPr id="72" name="Google Shape;72;p16"/>
              <p:cNvSpPr/>
              <p:nvPr/>
            </p:nvSpPr>
            <p:spPr>
              <a:xfrm>
                <a:off x="2471826" y="1860700"/>
                <a:ext cx="1295982" cy="825123"/>
              </a:xfrm>
              <a:custGeom>
                <a:avLst/>
                <a:gdLst/>
                <a:ahLst/>
                <a:cxnLst/>
                <a:rect l="l" t="t" r="r" b="b"/>
                <a:pathLst>
                  <a:path w="36017" h="30302" fill="none" extrusionOk="0">
                    <a:moveTo>
                      <a:pt x="0" y="0"/>
                    </a:moveTo>
                    <a:lnTo>
                      <a:pt x="7406" y="0"/>
                    </a:lnTo>
                    <a:cubicBezTo>
                      <a:pt x="10859" y="0"/>
                      <a:pt x="13656" y="2798"/>
                      <a:pt x="13656" y="6251"/>
                    </a:cubicBezTo>
                    <a:lnTo>
                      <a:pt x="13656" y="24051"/>
                    </a:lnTo>
                    <a:cubicBezTo>
                      <a:pt x="13656" y="27504"/>
                      <a:pt x="16454" y="30302"/>
                      <a:pt x="19907" y="30302"/>
                    </a:cubicBezTo>
                    <a:lnTo>
                      <a:pt x="36016" y="30302"/>
                    </a:lnTo>
                  </a:path>
                </a:pathLst>
              </a:custGeom>
              <a:noFill/>
              <a:ln w="9525" cap="rnd"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 name="Google Shape;73;p16"/>
              <p:cNvGrpSpPr/>
              <p:nvPr/>
            </p:nvGrpSpPr>
            <p:grpSpPr>
              <a:xfrm>
                <a:off x="1748915" y="1463225"/>
                <a:ext cx="794980" cy="794980"/>
                <a:chOff x="1748915" y="1463225"/>
                <a:chExt cx="794980" cy="794980"/>
              </a:xfrm>
            </p:grpSpPr>
            <p:sp>
              <p:nvSpPr>
                <p:cNvPr id="74" name="Google Shape;74;p16"/>
                <p:cNvSpPr/>
                <p:nvPr/>
              </p:nvSpPr>
              <p:spPr>
                <a:xfrm>
                  <a:off x="1748915" y="1463225"/>
                  <a:ext cx="794980" cy="794980"/>
                </a:xfrm>
                <a:custGeom>
                  <a:avLst/>
                  <a:gdLst/>
                  <a:ahLst/>
                  <a:cxnLst/>
                  <a:rect l="l" t="t" r="r" b="b"/>
                  <a:pathLst>
                    <a:path w="29195" h="29195" extrusionOk="0">
                      <a:moveTo>
                        <a:pt x="14597" y="0"/>
                      </a:moveTo>
                      <a:cubicBezTo>
                        <a:pt x="6537" y="0"/>
                        <a:pt x="0" y="6537"/>
                        <a:pt x="0" y="14597"/>
                      </a:cubicBezTo>
                      <a:cubicBezTo>
                        <a:pt x="0" y="22658"/>
                        <a:pt x="6537" y="29194"/>
                        <a:pt x="14597" y="29194"/>
                      </a:cubicBezTo>
                      <a:cubicBezTo>
                        <a:pt x="22658" y="29194"/>
                        <a:pt x="29194" y="22658"/>
                        <a:pt x="29194" y="14597"/>
                      </a:cubicBezTo>
                      <a:cubicBezTo>
                        <a:pt x="29194" y="6537"/>
                        <a:pt x="22658" y="0"/>
                        <a:pt x="145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 name="Google Shape;75;p16"/>
                <p:cNvGrpSpPr/>
                <p:nvPr/>
              </p:nvGrpSpPr>
              <p:grpSpPr>
                <a:xfrm>
                  <a:off x="1905815" y="1628566"/>
                  <a:ext cx="481483" cy="410466"/>
                  <a:chOff x="1905815" y="1628566"/>
                  <a:chExt cx="481483" cy="410466"/>
                </a:xfrm>
              </p:grpSpPr>
              <p:sp>
                <p:nvSpPr>
                  <p:cNvPr id="76" name="Google Shape;76;p16"/>
                  <p:cNvSpPr/>
                  <p:nvPr/>
                </p:nvSpPr>
                <p:spPr>
                  <a:xfrm>
                    <a:off x="2084472" y="1628566"/>
                    <a:ext cx="124196" cy="100860"/>
                  </a:xfrm>
                  <a:custGeom>
                    <a:avLst/>
                    <a:gdLst/>
                    <a:ahLst/>
                    <a:cxnLst/>
                    <a:rect l="l" t="t" r="r" b="b"/>
                    <a:pathLst>
                      <a:path w="4561" h="3704" fill="none" extrusionOk="0">
                        <a:moveTo>
                          <a:pt x="0" y="3703"/>
                        </a:moveTo>
                        <a:lnTo>
                          <a:pt x="0" y="2275"/>
                        </a:lnTo>
                        <a:cubicBezTo>
                          <a:pt x="0" y="1024"/>
                          <a:pt x="1012" y="1"/>
                          <a:pt x="2274" y="1"/>
                        </a:cubicBezTo>
                        <a:lnTo>
                          <a:pt x="2274" y="1"/>
                        </a:lnTo>
                        <a:cubicBezTo>
                          <a:pt x="3524" y="1"/>
                          <a:pt x="4560" y="1013"/>
                          <a:pt x="4560" y="2275"/>
                        </a:cubicBezTo>
                        <a:lnTo>
                          <a:pt x="4560" y="3703"/>
                        </a:lnTo>
                      </a:path>
                    </a:pathLst>
                  </a:custGeom>
                  <a:solidFill>
                    <a:schemeClr val="accent1"/>
                  </a:solidFill>
                  <a:ln w="11300" cap="rnd" cmpd="sng">
                    <a:solidFill>
                      <a:srgbClr val="01284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6"/>
                  <p:cNvSpPr/>
                  <p:nvPr/>
                </p:nvSpPr>
                <p:spPr>
                  <a:xfrm>
                    <a:off x="2025791" y="1732640"/>
                    <a:ext cx="241231" cy="178983"/>
                  </a:xfrm>
                  <a:custGeom>
                    <a:avLst/>
                    <a:gdLst/>
                    <a:ahLst/>
                    <a:cxnLst/>
                    <a:rect l="l" t="t" r="r" b="b"/>
                    <a:pathLst>
                      <a:path w="8859" h="6573" extrusionOk="0">
                        <a:moveTo>
                          <a:pt x="8406" y="441"/>
                        </a:moveTo>
                        <a:lnTo>
                          <a:pt x="8406" y="6132"/>
                        </a:lnTo>
                        <a:lnTo>
                          <a:pt x="441" y="6132"/>
                        </a:lnTo>
                        <a:lnTo>
                          <a:pt x="441" y="441"/>
                        </a:lnTo>
                        <a:close/>
                        <a:moveTo>
                          <a:pt x="441" y="0"/>
                        </a:moveTo>
                        <a:cubicBezTo>
                          <a:pt x="191" y="0"/>
                          <a:pt x="0" y="191"/>
                          <a:pt x="0" y="441"/>
                        </a:cubicBezTo>
                        <a:lnTo>
                          <a:pt x="0" y="6132"/>
                        </a:lnTo>
                        <a:cubicBezTo>
                          <a:pt x="0" y="6382"/>
                          <a:pt x="191" y="6573"/>
                          <a:pt x="441" y="6573"/>
                        </a:cubicBezTo>
                        <a:lnTo>
                          <a:pt x="8406" y="6573"/>
                        </a:lnTo>
                        <a:cubicBezTo>
                          <a:pt x="8656" y="6573"/>
                          <a:pt x="8858" y="6382"/>
                          <a:pt x="8858" y="6132"/>
                        </a:cubicBezTo>
                        <a:lnTo>
                          <a:pt x="8858" y="441"/>
                        </a:lnTo>
                        <a:cubicBezTo>
                          <a:pt x="8858" y="191"/>
                          <a:pt x="8656" y="0"/>
                          <a:pt x="84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6"/>
                  <p:cNvSpPr/>
                  <p:nvPr/>
                </p:nvSpPr>
                <p:spPr>
                  <a:xfrm>
                    <a:off x="2122703" y="1802349"/>
                    <a:ext cx="47707" cy="47680"/>
                  </a:xfrm>
                  <a:custGeom>
                    <a:avLst/>
                    <a:gdLst/>
                    <a:ahLst/>
                    <a:cxnLst/>
                    <a:rect l="l" t="t" r="r" b="b"/>
                    <a:pathLst>
                      <a:path w="1752" h="1751" extrusionOk="0">
                        <a:moveTo>
                          <a:pt x="870" y="441"/>
                        </a:moveTo>
                        <a:cubicBezTo>
                          <a:pt x="1108" y="441"/>
                          <a:pt x="1311" y="643"/>
                          <a:pt x="1311" y="881"/>
                        </a:cubicBezTo>
                        <a:cubicBezTo>
                          <a:pt x="1311" y="1119"/>
                          <a:pt x="1108" y="1310"/>
                          <a:pt x="870" y="1310"/>
                        </a:cubicBezTo>
                        <a:cubicBezTo>
                          <a:pt x="632" y="1310"/>
                          <a:pt x="442" y="1119"/>
                          <a:pt x="442" y="881"/>
                        </a:cubicBezTo>
                        <a:cubicBezTo>
                          <a:pt x="442" y="643"/>
                          <a:pt x="632" y="441"/>
                          <a:pt x="870" y="441"/>
                        </a:cubicBezTo>
                        <a:close/>
                        <a:moveTo>
                          <a:pt x="870" y="0"/>
                        </a:moveTo>
                        <a:cubicBezTo>
                          <a:pt x="394" y="0"/>
                          <a:pt x="1" y="381"/>
                          <a:pt x="1" y="881"/>
                        </a:cubicBezTo>
                        <a:cubicBezTo>
                          <a:pt x="1" y="1369"/>
                          <a:pt x="382" y="1750"/>
                          <a:pt x="870" y="1750"/>
                        </a:cubicBezTo>
                        <a:cubicBezTo>
                          <a:pt x="1346" y="1750"/>
                          <a:pt x="1751" y="1369"/>
                          <a:pt x="1751" y="881"/>
                        </a:cubicBezTo>
                        <a:cubicBezTo>
                          <a:pt x="1751" y="381"/>
                          <a:pt x="1346" y="0"/>
                          <a:pt x="8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6"/>
                  <p:cNvSpPr/>
                  <p:nvPr/>
                </p:nvSpPr>
                <p:spPr>
                  <a:xfrm>
                    <a:off x="1905815" y="1991026"/>
                    <a:ext cx="47680" cy="48006"/>
                  </a:xfrm>
                  <a:custGeom>
                    <a:avLst/>
                    <a:gdLst/>
                    <a:ahLst/>
                    <a:cxnLst/>
                    <a:rect l="l" t="t" r="r" b="b"/>
                    <a:pathLst>
                      <a:path w="1751" h="1763" extrusionOk="0">
                        <a:moveTo>
                          <a:pt x="882" y="453"/>
                        </a:moveTo>
                        <a:cubicBezTo>
                          <a:pt x="1120" y="453"/>
                          <a:pt x="1310" y="644"/>
                          <a:pt x="1310" y="882"/>
                        </a:cubicBezTo>
                        <a:cubicBezTo>
                          <a:pt x="1310" y="1120"/>
                          <a:pt x="1120" y="1310"/>
                          <a:pt x="882" y="1310"/>
                        </a:cubicBezTo>
                        <a:cubicBezTo>
                          <a:pt x="644" y="1310"/>
                          <a:pt x="441" y="1120"/>
                          <a:pt x="441" y="882"/>
                        </a:cubicBezTo>
                        <a:cubicBezTo>
                          <a:pt x="441" y="644"/>
                          <a:pt x="644" y="453"/>
                          <a:pt x="882" y="453"/>
                        </a:cubicBezTo>
                        <a:close/>
                        <a:moveTo>
                          <a:pt x="882" y="1"/>
                        </a:moveTo>
                        <a:cubicBezTo>
                          <a:pt x="406" y="1"/>
                          <a:pt x="1" y="394"/>
                          <a:pt x="1" y="882"/>
                        </a:cubicBezTo>
                        <a:cubicBezTo>
                          <a:pt x="1" y="1370"/>
                          <a:pt x="382" y="1763"/>
                          <a:pt x="882" y="1763"/>
                        </a:cubicBezTo>
                        <a:cubicBezTo>
                          <a:pt x="1358" y="1763"/>
                          <a:pt x="1751" y="1370"/>
                          <a:pt x="1751" y="882"/>
                        </a:cubicBezTo>
                        <a:cubicBezTo>
                          <a:pt x="1751" y="394"/>
                          <a:pt x="1358" y="1"/>
                          <a:pt x="8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6"/>
                  <p:cNvSpPr/>
                  <p:nvPr/>
                </p:nvSpPr>
                <p:spPr>
                  <a:xfrm>
                    <a:off x="2014109" y="1991026"/>
                    <a:ext cx="47680" cy="48006"/>
                  </a:xfrm>
                  <a:custGeom>
                    <a:avLst/>
                    <a:gdLst/>
                    <a:ahLst/>
                    <a:cxnLst/>
                    <a:rect l="l" t="t" r="r" b="b"/>
                    <a:pathLst>
                      <a:path w="1751" h="1763" extrusionOk="0">
                        <a:moveTo>
                          <a:pt x="870" y="453"/>
                        </a:moveTo>
                        <a:cubicBezTo>
                          <a:pt x="1108" y="453"/>
                          <a:pt x="1310" y="644"/>
                          <a:pt x="1310" y="882"/>
                        </a:cubicBezTo>
                        <a:cubicBezTo>
                          <a:pt x="1310" y="1120"/>
                          <a:pt x="1108" y="1310"/>
                          <a:pt x="870" y="1310"/>
                        </a:cubicBezTo>
                        <a:cubicBezTo>
                          <a:pt x="631" y="1310"/>
                          <a:pt x="441" y="1120"/>
                          <a:pt x="441" y="882"/>
                        </a:cubicBezTo>
                        <a:cubicBezTo>
                          <a:pt x="453" y="644"/>
                          <a:pt x="631" y="453"/>
                          <a:pt x="870" y="453"/>
                        </a:cubicBezTo>
                        <a:close/>
                        <a:moveTo>
                          <a:pt x="870" y="1"/>
                        </a:moveTo>
                        <a:cubicBezTo>
                          <a:pt x="393" y="1"/>
                          <a:pt x="0" y="394"/>
                          <a:pt x="0" y="882"/>
                        </a:cubicBezTo>
                        <a:cubicBezTo>
                          <a:pt x="0" y="1370"/>
                          <a:pt x="381" y="1763"/>
                          <a:pt x="870" y="1763"/>
                        </a:cubicBezTo>
                        <a:cubicBezTo>
                          <a:pt x="1346" y="1763"/>
                          <a:pt x="1751" y="1370"/>
                          <a:pt x="1751" y="882"/>
                        </a:cubicBezTo>
                        <a:cubicBezTo>
                          <a:pt x="1751" y="394"/>
                          <a:pt x="1370" y="1"/>
                          <a:pt x="8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6"/>
                  <p:cNvSpPr/>
                  <p:nvPr/>
                </p:nvSpPr>
                <p:spPr>
                  <a:xfrm>
                    <a:off x="2122703" y="1991026"/>
                    <a:ext cx="47707" cy="48006"/>
                  </a:xfrm>
                  <a:custGeom>
                    <a:avLst/>
                    <a:gdLst/>
                    <a:ahLst/>
                    <a:cxnLst/>
                    <a:rect l="l" t="t" r="r" b="b"/>
                    <a:pathLst>
                      <a:path w="1752" h="1763" extrusionOk="0">
                        <a:moveTo>
                          <a:pt x="870" y="453"/>
                        </a:moveTo>
                        <a:cubicBezTo>
                          <a:pt x="1108" y="453"/>
                          <a:pt x="1311" y="644"/>
                          <a:pt x="1311" y="882"/>
                        </a:cubicBezTo>
                        <a:cubicBezTo>
                          <a:pt x="1311" y="1120"/>
                          <a:pt x="1108" y="1310"/>
                          <a:pt x="870" y="1310"/>
                        </a:cubicBezTo>
                        <a:cubicBezTo>
                          <a:pt x="632" y="1310"/>
                          <a:pt x="442" y="1120"/>
                          <a:pt x="442" y="882"/>
                        </a:cubicBezTo>
                        <a:cubicBezTo>
                          <a:pt x="442" y="644"/>
                          <a:pt x="632" y="453"/>
                          <a:pt x="870" y="453"/>
                        </a:cubicBezTo>
                        <a:close/>
                        <a:moveTo>
                          <a:pt x="870" y="1"/>
                        </a:moveTo>
                        <a:cubicBezTo>
                          <a:pt x="394" y="1"/>
                          <a:pt x="1" y="394"/>
                          <a:pt x="1" y="882"/>
                        </a:cubicBezTo>
                        <a:cubicBezTo>
                          <a:pt x="1" y="1370"/>
                          <a:pt x="382" y="1763"/>
                          <a:pt x="870" y="1763"/>
                        </a:cubicBezTo>
                        <a:cubicBezTo>
                          <a:pt x="1346" y="1763"/>
                          <a:pt x="1751" y="1370"/>
                          <a:pt x="1751" y="882"/>
                        </a:cubicBezTo>
                        <a:cubicBezTo>
                          <a:pt x="1751" y="394"/>
                          <a:pt x="1346" y="1"/>
                          <a:pt x="8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6"/>
                  <p:cNvSpPr/>
                  <p:nvPr/>
                </p:nvSpPr>
                <p:spPr>
                  <a:xfrm>
                    <a:off x="2230671" y="1991026"/>
                    <a:ext cx="48006" cy="48006"/>
                  </a:xfrm>
                  <a:custGeom>
                    <a:avLst/>
                    <a:gdLst/>
                    <a:ahLst/>
                    <a:cxnLst/>
                    <a:rect l="l" t="t" r="r" b="b"/>
                    <a:pathLst>
                      <a:path w="1763" h="1763" extrusionOk="0">
                        <a:moveTo>
                          <a:pt x="882" y="453"/>
                        </a:moveTo>
                        <a:cubicBezTo>
                          <a:pt x="1120" y="453"/>
                          <a:pt x="1310" y="644"/>
                          <a:pt x="1310" y="882"/>
                        </a:cubicBezTo>
                        <a:cubicBezTo>
                          <a:pt x="1310" y="1120"/>
                          <a:pt x="1120" y="1310"/>
                          <a:pt x="882" y="1310"/>
                        </a:cubicBezTo>
                        <a:cubicBezTo>
                          <a:pt x="644" y="1310"/>
                          <a:pt x="453" y="1120"/>
                          <a:pt x="453" y="882"/>
                        </a:cubicBezTo>
                        <a:cubicBezTo>
                          <a:pt x="465" y="644"/>
                          <a:pt x="644" y="453"/>
                          <a:pt x="882" y="453"/>
                        </a:cubicBezTo>
                        <a:close/>
                        <a:moveTo>
                          <a:pt x="882" y="1"/>
                        </a:moveTo>
                        <a:cubicBezTo>
                          <a:pt x="406" y="1"/>
                          <a:pt x="1" y="394"/>
                          <a:pt x="1" y="882"/>
                        </a:cubicBezTo>
                        <a:cubicBezTo>
                          <a:pt x="1" y="1370"/>
                          <a:pt x="394" y="1763"/>
                          <a:pt x="882" y="1763"/>
                        </a:cubicBezTo>
                        <a:cubicBezTo>
                          <a:pt x="1358" y="1763"/>
                          <a:pt x="1763" y="1370"/>
                          <a:pt x="1763" y="882"/>
                        </a:cubicBezTo>
                        <a:cubicBezTo>
                          <a:pt x="1763" y="394"/>
                          <a:pt x="1370" y="1"/>
                          <a:pt x="8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6"/>
                  <p:cNvSpPr/>
                  <p:nvPr/>
                </p:nvSpPr>
                <p:spPr>
                  <a:xfrm>
                    <a:off x="2339292" y="1991026"/>
                    <a:ext cx="48006" cy="48006"/>
                  </a:xfrm>
                  <a:custGeom>
                    <a:avLst/>
                    <a:gdLst/>
                    <a:ahLst/>
                    <a:cxnLst/>
                    <a:rect l="l" t="t" r="r" b="b"/>
                    <a:pathLst>
                      <a:path w="1763" h="1763" extrusionOk="0">
                        <a:moveTo>
                          <a:pt x="881" y="453"/>
                        </a:moveTo>
                        <a:cubicBezTo>
                          <a:pt x="1120" y="453"/>
                          <a:pt x="1310" y="644"/>
                          <a:pt x="1310" y="882"/>
                        </a:cubicBezTo>
                        <a:cubicBezTo>
                          <a:pt x="1310" y="1120"/>
                          <a:pt x="1120" y="1310"/>
                          <a:pt x="881" y="1310"/>
                        </a:cubicBezTo>
                        <a:cubicBezTo>
                          <a:pt x="643" y="1310"/>
                          <a:pt x="453" y="1120"/>
                          <a:pt x="453" y="882"/>
                        </a:cubicBezTo>
                        <a:cubicBezTo>
                          <a:pt x="453" y="644"/>
                          <a:pt x="643" y="453"/>
                          <a:pt x="881" y="453"/>
                        </a:cubicBezTo>
                        <a:close/>
                        <a:moveTo>
                          <a:pt x="881" y="1"/>
                        </a:moveTo>
                        <a:cubicBezTo>
                          <a:pt x="405" y="1"/>
                          <a:pt x="0" y="394"/>
                          <a:pt x="0" y="882"/>
                        </a:cubicBezTo>
                        <a:cubicBezTo>
                          <a:pt x="0" y="1370"/>
                          <a:pt x="393" y="1763"/>
                          <a:pt x="881" y="1763"/>
                        </a:cubicBezTo>
                        <a:cubicBezTo>
                          <a:pt x="1358" y="1763"/>
                          <a:pt x="1762" y="1370"/>
                          <a:pt x="1762" y="882"/>
                        </a:cubicBezTo>
                        <a:cubicBezTo>
                          <a:pt x="1762" y="394"/>
                          <a:pt x="1358" y="1"/>
                          <a:pt x="8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84" name="Google Shape;84;p16"/>
            <p:cNvGrpSpPr/>
            <p:nvPr/>
          </p:nvGrpSpPr>
          <p:grpSpPr>
            <a:xfrm>
              <a:off x="5365824" y="1463225"/>
              <a:ext cx="2029286" cy="1222598"/>
              <a:chOff x="5365824" y="1463225"/>
              <a:chExt cx="2029286" cy="1222598"/>
            </a:xfrm>
          </p:grpSpPr>
          <p:sp>
            <p:nvSpPr>
              <p:cNvPr id="85" name="Google Shape;85;p16"/>
              <p:cNvSpPr/>
              <p:nvPr/>
            </p:nvSpPr>
            <p:spPr>
              <a:xfrm>
                <a:off x="5365824" y="1860700"/>
                <a:ext cx="1295982" cy="825123"/>
              </a:xfrm>
              <a:custGeom>
                <a:avLst/>
                <a:gdLst/>
                <a:ahLst/>
                <a:cxnLst/>
                <a:rect l="l" t="t" r="r" b="b"/>
                <a:pathLst>
                  <a:path w="36017" h="30302" fill="none" extrusionOk="0">
                    <a:moveTo>
                      <a:pt x="36017" y="0"/>
                    </a:moveTo>
                    <a:lnTo>
                      <a:pt x="28623" y="0"/>
                    </a:lnTo>
                    <a:cubicBezTo>
                      <a:pt x="25170" y="0"/>
                      <a:pt x="22372" y="2798"/>
                      <a:pt x="22372" y="6251"/>
                    </a:cubicBezTo>
                    <a:lnTo>
                      <a:pt x="22372" y="24051"/>
                    </a:lnTo>
                    <a:cubicBezTo>
                      <a:pt x="22372" y="27504"/>
                      <a:pt x="19574" y="30302"/>
                      <a:pt x="16121" y="30302"/>
                    </a:cubicBezTo>
                    <a:lnTo>
                      <a:pt x="0" y="30302"/>
                    </a:lnTo>
                  </a:path>
                </a:pathLst>
              </a:custGeom>
              <a:noFill/>
              <a:ln w="9525" cap="rnd"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 name="Google Shape;86;p16"/>
              <p:cNvGrpSpPr/>
              <p:nvPr/>
            </p:nvGrpSpPr>
            <p:grpSpPr>
              <a:xfrm>
                <a:off x="6599803" y="1463225"/>
                <a:ext cx="795307" cy="794980"/>
                <a:chOff x="6599803" y="1463225"/>
                <a:chExt cx="795307" cy="794980"/>
              </a:xfrm>
            </p:grpSpPr>
            <p:sp>
              <p:nvSpPr>
                <p:cNvPr id="87" name="Google Shape;87;p16"/>
                <p:cNvSpPr/>
                <p:nvPr/>
              </p:nvSpPr>
              <p:spPr>
                <a:xfrm>
                  <a:off x="6599803" y="1463225"/>
                  <a:ext cx="795307" cy="794980"/>
                </a:xfrm>
                <a:custGeom>
                  <a:avLst/>
                  <a:gdLst/>
                  <a:ahLst/>
                  <a:cxnLst/>
                  <a:rect l="l" t="t" r="r" b="b"/>
                  <a:pathLst>
                    <a:path w="29207" h="29195" extrusionOk="0">
                      <a:moveTo>
                        <a:pt x="14598" y="0"/>
                      </a:moveTo>
                      <a:cubicBezTo>
                        <a:pt x="6537" y="0"/>
                        <a:pt x="1" y="6537"/>
                        <a:pt x="1" y="14597"/>
                      </a:cubicBezTo>
                      <a:cubicBezTo>
                        <a:pt x="1" y="22658"/>
                        <a:pt x="6537" y="29194"/>
                        <a:pt x="14598" y="29194"/>
                      </a:cubicBezTo>
                      <a:cubicBezTo>
                        <a:pt x="22658" y="29194"/>
                        <a:pt x="29207" y="22658"/>
                        <a:pt x="29207" y="14597"/>
                      </a:cubicBezTo>
                      <a:cubicBezTo>
                        <a:pt x="29207" y="6537"/>
                        <a:pt x="22658" y="0"/>
                        <a:pt x="145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16"/>
                <p:cNvGrpSpPr/>
                <p:nvPr/>
              </p:nvGrpSpPr>
              <p:grpSpPr>
                <a:xfrm>
                  <a:off x="6907804" y="1717064"/>
                  <a:ext cx="179310" cy="318727"/>
                  <a:chOff x="6907804" y="1717064"/>
                  <a:chExt cx="179310" cy="318727"/>
                </a:xfrm>
              </p:grpSpPr>
              <p:sp>
                <p:nvSpPr>
                  <p:cNvPr id="89" name="Google Shape;89;p16"/>
                  <p:cNvSpPr/>
                  <p:nvPr/>
                </p:nvSpPr>
                <p:spPr>
                  <a:xfrm>
                    <a:off x="6907804" y="1717064"/>
                    <a:ext cx="179310" cy="318727"/>
                  </a:xfrm>
                  <a:custGeom>
                    <a:avLst/>
                    <a:gdLst/>
                    <a:ahLst/>
                    <a:cxnLst/>
                    <a:rect l="l" t="t" r="r" b="b"/>
                    <a:pathLst>
                      <a:path w="6585" h="11705" extrusionOk="0">
                        <a:moveTo>
                          <a:pt x="5537" y="453"/>
                        </a:moveTo>
                        <a:cubicBezTo>
                          <a:pt x="5870" y="453"/>
                          <a:pt x="6132" y="715"/>
                          <a:pt x="6132" y="1049"/>
                        </a:cubicBezTo>
                        <a:lnTo>
                          <a:pt x="6132" y="10657"/>
                        </a:lnTo>
                        <a:cubicBezTo>
                          <a:pt x="6132" y="10990"/>
                          <a:pt x="5870" y="11252"/>
                          <a:pt x="5537" y="11252"/>
                        </a:cubicBezTo>
                        <a:lnTo>
                          <a:pt x="1048" y="11252"/>
                        </a:lnTo>
                        <a:cubicBezTo>
                          <a:pt x="715" y="11252"/>
                          <a:pt x="453" y="10990"/>
                          <a:pt x="453" y="10657"/>
                        </a:cubicBezTo>
                        <a:lnTo>
                          <a:pt x="453" y="1049"/>
                        </a:lnTo>
                        <a:cubicBezTo>
                          <a:pt x="453" y="715"/>
                          <a:pt x="715" y="453"/>
                          <a:pt x="1048" y="453"/>
                        </a:cubicBezTo>
                        <a:close/>
                        <a:moveTo>
                          <a:pt x="1048" y="1"/>
                        </a:moveTo>
                        <a:cubicBezTo>
                          <a:pt x="465" y="1"/>
                          <a:pt x="1" y="465"/>
                          <a:pt x="1" y="1049"/>
                        </a:cubicBezTo>
                        <a:lnTo>
                          <a:pt x="1" y="10657"/>
                        </a:lnTo>
                        <a:cubicBezTo>
                          <a:pt x="1" y="11240"/>
                          <a:pt x="465" y="11705"/>
                          <a:pt x="1048" y="11705"/>
                        </a:cubicBezTo>
                        <a:lnTo>
                          <a:pt x="5537" y="11705"/>
                        </a:lnTo>
                        <a:cubicBezTo>
                          <a:pt x="6120" y="11705"/>
                          <a:pt x="6585" y="11240"/>
                          <a:pt x="6585" y="10657"/>
                        </a:cubicBezTo>
                        <a:lnTo>
                          <a:pt x="6585" y="1049"/>
                        </a:lnTo>
                        <a:cubicBezTo>
                          <a:pt x="6585" y="465"/>
                          <a:pt x="6120" y="1"/>
                          <a:pt x="55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6"/>
                  <p:cNvSpPr/>
                  <p:nvPr/>
                </p:nvSpPr>
                <p:spPr>
                  <a:xfrm>
                    <a:off x="6912351" y="1764090"/>
                    <a:ext cx="170242" cy="27"/>
                  </a:xfrm>
                  <a:custGeom>
                    <a:avLst/>
                    <a:gdLst/>
                    <a:ahLst/>
                    <a:cxnLst/>
                    <a:rect l="l" t="t" r="r" b="b"/>
                    <a:pathLst>
                      <a:path w="6252" h="1" fill="none" extrusionOk="0">
                        <a:moveTo>
                          <a:pt x="0" y="0"/>
                        </a:moveTo>
                        <a:lnTo>
                          <a:pt x="6251" y="0"/>
                        </a:lnTo>
                      </a:path>
                    </a:pathLst>
                  </a:custGeom>
                  <a:solidFill>
                    <a:schemeClr val="accent1"/>
                  </a:solidFill>
                  <a:ln w="11300" cap="rnd" cmpd="sng">
                    <a:solidFill>
                      <a:srgbClr val="01284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6"/>
                  <p:cNvSpPr/>
                  <p:nvPr/>
                </p:nvSpPr>
                <p:spPr>
                  <a:xfrm>
                    <a:off x="6912351" y="1973190"/>
                    <a:ext cx="170242" cy="27"/>
                  </a:xfrm>
                  <a:custGeom>
                    <a:avLst/>
                    <a:gdLst/>
                    <a:ahLst/>
                    <a:cxnLst/>
                    <a:rect l="l" t="t" r="r" b="b"/>
                    <a:pathLst>
                      <a:path w="6252" h="1" fill="none" extrusionOk="0">
                        <a:moveTo>
                          <a:pt x="0" y="1"/>
                        </a:moveTo>
                        <a:lnTo>
                          <a:pt x="6251" y="1"/>
                        </a:lnTo>
                      </a:path>
                    </a:pathLst>
                  </a:custGeom>
                  <a:solidFill>
                    <a:schemeClr val="accent1"/>
                  </a:solidFill>
                  <a:ln w="11300" cap="rnd" cmpd="sng">
                    <a:solidFill>
                      <a:srgbClr val="01284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6"/>
                  <p:cNvSpPr/>
                  <p:nvPr/>
                </p:nvSpPr>
                <p:spPr>
                  <a:xfrm>
                    <a:off x="6985628" y="1992333"/>
                    <a:ext cx="23690" cy="23690"/>
                  </a:xfrm>
                  <a:custGeom>
                    <a:avLst/>
                    <a:gdLst/>
                    <a:ahLst/>
                    <a:cxnLst/>
                    <a:rect l="l" t="t" r="r" b="b"/>
                    <a:pathLst>
                      <a:path w="870" h="870" extrusionOk="0">
                        <a:moveTo>
                          <a:pt x="429" y="0"/>
                        </a:moveTo>
                        <a:cubicBezTo>
                          <a:pt x="191" y="0"/>
                          <a:pt x="0" y="191"/>
                          <a:pt x="0" y="429"/>
                        </a:cubicBezTo>
                        <a:cubicBezTo>
                          <a:pt x="0" y="667"/>
                          <a:pt x="191" y="869"/>
                          <a:pt x="429" y="869"/>
                        </a:cubicBezTo>
                        <a:cubicBezTo>
                          <a:pt x="667" y="869"/>
                          <a:pt x="869" y="667"/>
                          <a:pt x="869" y="429"/>
                        </a:cubicBezTo>
                        <a:cubicBezTo>
                          <a:pt x="869" y="191"/>
                          <a:pt x="667" y="0"/>
                          <a:pt x="4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93" name="Google Shape;93;p16"/>
            <p:cNvGrpSpPr/>
            <p:nvPr/>
          </p:nvGrpSpPr>
          <p:grpSpPr>
            <a:xfrm>
              <a:off x="5365824" y="2610265"/>
              <a:ext cx="2029286" cy="795307"/>
              <a:chOff x="5365824" y="2610265"/>
              <a:chExt cx="2029286" cy="795307"/>
            </a:xfrm>
          </p:grpSpPr>
          <p:sp>
            <p:nvSpPr>
              <p:cNvPr id="94" name="Google Shape;94;p16"/>
              <p:cNvSpPr/>
              <p:nvPr/>
            </p:nvSpPr>
            <p:spPr>
              <a:xfrm>
                <a:off x="5365824" y="3029793"/>
                <a:ext cx="1295982" cy="27"/>
              </a:xfrm>
              <a:custGeom>
                <a:avLst/>
                <a:gdLst/>
                <a:ahLst/>
                <a:cxnLst/>
                <a:rect l="l" t="t" r="r" b="b"/>
                <a:pathLst>
                  <a:path w="36017" h="1" fill="none" extrusionOk="0">
                    <a:moveTo>
                      <a:pt x="36017" y="0"/>
                    </a:moveTo>
                    <a:lnTo>
                      <a:pt x="0" y="0"/>
                    </a:lnTo>
                  </a:path>
                </a:pathLst>
              </a:custGeom>
              <a:noFill/>
              <a:ln w="9525" cap="rnd"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 name="Google Shape;95;p16"/>
              <p:cNvGrpSpPr/>
              <p:nvPr/>
            </p:nvGrpSpPr>
            <p:grpSpPr>
              <a:xfrm>
                <a:off x="6599803" y="2610265"/>
                <a:ext cx="795307" cy="795307"/>
                <a:chOff x="6599803" y="2610265"/>
                <a:chExt cx="795307" cy="795307"/>
              </a:xfrm>
            </p:grpSpPr>
            <p:sp>
              <p:nvSpPr>
                <p:cNvPr id="96" name="Google Shape;96;p16"/>
                <p:cNvSpPr/>
                <p:nvPr/>
              </p:nvSpPr>
              <p:spPr>
                <a:xfrm>
                  <a:off x="6599803" y="2610265"/>
                  <a:ext cx="795307" cy="795307"/>
                </a:xfrm>
                <a:custGeom>
                  <a:avLst/>
                  <a:gdLst/>
                  <a:ahLst/>
                  <a:cxnLst/>
                  <a:rect l="l" t="t" r="r" b="b"/>
                  <a:pathLst>
                    <a:path w="29207" h="29207" extrusionOk="0">
                      <a:moveTo>
                        <a:pt x="14598" y="1"/>
                      </a:moveTo>
                      <a:cubicBezTo>
                        <a:pt x="6537" y="1"/>
                        <a:pt x="1" y="6537"/>
                        <a:pt x="1" y="14598"/>
                      </a:cubicBezTo>
                      <a:cubicBezTo>
                        <a:pt x="1" y="22670"/>
                        <a:pt x="6537" y="29207"/>
                        <a:pt x="14598" y="29207"/>
                      </a:cubicBezTo>
                      <a:cubicBezTo>
                        <a:pt x="22658" y="29207"/>
                        <a:pt x="29207" y="22670"/>
                        <a:pt x="29207" y="14598"/>
                      </a:cubicBezTo>
                      <a:cubicBezTo>
                        <a:pt x="29207" y="6537"/>
                        <a:pt x="22658" y="1"/>
                        <a:pt x="145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 name="Google Shape;97;p16"/>
                <p:cNvGrpSpPr/>
                <p:nvPr/>
              </p:nvGrpSpPr>
              <p:grpSpPr>
                <a:xfrm>
                  <a:off x="6845882" y="2871891"/>
                  <a:ext cx="318400" cy="282260"/>
                  <a:chOff x="6845882" y="2871891"/>
                  <a:chExt cx="318400" cy="282260"/>
                </a:xfrm>
              </p:grpSpPr>
              <p:sp>
                <p:nvSpPr>
                  <p:cNvPr id="98" name="Google Shape;98;p16"/>
                  <p:cNvSpPr/>
                  <p:nvPr/>
                </p:nvSpPr>
                <p:spPr>
                  <a:xfrm>
                    <a:off x="6845882" y="2871891"/>
                    <a:ext cx="318400" cy="233143"/>
                  </a:xfrm>
                  <a:custGeom>
                    <a:avLst/>
                    <a:gdLst/>
                    <a:ahLst/>
                    <a:cxnLst/>
                    <a:rect l="l" t="t" r="r" b="b"/>
                    <a:pathLst>
                      <a:path w="11693" h="8562" extrusionOk="0">
                        <a:moveTo>
                          <a:pt x="5846" y="441"/>
                        </a:moveTo>
                        <a:cubicBezTo>
                          <a:pt x="8692" y="441"/>
                          <a:pt x="8978" y="3847"/>
                          <a:pt x="8978" y="3847"/>
                        </a:cubicBezTo>
                        <a:cubicBezTo>
                          <a:pt x="8978" y="3847"/>
                          <a:pt x="9061" y="3835"/>
                          <a:pt x="9216" y="3835"/>
                        </a:cubicBezTo>
                        <a:cubicBezTo>
                          <a:pt x="9787" y="3835"/>
                          <a:pt x="11252" y="4013"/>
                          <a:pt x="11252" y="5847"/>
                        </a:cubicBezTo>
                        <a:cubicBezTo>
                          <a:pt x="11252" y="8121"/>
                          <a:pt x="7835" y="8121"/>
                          <a:pt x="7835" y="8121"/>
                        </a:cubicBezTo>
                        <a:lnTo>
                          <a:pt x="3846" y="8121"/>
                        </a:lnTo>
                        <a:cubicBezTo>
                          <a:pt x="3846" y="8121"/>
                          <a:pt x="441" y="8121"/>
                          <a:pt x="441" y="5275"/>
                        </a:cubicBezTo>
                        <a:cubicBezTo>
                          <a:pt x="441" y="3001"/>
                          <a:pt x="3001" y="2716"/>
                          <a:pt x="3001" y="2716"/>
                        </a:cubicBezTo>
                        <a:cubicBezTo>
                          <a:pt x="3001" y="2716"/>
                          <a:pt x="3001" y="441"/>
                          <a:pt x="5846" y="441"/>
                        </a:cubicBezTo>
                        <a:close/>
                        <a:moveTo>
                          <a:pt x="5846" y="1"/>
                        </a:moveTo>
                        <a:cubicBezTo>
                          <a:pt x="3346" y="1"/>
                          <a:pt x="2751" y="1584"/>
                          <a:pt x="2608" y="2335"/>
                        </a:cubicBezTo>
                        <a:cubicBezTo>
                          <a:pt x="1548" y="2573"/>
                          <a:pt x="0" y="3394"/>
                          <a:pt x="0" y="5275"/>
                        </a:cubicBezTo>
                        <a:cubicBezTo>
                          <a:pt x="0" y="6633"/>
                          <a:pt x="679" y="7645"/>
                          <a:pt x="1977" y="8180"/>
                        </a:cubicBezTo>
                        <a:cubicBezTo>
                          <a:pt x="2906" y="8561"/>
                          <a:pt x="3822" y="8561"/>
                          <a:pt x="3858" y="8561"/>
                        </a:cubicBezTo>
                        <a:lnTo>
                          <a:pt x="7847" y="8561"/>
                        </a:lnTo>
                        <a:cubicBezTo>
                          <a:pt x="9180" y="8561"/>
                          <a:pt x="11692" y="8002"/>
                          <a:pt x="11692" y="5847"/>
                        </a:cubicBezTo>
                        <a:cubicBezTo>
                          <a:pt x="11692" y="4120"/>
                          <a:pt x="10526" y="3454"/>
                          <a:pt x="9359" y="3406"/>
                        </a:cubicBezTo>
                        <a:cubicBezTo>
                          <a:pt x="9287" y="3049"/>
                          <a:pt x="9156" y="2501"/>
                          <a:pt x="8883" y="1942"/>
                        </a:cubicBezTo>
                        <a:cubicBezTo>
                          <a:pt x="8228" y="680"/>
                          <a:pt x="7192" y="1"/>
                          <a:pt x="58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6"/>
                  <p:cNvSpPr/>
                  <p:nvPr/>
                </p:nvSpPr>
                <p:spPr>
                  <a:xfrm>
                    <a:off x="6958370" y="3069990"/>
                    <a:ext cx="85312" cy="69736"/>
                  </a:xfrm>
                  <a:custGeom>
                    <a:avLst/>
                    <a:gdLst/>
                    <a:ahLst/>
                    <a:cxnLst/>
                    <a:rect l="l" t="t" r="r" b="b"/>
                    <a:pathLst>
                      <a:path w="3133" h="2561" extrusionOk="0">
                        <a:moveTo>
                          <a:pt x="1" y="1"/>
                        </a:moveTo>
                        <a:lnTo>
                          <a:pt x="1" y="2560"/>
                        </a:lnTo>
                        <a:lnTo>
                          <a:pt x="3132" y="2560"/>
                        </a:lnTo>
                        <a:lnTo>
                          <a:pt x="313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6"/>
                  <p:cNvSpPr/>
                  <p:nvPr/>
                </p:nvSpPr>
                <p:spPr>
                  <a:xfrm>
                    <a:off x="6949440" y="2962180"/>
                    <a:ext cx="50267" cy="191972"/>
                  </a:xfrm>
                  <a:custGeom>
                    <a:avLst/>
                    <a:gdLst/>
                    <a:ahLst/>
                    <a:cxnLst/>
                    <a:rect l="l" t="t" r="r" b="b"/>
                    <a:pathLst>
                      <a:path w="1846" h="7050" fill="none" extrusionOk="0">
                        <a:moveTo>
                          <a:pt x="0" y="1894"/>
                        </a:moveTo>
                        <a:lnTo>
                          <a:pt x="1846" y="1"/>
                        </a:lnTo>
                        <a:lnTo>
                          <a:pt x="1846" y="7049"/>
                        </a:lnTo>
                      </a:path>
                    </a:pathLst>
                  </a:custGeom>
                  <a:solidFill>
                    <a:schemeClr val="accent1"/>
                  </a:solidFill>
                  <a:ln w="11300" cap="rnd" cmpd="sng">
                    <a:solidFill>
                      <a:srgbClr val="01284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6"/>
                  <p:cNvSpPr/>
                  <p:nvPr/>
                </p:nvSpPr>
                <p:spPr>
                  <a:xfrm>
                    <a:off x="7004304" y="2963317"/>
                    <a:ext cx="46727" cy="50294"/>
                  </a:xfrm>
                  <a:custGeom>
                    <a:avLst/>
                    <a:gdLst/>
                    <a:ahLst/>
                    <a:cxnLst/>
                    <a:rect l="l" t="t" r="r" b="b"/>
                    <a:pathLst>
                      <a:path w="1716" h="1847" fill="none" extrusionOk="0">
                        <a:moveTo>
                          <a:pt x="1715" y="1846"/>
                        </a:moveTo>
                        <a:lnTo>
                          <a:pt x="1" y="1"/>
                        </a:lnTo>
                      </a:path>
                    </a:pathLst>
                  </a:custGeom>
                  <a:solidFill>
                    <a:schemeClr val="accent1"/>
                  </a:solidFill>
                  <a:ln w="11300" cap="rnd" cmpd="sng">
                    <a:solidFill>
                      <a:srgbClr val="01284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02" name="Google Shape;102;p16"/>
            <p:cNvGrpSpPr/>
            <p:nvPr/>
          </p:nvGrpSpPr>
          <p:grpSpPr>
            <a:xfrm>
              <a:off x="1748915" y="3345226"/>
              <a:ext cx="2018893" cy="1207712"/>
              <a:chOff x="1748915" y="3345226"/>
              <a:chExt cx="2018893" cy="1207712"/>
            </a:xfrm>
          </p:grpSpPr>
          <p:sp>
            <p:nvSpPr>
              <p:cNvPr id="103" name="Google Shape;103;p16"/>
              <p:cNvSpPr/>
              <p:nvPr/>
            </p:nvSpPr>
            <p:spPr>
              <a:xfrm>
                <a:off x="2471826" y="3345226"/>
                <a:ext cx="1295982" cy="825151"/>
              </a:xfrm>
              <a:custGeom>
                <a:avLst/>
                <a:gdLst/>
                <a:ahLst/>
                <a:cxnLst/>
                <a:rect l="l" t="t" r="r" b="b"/>
                <a:pathLst>
                  <a:path w="36017" h="30303" fill="none" extrusionOk="0">
                    <a:moveTo>
                      <a:pt x="0" y="30302"/>
                    </a:moveTo>
                    <a:lnTo>
                      <a:pt x="7406" y="30302"/>
                    </a:lnTo>
                    <a:cubicBezTo>
                      <a:pt x="10859" y="30302"/>
                      <a:pt x="13656" y="27504"/>
                      <a:pt x="13656" y="24052"/>
                    </a:cubicBezTo>
                    <a:lnTo>
                      <a:pt x="13656" y="6252"/>
                    </a:lnTo>
                    <a:cubicBezTo>
                      <a:pt x="13656" y="2787"/>
                      <a:pt x="16454" y="1"/>
                      <a:pt x="19907" y="1"/>
                    </a:cubicBezTo>
                    <a:lnTo>
                      <a:pt x="36016" y="1"/>
                    </a:lnTo>
                  </a:path>
                </a:pathLst>
              </a:custGeom>
              <a:noFill/>
              <a:ln w="9525" cap="rnd"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 name="Google Shape;104;p16"/>
              <p:cNvGrpSpPr/>
              <p:nvPr/>
            </p:nvGrpSpPr>
            <p:grpSpPr>
              <a:xfrm>
                <a:off x="1748915" y="3757631"/>
                <a:ext cx="794980" cy="795307"/>
                <a:chOff x="1748915" y="3757631"/>
                <a:chExt cx="794980" cy="795307"/>
              </a:xfrm>
            </p:grpSpPr>
            <p:sp>
              <p:nvSpPr>
                <p:cNvPr id="105" name="Google Shape;105;p16"/>
                <p:cNvSpPr/>
                <p:nvPr/>
              </p:nvSpPr>
              <p:spPr>
                <a:xfrm>
                  <a:off x="1748915" y="3757631"/>
                  <a:ext cx="794980" cy="795307"/>
                </a:xfrm>
                <a:custGeom>
                  <a:avLst/>
                  <a:gdLst/>
                  <a:ahLst/>
                  <a:cxnLst/>
                  <a:rect l="l" t="t" r="r" b="b"/>
                  <a:pathLst>
                    <a:path w="29195" h="29207" extrusionOk="0">
                      <a:moveTo>
                        <a:pt x="14597" y="1"/>
                      </a:moveTo>
                      <a:cubicBezTo>
                        <a:pt x="6537" y="1"/>
                        <a:pt x="0" y="6537"/>
                        <a:pt x="0" y="14598"/>
                      </a:cubicBezTo>
                      <a:cubicBezTo>
                        <a:pt x="0" y="22658"/>
                        <a:pt x="6537" y="29207"/>
                        <a:pt x="14597" y="29207"/>
                      </a:cubicBezTo>
                      <a:cubicBezTo>
                        <a:pt x="22658" y="29207"/>
                        <a:pt x="29194" y="22658"/>
                        <a:pt x="29194" y="14598"/>
                      </a:cubicBezTo>
                      <a:cubicBezTo>
                        <a:pt x="29194" y="6537"/>
                        <a:pt x="22658" y="1"/>
                        <a:pt x="145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 name="Google Shape;106;p16"/>
                <p:cNvGrpSpPr/>
                <p:nvPr/>
              </p:nvGrpSpPr>
              <p:grpSpPr>
                <a:xfrm>
                  <a:off x="2010542" y="3993008"/>
                  <a:ext cx="272681" cy="342063"/>
                  <a:chOff x="2010542" y="3993008"/>
                  <a:chExt cx="272681" cy="342063"/>
                </a:xfrm>
              </p:grpSpPr>
              <p:sp>
                <p:nvSpPr>
                  <p:cNvPr id="107" name="Google Shape;107;p16"/>
                  <p:cNvSpPr/>
                  <p:nvPr/>
                </p:nvSpPr>
                <p:spPr>
                  <a:xfrm>
                    <a:off x="2010542" y="3993008"/>
                    <a:ext cx="272681" cy="342063"/>
                  </a:xfrm>
                  <a:custGeom>
                    <a:avLst/>
                    <a:gdLst/>
                    <a:ahLst/>
                    <a:cxnLst/>
                    <a:rect l="l" t="t" r="r" b="b"/>
                    <a:pathLst>
                      <a:path w="10014" h="12562" extrusionOk="0">
                        <a:moveTo>
                          <a:pt x="4989" y="453"/>
                        </a:moveTo>
                        <a:cubicBezTo>
                          <a:pt x="6573" y="2263"/>
                          <a:pt x="8347" y="2489"/>
                          <a:pt x="9133" y="2489"/>
                        </a:cubicBezTo>
                        <a:cubicBezTo>
                          <a:pt x="9383" y="2489"/>
                          <a:pt x="9549" y="2465"/>
                          <a:pt x="9549" y="2465"/>
                        </a:cubicBezTo>
                        <a:lnTo>
                          <a:pt x="9549" y="6239"/>
                        </a:lnTo>
                        <a:cubicBezTo>
                          <a:pt x="9549" y="8287"/>
                          <a:pt x="8442" y="10180"/>
                          <a:pt x="6644" y="11192"/>
                        </a:cubicBezTo>
                        <a:lnTo>
                          <a:pt x="4989" y="12121"/>
                        </a:lnTo>
                        <a:lnTo>
                          <a:pt x="3346" y="11192"/>
                        </a:lnTo>
                        <a:cubicBezTo>
                          <a:pt x="1560" y="10180"/>
                          <a:pt x="441" y="8287"/>
                          <a:pt x="441" y="6239"/>
                        </a:cubicBezTo>
                        <a:lnTo>
                          <a:pt x="441" y="2465"/>
                        </a:lnTo>
                        <a:cubicBezTo>
                          <a:pt x="441" y="2465"/>
                          <a:pt x="620" y="2489"/>
                          <a:pt x="917" y="2489"/>
                        </a:cubicBezTo>
                        <a:cubicBezTo>
                          <a:pt x="935" y="2489"/>
                          <a:pt x="953" y="2489"/>
                          <a:pt x="972" y="2489"/>
                        </a:cubicBezTo>
                        <a:cubicBezTo>
                          <a:pt x="1790" y="2489"/>
                          <a:pt x="3418" y="2222"/>
                          <a:pt x="4989" y="453"/>
                        </a:cubicBezTo>
                        <a:close/>
                        <a:moveTo>
                          <a:pt x="4989" y="1"/>
                        </a:moveTo>
                        <a:cubicBezTo>
                          <a:pt x="4858" y="1"/>
                          <a:pt x="4739" y="60"/>
                          <a:pt x="4668" y="155"/>
                        </a:cubicBezTo>
                        <a:cubicBezTo>
                          <a:pt x="3203" y="1810"/>
                          <a:pt x="1691" y="2060"/>
                          <a:pt x="929" y="2060"/>
                        </a:cubicBezTo>
                        <a:cubicBezTo>
                          <a:pt x="691" y="2060"/>
                          <a:pt x="548" y="2025"/>
                          <a:pt x="548" y="2025"/>
                        </a:cubicBezTo>
                        <a:cubicBezTo>
                          <a:pt x="512" y="2025"/>
                          <a:pt x="489" y="2013"/>
                          <a:pt x="453" y="2013"/>
                        </a:cubicBezTo>
                        <a:cubicBezTo>
                          <a:pt x="346" y="2013"/>
                          <a:pt x="250" y="2037"/>
                          <a:pt x="167" y="2120"/>
                        </a:cubicBezTo>
                        <a:cubicBezTo>
                          <a:pt x="72" y="2203"/>
                          <a:pt x="0" y="2322"/>
                          <a:pt x="0" y="2453"/>
                        </a:cubicBezTo>
                        <a:lnTo>
                          <a:pt x="0" y="6239"/>
                        </a:lnTo>
                        <a:cubicBezTo>
                          <a:pt x="0" y="8454"/>
                          <a:pt x="1191" y="10490"/>
                          <a:pt x="3132" y="11585"/>
                        </a:cubicBezTo>
                        <a:lnTo>
                          <a:pt x="4787" y="12502"/>
                        </a:lnTo>
                        <a:cubicBezTo>
                          <a:pt x="4858" y="12550"/>
                          <a:pt x="4930" y="12562"/>
                          <a:pt x="5013" y="12562"/>
                        </a:cubicBezTo>
                        <a:cubicBezTo>
                          <a:pt x="5084" y="12562"/>
                          <a:pt x="5156" y="12550"/>
                          <a:pt x="5227" y="12502"/>
                        </a:cubicBezTo>
                        <a:lnTo>
                          <a:pt x="6882" y="11585"/>
                        </a:lnTo>
                        <a:cubicBezTo>
                          <a:pt x="8823" y="10490"/>
                          <a:pt x="10014" y="8442"/>
                          <a:pt x="10014" y="6239"/>
                        </a:cubicBezTo>
                        <a:lnTo>
                          <a:pt x="10014" y="2453"/>
                        </a:lnTo>
                        <a:cubicBezTo>
                          <a:pt x="10014" y="2322"/>
                          <a:pt x="9954" y="2203"/>
                          <a:pt x="9847" y="2120"/>
                        </a:cubicBezTo>
                        <a:cubicBezTo>
                          <a:pt x="9775" y="2037"/>
                          <a:pt x="9668" y="2013"/>
                          <a:pt x="9561" y="2013"/>
                        </a:cubicBezTo>
                        <a:lnTo>
                          <a:pt x="9490" y="2013"/>
                        </a:lnTo>
                        <a:cubicBezTo>
                          <a:pt x="9490" y="2013"/>
                          <a:pt x="9371" y="2025"/>
                          <a:pt x="9144" y="2025"/>
                        </a:cubicBezTo>
                        <a:cubicBezTo>
                          <a:pt x="8490" y="2025"/>
                          <a:pt x="6823" y="1846"/>
                          <a:pt x="5346" y="132"/>
                        </a:cubicBezTo>
                        <a:cubicBezTo>
                          <a:pt x="5251" y="60"/>
                          <a:pt x="5132" y="1"/>
                          <a:pt x="49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6"/>
                  <p:cNvSpPr/>
                  <p:nvPr/>
                </p:nvSpPr>
                <p:spPr>
                  <a:xfrm>
                    <a:off x="2146393" y="3998835"/>
                    <a:ext cx="27" cy="329102"/>
                  </a:xfrm>
                  <a:custGeom>
                    <a:avLst/>
                    <a:gdLst/>
                    <a:ahLst/>
                    <a:cxnLst/>
                    <a:rect l="l" t="t" r="r" b="b"/>
                    <a:pathLst>
                      <a:path w="1" h="12086" fill="none" extrusionOk="0">
                        <a:moveTo>
                          <a:pt x="0" y="1"/>
                        </a:moveTo>
                        <a:lnTo>
                          <a:pt x="0" y="12086"/>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09" name="Google Shape;109;p16"/>
            <p:cNvGrpSpPr/>
            <p:nvPr/>
          </p:nvGrpSpPr>
          <p:grpSpPr>
            <a:xfrm>
              <a:off x="5365824" y="3345226"/>
              <a:ext cx="2029286" cy="1207712"/>
              <a:chOff x="5365824" y="3345226"/>
              <a:chExt cx="2029286" cy="1207712"/>
            </a:xfrm>
          </p:grpSpPr>
          <p:sp>
            <p:nvSpPr>
              <p:cNvPr id="110" name="Google Shape;110;p16"/>
              <p:cNvSpPr/>
              <p:nvPr/>
            </p:nvSpPr>
            <p:spPr>
              <a:xfrm>
                <a:off x="5365824" y="3345226"/>
                <a:ext cx="1295982" cy="825151"/>
              </a:xfrm>
              <a:custGeom>
                <a:avLst/>
                <a:gdLst/>
                <a:ahLst/>
                <a:cxnLst/>
                <a:rect l="l" t="t" r="r" b="b"/>
                <a:pathLst>
                  <a:path w="36017" h="30303" fill="none" extrusionOk="0">
                    <a:moveTo>
                      <a:pt x="36017" y="30302"/>
                    </a:moveTo>
                    <a:lnTo>
                      <a:pt x="28623" y="30302"/>
                    </a:lnTo>
                    <a:cubicBezTo>
                      <a:pt x="25170" y="30302"/>
                      <a:pt x="22372" y="27504"/>
                      <a:pt x="22372" y="24052"/>
                    </a:cubicBezTo>
                    <a:lnTo>
                      <a:pt x="22372" y="6252"/>
                    </a:lnTo>
                    <a:cubicBezTo>
                      <a:pt x="22372" y="2787"/>
                      <a:pt x="19574" y="1"/>
                      <a:pt x="16121" y="1"/>
                    </a:cubicBezTo>
                    <a:lnTo>
                      <a:pt x="0" y="1"/>
                    </a:lnTo>
                  </a:path>
                </a:pathLst>
              </a:custGeom>
              <a:noFill/>
              <a:ln w="9525" cap="rnd"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6"/>
              <p:cNvGrpSpPr/>
              <p:nvPr/>
            </p:nvGrpSpPr>
            <p:grpSpPr>
              <a:xfrm>
                <a:off x="6599803" y="3757631"/>
                <a:ext cx="795307" cy="795307"/>
                <a:chOff x="6599803" y="3757631"/>
                <a:chExt cx="795307" cy="795307"/>
              </a:xfrm>
            </p:grpSpPr>
            <p:sp>
              <p:nvSpPr>
                <p:cNvPr id="112" name="Google Shape;112;p16"/>
                <p:cNvSpPr/>
                <p:nvPr/>
              </p:nvSpPr>
              <p:spPr>
                <a:xfrm>
                  <a:off x="6599803" y="3757631"/>
                  <a:ext cx="795307" cy="795307"/>
                </a:xfrm>
                <a:custGeom>
                  <a:avLst/>
                  <a:gdLst/>
                  <a:ahLst/>
                  <a:cxnLst/>
                  <a:rect l="l" t="t" r="r" b="b"/>
                  <a:pathLst>
                    <a:path w="29207" h="29207" extrusionOk="0">
                      <a:moveTo>
                        <a:pt x="14598" y="1"/>
                      </a:moveTo>
                      <a:cubicBezTo>
                        <a:pt x="6537" y="1"/>
                        <a:pt x="1" y="6537"/>
                        <a:pt x="1" y="14598"/>
                      </a:cubicBezTo>
                      <a:cubicBezTo>
                        <a:pt x="1" y="22658"/>
                        <a:pt x="6537" y="29207"/>
                        <a:pt x="14598" y="29207"/>
                      </a:cubicBezTo>
                      <a:cubicBezTo>
                        <a:pt x="22658" y="29207"/>
                        <a:pt x="29207" y="22658"/>
                        <a:pt x="29207" y="14598"/>
                      </a:cubicBezTo>
                      <a:cubicBezTo>
                        <a:pt x="29207" y="6537"/>
                        <a:pt x="22658" y="1"/>
                        <a:pt x="145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 name="Google Shape;113;p16"/>
                <p:cNvGrpSpPr/>
                <p:nvPr/>
              </p:nvGrpSpPr>
              <p:grpSpPr>
                <a:xfrm>
                  <a:off x="6873766" y="4024132"/>
                  <a:ext cx="247385" cy="289210"/>
                  <a:chOff x="6873766" y="4024132"/>
                  <a:chExt cx="247385" cy="289210"/>
                </a:xfrm>
              </p:grpSpPr>
              <p:sp>
                <p:nvSpPr>
                  <p:cNvPr id="114" name="Google Shape;114;p16"/>
                  <p:cNvSpPr/>
                  <p:nvPr/>
                </p:nvSpPr>
                <p:spPr>
                  <a:xfrm>
                    <a:off x="6945082" y="4143127"/>
                    <a:ext cx="176069" cy="170215"/>
                  </a:xfrm>
                  <a:custGeom>
                    <a:avLst/>
                    <a:gdLst/>
                    <a:ahLst/>
                    <a:cxnLst/>
                    <a:rect l="l" t="t" r="r" b="b"/>
                    <a:pathLst>
                      <a:path w="6466" h="6251" fill="none" extrusionOk="0">
                        <a:moveTo>
                          <a:pt x="4525" y="1608"/>
                        </a:moveTo>
                        <a:lnTo>
                          <a:pt x="5716" y="2798"/>
                        </a:lnTo>
                        <a:cubicBezTo>
                          <a:pt x="6466" y="3536"/>
                          <a:pt x="6466" y="4763"/>
                          <a:pt x="5716" y="5501"/>
                        </a:cubicBezTo>
                        <a:lnTo>
                          <a:pt x="5716" y="5501"/>
                        </a:lnTo>
                        <a:cubicBezTo>
                          <a:pt x="4978" y="6251"/>
                          <a:pt x="3751" y="6251"/>
                          <a:pt x="3013" y="5501"/>
                        </a:cubicBezTo>
                        <a:lnTo>
                          <a:pt x="751" y="3239"/>
                        </a:lnTo>
                        <a:cubicBezTo>
                          <a:pt x="1" y="2501"/>
                          <a:pt x="1" y="1274"/>
                          <a:pt x="751" y="536"/>
                        </a:cubicBezTo>
                        <a:lnTo>
                          <a:pt x="751" y="536"/>
                        </a:lnTo>
                        <a:cubicBezTo>
                          <a:pt x="1049" y="238"/>
                          <a:pt x="1418" y="60"/>
                          <a:pt x="1799" y="0"/>
                        </a:cubicBezTo>
                      </a:path>
                    </a:pathLst>
                  </a:custGeom>
                  <a:noFill/>
                  <a:ln w="113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6"/>
                  <p:cNvSpPr/>
                  <p:nvPr/>
                </p:nvSpPr>
                <p:spPr>
                  <a:xfrm>
                    <a:off x="6873766" y="4024132"/>
                    <a:ext cx="176069" cy="170569"/>
                  </a:xfrm>
                  <a:custGeom>
                    <a:avLst/>
                    <a:gdLst/>
                    <a:ahLst/>
                    <a:cxnLst/>
                    <a:rect l="l" t="t" r="r" b="b"/>
                    <a:pathLst>
                      <a:path w="6466" h="6264" fill="none" extrusionOk="0">
                        <a:moveTo>
                          <a:pt x="1941" y="4656"/>
                        </a:moveTo>
                        <a:lnTo>
                          <a:pt x="751" y="3465"/>
                        </a:lnTo>
                        <a:cubicBezTo>
                          <a:pt x="0" y="2715"/>
                          <a:pt x="0" y="1489"/>
                          <a:pt x="751" y="751"/>
                        </a:cubicBezTo>
                        <a:lnTo>
                          <a:pt x="751" y="751"/>
                        </a:lnTo>
                        <a:cubicBezTo>
                          <a:pt x="1489" y="1"/>
                          <a:pt x="2715" y="1"/>
                          <a:pt x="3453" y="751"/>
                        </a:cubicBezTo>
                        <a:lnTo>
                          <a:pt x="5715" y="3013"/>
                        </a:lnTo>
                        <a:cubicBezTo>
                          <a:pt x="6466" y="3763"/>
                          <a:pt x="6466" y="4977"/>
                          <a:pt x="5715" y="5728"/>
                        </a:cubicBezTo>
                        <a:lnTo>
                          <a:pt x="5715" y="5728"/>
                        </a:lnTo>
                        <a:cubicBezTo>
                          <a:pt x="5418" y="6025"/>
                          <a:pt x="5049" y="6204"/>
                          <a:pt x="4656" y="6263"/>
                        </a:cubicBezTo>
                      </a:path>
                    </a:pathLst>
                  </a:custGeom>
                  <a:noFill/>
                  <a:ln w="113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16" name="Google Shape;116;p16"/>
            <p:cNvGrpSpPr/>
            <p:nvPr/>
          </p:nvGrpSpPr>
          <p:grpSpPr>
            <a:xfrm>
              <a:off x="1748915" y="2610265"/>
              <a:ext cx="2018893" cy="795307"/>
              <a:chOff x="1748915" y="2610265"/>
              <a:chExt cx="2018893" cy="795307"/>
            </a:xfrm>
          </p:grpSpPr>
          <p:sp>
            <p:nvSpPr>
              <p:cNvPr id="117" name="Google Shape;117;p16"/>
              <p:cNvSpPr/>
              <p:nvPr/>
            </p:nvSpPr>
            <p:spPr>
              <a:xfrm>
                <a:off x="2471826" y="3029793"/>
                <a:ext cx="1295982" cy="27"/>
              </a:xfrm>
              <a:custGeom>
                <a:avLst/>
                <a:gdLst/>
                <a:ahLst/>
                <a:cxnLst/>
                <a:rect l="l" t="t" r="r" b="b"/>
                <a:pathLst>
                  <a:path w="36017" h="1" fill="none" extrusionOk="0">
                    <a:moveTo>
                      <a:pt x="0" y="0"/>
                    </a:moveTo>
                    <a:lnTo>
                      <a:pt x="36016" y="0"/>
                    </a:lnTo>
                  </a:path>
                </a:pathLst>
              </a:custGeom>
              <a:noFill/>
              <a:ln w="9525" cap="rnd"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 name="Google Shape;118;p16"/>
              <p:cNvGrpSpPr/>
              <p:nvPr/>
            </p:nvGrpSpPr>
            <p:grpSpPr>
              <a:xfrm>
                <a:off x="1748915" y="2610265"/>
                <a:ext cx="794980" cy="795307"/>
                <a:chOff x="1748915" y="2610265"/>
                <a:chExt cx="794980" cy="795307"/>
              </a:xfrm>
            </p:grpSpPr>
            <p:sp>
              <p:nvSpPr>
                <p:cNvPr id="119" name="Google Shape;119;p16"/>
                <p:cNvSpPr/>
                <p:nvPr/>
              </p:nvSpPr>
              <p:spPr>
                <a:xfrm>
                  <a:off x="1748915" y="2610265"/>
                  <a:ext cx="794980" cy="795307"/>
                </a:xfrm>
                <a:custGeom>
                  <a:avLst/>
                  <a:gdLst/>
                  <a:ahLst/>
                  <a:cxnLst/>
                  <a:rect l="l" t="t" r="r" b="b"/>
                  <a:pathLst>
                    <a:path w="29195" h="29207" extrusionOk="0">
                      <a:moveTo>
                        <a:pt x="14597" y="1"/>
                      </a:moveTo>
                      <a:cubicBezTo>
                        <a:pt x="6537" y="1"/>
                        <a:pt x="0" y="6537"/>
                        <a:pt x="0" y="14598"/>
                      </a:cubicBezTo>
                      <a:cubicBezTo>
                        <a:pt x="0" y="22670"/>
                        <a:pt x="6537" y="29207"/>
                        <a:pt x="14597" y="29207"/>
                      </a:cubicBezTo>
                      <a:cubicBezTo>
                        <a:pt x="22658" y="29207"/>
                        <a:pt x="29194" y="22670"/>
                        <a:pt x="29194" y="14598"/>
                      </a:cubicBezTo>
                      <a:cubicBezTo>
                        <a:pt x="29194" y="6537"/>
                        <a:pt x="22658" y="1"/>
                        <a:pt x="145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 name="Google Shape;120;p16"/>
                <p:cNvGrpSpPr/>
                <p:nvPr/>
              </p:nvGrpSpPr>
              <p:grpSpPr>
                <a:xfrm>
                  <a:off x="1987206" y="2784701"/>
                  <a:ext cx="318700" cy="421494"/>
                  <a:chOff x="1987206" y="2784701"/>
                  <a:chExt cx="318700" cy="421494"/>
                </a:xfrm>
              </p:grpSpPr>
              <p:sp>
                <p:nvSpPr>
                  <p:cNvPr id="121" name="Google Shape;121;p16"/>
                  <p:cNvSpPr/>
                  <p:nvPr/>
                </p:nvSpPr>
                <p:spPr>
                  <a:xfrm>
                    <a:off x="1993360" y="2971118"/>
                    <a:ext cx="306392" cy="228895"/>
                  </a:xfrm>
                  <a:custGeom>
                    <a:avLst/>
                    <a:gdLst/>
                    <a:ahLst/>
                    <a:cxnLst/>
                    <a:rect l="l" t="t" r="r" b="b"/>
                    <a:pathLst>
                      <a:path w="11252" h="8406" extrusionOk="0">
                        <a:moveTo>
                          <a:pt x="227" y="0"/>
                        </a:moveTo>
                        <a:cubicBezTo>
                          <a:pt x="108" y="0"/>
                          <a:pt x="0" y="107"/>
                          <a:pt x="0" y="226"/>
                        </a:cubicBezTo>
                        <a:lnTo>
                          <a:pt x="0" y="8180"/>
                        </a:lnTo>
                        <a:cubicBezTo>
                          <a:pt x="0" y="8299"/>
                          <a:pt x="108" y="8406"/>
                          <a:pt x="227" y="8406"/>
                        </a:cubicBezTo>
                        <a:lnTo>
                          <a:pt x="11026" y="8406"/>
                        </a:lnTo>
                        <a:cubicBezTo>
                          <a:pt x="11145" y="8406"/>
                          <a:pt x="11252" y="8299"/>
                          <a:pt x="11252" y="8180"/>
                        </a:cubicBezTo>
                        <a:lnTo>
                          <a:pt x="11252" y="226"/>
                        </a:lnTo>
                        <a:cubicBezTo>
                          <a:pt x="11252" y="107"/>
                          <a:pt x="11145" y="0"/>
                          <a:pt x="110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6"/>
                  <p:cNvSpPr/>
                  <p:nvPr/>
                </p:nvSpPr>
                <p:spPr>
                  <a:xfrm>
                    <a:off x="1987206" y="2964936"/>
                    <a:ext cx="318700" cy="241258"/>
                  </a:xfrm>
                  <a:custGeom>
                    <a:avLst/>
                    <a:gdLst/>
                    <a:ahLst/>
                    <a:cxnLst/>
                    <a:rect l="l" t="t" r="r" b="b"/>
                    <a:pathLst>
                      <a:path w="11704" h="8860" extrusionOk="0">
                        <a:moveTo>
                          <a:pt x="11252" y="453"/>
                        </a:moveTo>
                        <a:lnTo>
                          <a:pt x="11252" y="8407"/>
                        </a:lnTo>
                        <a:lnTo>
                          <a:pt x="453" y="8407"/>
                        </a:lnTo>
                        <a:lnTo>
                          <a:pt x="453" y="453"/>
                        </a:lnTo>
                        <a:close/>
                        <a:moveTo>
                          <a:pt x="453" y="1"/>
                        </a:moveTo>
                        <a:cubicBezTo>
                          <a:pt x="191" y="1"/>
                          <a:pt x="0" y="191"/>
                          <a:pt x="0" y="453"/>
                        </a:cubicBezTo>
                        <a:lnTo>
                          <a:pt x="0" y="8407"/>
                        </a:lnTo>
                        <a:cubicBezTo>
                          <a:pt x="0" y="8669"/>
                          <a:pt x="191" y="8859"/>
                          <a:pt x="453" y="8859"/>
                        </a:cubicBezTo>
                        <a:lnTo>
                          <a:pt x="11252" y="8859"/>
                        </a:lnTo>
                        <a:cubicBezTo>
                          <a:pt x="11502" y="8859"/>
                          <a:pt x="11704" y="8669"/>
                          <a:pt x="11704" y="8407"/>
                        </a:cubicBezTo>
                        <a:lnTo>
                          <a:pt x="11704" y="453"/>
                        </a:lnTo>
                        <a:cubicBezTo>
                          <a:pt x="11704" y="191"/>
                          <a:pt x="11490" y="1"/>
                          <a:pt x="11252" y="1"/>
                        </a:cubicBezTo>
                        <a:close/>
                      </a:path>
                    </a:pathLst>
                  </a:custGeom>
                  <a:solidFill>
                    <a:srgbClr val="0128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6"/>
                  <p:cNvSpPr/>
                  <p:nvPr/>
                </p:nvSpPr>
                <p:spPr>
                  <a:xfrm>
                    <a:off x="1991726" y="3007742"/>
                    <a:ext cx="309660" cy="116408"/>
                  </a:xfrm>
                  <a:custGeom>
                    <a:avLst/>
                    <a:gdLst/>
                    <a:ahLst/>
                    <a:cxnLst/>
                    <a:rect l="l" t="t" r="r" b="b"/>
                    <a:pathLst>
                      <a:path w="11372" h="4275" fill="none" extrusionOk="0">
                        <a:moveTo>
                          <a:pt x="11371" y="1"/>
                        </a:moveTo>
                        <a:lnTo>
                          <a:pt x="5656" y="4275"/>
                        </a:lnTo>
                        <a:lnTo>
                          <a:pt x="1" y="1"/>
                        </a:lnTo>
                      </a:path>
                    </a:pathLst>
                  </a:custGeom>
                  <a:noFill/>
                  <a:ln w="113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6"/>
                  <p:cNvSpPr/>
                  <p:nvPr/>
                </p:nvSpPr>
                <p:spPr>
                  <a:xfrm>
                    <a:off x="1991726" y="2851795"/>
                    <a:ext cx="309660" cy="116109"/>
                  </a:xfrm>
                  <a:custGeom>
                    <a:avLst/>
                    <a:gdLst/>
                    <a:ahLst/>
                    <a:cxnLst/>
                    <a:rect l="l" t="t" r="r" b="b"/>
                    <a:pathLst>
                      <a:path w="11372" h="4264" fill="none" extrusionOk="0">
                        <a:moveTo>
                          <a:pt x="11371" y="4263"/>
                        </a:moveTo>
                        <a:lnTo>
                          <a:pt x="5656" y="1"/>
                        </a:lnTo>
                        <a:lnTo>
                          <a:pt x="1" y="4263"/>
                        </a:lnTo>
                      </a:path>
                    </a:pathLst>
                  </a:custGeom>
                  <a:noFill/>
                  <a:ln w="113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6"/>
                  <p:cNvSpPr/>
                  <p:nvPr/>
                </p:nvSpPr>
                <p:spPr>
                  <a:xfrm>
                    <a:off x="2223863" y="3124123"/>
                    <a:ext cx="69736" cy="69736"/>
                  </a:xfrm>
                  <a:custGeom>
                    <a:avLst/>
                    <a:gdLst/>
                    <a:ahLst/>
                    <a:cxnLst/>
                    <a:rect l="l" t="t" r="r" b="b"/>
                    <a:pathLst>
                      <a:path w="2561" h="2561" fill="none" extrusionOk="0">
                        <a:moveTo>
                          <a:pt x="1" y="1"/>
                        </a:moveTo>
                        <a:lnTo>
                          <a:pt x="2561" y="2561"/>
                        </a:lnTo>
                      </a:path>
                    </a:pathLst>
                  </a:custGeom>
                  <a:noFill/>
                  <a:ln w="113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6"/>
                  <p:cNvSpPr/>
                  <p:nvPr/>
                </p:nvSpPr>
                <p:spPr>
                  <a:xfrm>
                    <a:off x="1999514" y="3124123"/>
                    <a:ext cx="69736" cy="69736"/>
                  </a:xfrm>
                  <a:custGeom>
                    <a:avLst/>
                    <a:gdLst/>
                    <a:ahLst/>
                    <a:cxnLst/>
                    <a:rect l="l" t="t" r="r" b="b"/>
                    <a:pathLst>
                      <a:path w="2561" h="2561" fill="none" extrusionOk="0">
                        <a:moveTo>
                          <a:pt x="2560" y="1"/>
                        </a:moveTo>
                        <a:lnTo>
                          <a:pt x="1" y="2561"/>
                        </a:lnTo>
                      </a:path>
                    </a:pathLst>
                  </a:custGeom>
                  <a:noFill/>
                  <a:ln w="113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6"/>
                  <p:cNvSpPr/>
                  <p:nvPr/>
                </p:nvSpPr>
                <p:spPr>
                  <a:xfrm>
                    <a:off x="2024811" y="2784701"/>
                    <a:ext cx="243164" cy="245124"/>
                  </a:xfrm>
                  <a:custGeom>
                    <a:avLst/>
                    <a:gdLst/>
                    <a:ahLst/>
                    <a:cxnLst/>
                    <a:rect l="l" t="t" r="r" b="b"/>
                    <a:pathLst>
                      <a:path w="8930" h="9002" fill="none" extrusionOk="0">
                        <a:moveTo>
                          <a:pt x="0" y="9001"/>
                        </a:moveTo>
                        <a:lnTo>
                          <a:pt x="0" y="0"/>
                        </a:lnTo>
                        <a:lnTo>
                          <a:pt x="8930" y="0"/>
                        </a:lnTo>
                        <a:lnTo>
                          <a:pt x="8930" y="8989"/>
                        </a:lnTo>
                      </a:path>
                    </a:pathLst>
                  </a:custGeom>
                  <a:solidFill>
                    <a:schemeClr val="dk2"/>
                  </a:solid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6"/>
                  <p:cNvSpPr/>
                  <p:nvPr/>
                </p:nvSpPr>
                <p:spPr>
                  <a:xfrm>
                    <a:off x="2030625" y="2814350"/>
                    <a:ext cx="232506" cy="178980"/>
                  </a:xfrm>
                  <a:custGeom>
                    <a:avLst/>
                    <a:gdLst/>
                    <a:ahLst/>
                    <a:cxnLst/>
                    <a:rect l="l" t="t" r="r" b="b"/>
                    <a:pathLst>
                      <a:path w="8014" h="6168" extrusionOk="0">
                        <a:moveTo>
                          <a:pt x="1" y="0"/>
                        </a:moveTo>
                        <a:lnTo>
                          <a:pt x="1" y="6168"/>
                        </a:lnTo>
                        <a:lnTo>
                          <a:pt x="8014" y="6168"/>
                        </a:lnTo>
                        <a:lnTo>
                          <a:pt x="80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6"/>
                  <p:cNvSpPr/>
                  <p:nvPr/>
                </p:nvSpPr>
                <p:spPr>
                  <a:xfrm>
                    <a:off x="2075377" y="2836901"/>
                    <a:ext cx="148512" cy="27"/>
                  </a:xfrm>
                  <a:custGeom>
                    <a:avLst/>
                    <a:gdLst/>
                    <a:ahLst/>
                    <a:cxnLst/>
                    <a:rect l="l" t="t" r="r" b="b"/>
                    <a:pathLst>
                      <a:path w="5454" h="1" fill="none" extrusionOk="0">
                        <a:moveTo>
                          <a:pt x="1" y="0"/>
                        </a:moveTo>
                        <a:lnTo>
                          <a:pt x="5454" y="0"/>
                        </a:lnTo>
                      </a:path>
                    </a:pathLst>
                  </a:custGeom>
                  <a:noFill/>
                  <a:ln w="113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6"/>
                  <p:cNvSpPr/>
                  <p:nvPr/>
                </p:nvSpPr>
                <p:spPr>
                  <a:xfrm>
                    <a:off x="2075377" y="2889073"/>
                    <a:ext cx="148512" cy="27"/>
                  </a:xfrm>
                  <a:custGeom>
                    <a:avLst/>
                    <a:gdLst/>
                    <a:ahLst/>
                    <a:cxnLst/>
                    <a:rect l="l" t="t" r="r" b="b"/>
                    <a:pathLst>
                      <a:path w="5454" h="1" fill="none" extrusionOk="0">
                        <a:moveTo>
                          <a:pt x="1" y="1"/>
                        </a:moveTo>
                        <a:lnTo>
                          <a:pt x="5454" y="1"/>
                        </a:lnTo>
                      </a:path>
                    </a:pathLst>
                  </a:custGeom>
                  <a:noFill/>
                  <a:ln w="113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6"/>
                  <p:cNvSpPr/>
                  <p:nvPr/>
                </p:nvSpPr>
                <p:spPr>
                  <a:xfrm>
                    <a:off x="2075377" y="2941600"/>
                    <a:ext cx="148512" cy="27"/>
                  </a:xfrm>
                  <a:custGeom>
                    <a:avLst/>
                    <a:gdLst/>
                    <a:ahLst/>
                    <a:cxnLst/>
                    <a:rect l="l" t="t" r="r" b="b"/>
                    <a:pathLst>
                      <a:path w="5454" h="1" fill="none" extrusionOk="0">
                        <a:moveTo>
                          <a:pt x="1" y="1"/>
                        </a:moveTo>
                        <a:lnTo>
                          <a:pt x="5454" y="1"/>
                        </a:lnTo>
                      </a:path>
                    </a:pathLst>
                  </a:custGeom>
                  <a:noFill/>
                  <a:ln w="113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6"/>
                  <p:cNvSpPr/>
                  <p:nvPr/>
                </p:nvSpPr>
                <p:spPr>
                  <a:xfrm>
                    <a:off x="2075377" y="2993800"/>
                    <a:ext cx="148512" cy="27"/>
                  </a:xfrm>
                  <a:custGeom>
                    <a:avLst/>
                    <a:gdLst/>
                    <a:ahLst/>
                    <a:cxnLst/>
                    <a:rect l="l" t="t" r="r" b="b"/>
                    <a:pathLst>
                      <a:path w="5454" h="1" fill="none" extrusionOk="0">
                        <a:moveTo>
                          <a:pt x="1" y="1"/>
                        </a:moveTo>
                        <a:lnTo>
                          <a:pt x="5454" y="1"/>
                        </a:lnTo>
                      </a:path>
                    </a:pathLst>
                  </a:custGeom>
                  <a:noFill/>
                  <a:ln w="113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33" name="Google Shape;133;p16"/>
            <p:cNvGrpSpPr/>
            <p:nvPr/>
          </p:nvGrpSpPr>
          <p:grpSpPr>
            <a:xfrm>
              <a:off x="3365446" y="2435856"/>
              <a:ext cx="2400787" cy="1502065"/>
              <a:chOff x="3365446" y="2435856"/>
              <a:chExt cx="2400787" cy="1502065"/>
            </a:xfrm>
          </p:grpSpPr>
          <p:sp>
            <p:nvSpPr>
              <p:cNvPr id="134" name="Google Shape;134;p16"/>
              <p:cNvSpPr/>
              <p:nvPr/>
            </p:nvSpPr>
            <p:spPr>
              <a:xfrm>
                <a:off x="3446510" y="2435856"/>
                <a:ext cx="2238360" cy="1344508"/>
              </a:xfrm>
              <a:custGeom>
                <a:avLst/>
                <a:gdLst/>
                <a:ahLst/>
                <a:cxnLst/>
                <a:rect l="l" t="t" r="r" b="b"/>
                <a:pathLst>
                  <a:path w="82202" h="49376" extrusionOk="0">
                    <a:moveTo>
                      <a:pt x="1012" y="0"/>
                    </a:moveTo>
                    <a:cubicBezTo>
                      <a:pt x="453" y="0"/>
                      <a:pt x="0" y="452"/>
                      <a:pt x="0" y="1012"/>
                    </a:cubicBezTo>
                    <a:lnTo>
                      <a:pt x="0" y="48363"/>
                    </a:lnTo>
                    <a:cubicBezTo>
                      <a:pt x="0" y="48935"/>
                      <a:pt x="465" y="49375"/>
                      <a:pt x="1012" y="49375"/>
                    </a:cubicBezTo>
                    <a:lnTo>
                      <a:pt x="81177" y="49375"/>
                    </a:lnTo>
                    <a:cubicBezTo>
                      <a:pt x="81737" y="49375"/>
                      <a:pt x="82177" y="48935"/>
                      <a:pt x="82201" y="48375"/>
                    </a:cubicBezTo>
                    <a:lnTo>
                      <a:pt x="82201" y="1012"/>
                    </a:lnTo>
                    <a:cubicBezTo>
                      <a:pt x="82201" y="441"/>
                      <a:pt x="81737" y="0"/>
                      <a:pt x="81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6"/>
              <p:cNvSpPr/>
              <p:nvPr/>
            </p:nvSpPr>
            <p:spPr>
              <a:xfrm>
                <a:off x="3365446" y="3780341"/>
                <a:ext cx="2400787" cy="157580"/>
              </a:xfrm>
              <a:custGeom>
                <a:avLst/>
                <a:gdLst/>
                <a:ahLst/>
                <a:cxnLst/>
                <a:rect l="l" t="t" r="r" b="b"/>
                <a:pathLst>
                  <a:path w="88167" h="5787" extrusionOk="0">
                    <a:moveTo>
                      <a:pt x="906" y="0"/>
                    </a:moveTo>
                    <a:cubicBezTo>
                      <a:pt x="406" y="0"/>
                      <a:pt x="1" y="417"/>
                      <a:pt x="1" y="905"/>
                    </a:cubicBezTo>
                    <a:cubicBezTo>
                      <a:pt x="1" y="3596"/>
                      <a:pt x="2192" y="5787"/>
                      <a:pt x="4882" y="5787"/>
                    </a:cubicBezTo>
                    <a:lnTo>
                      <a:pt x="83261" y="5787"/>
                    </a:lnTo>
                    <a:cubicBezTo>
                      <a:pt x="85964" y="5787"/>
                      <a:pt x="88131" y="3608"/>
                      <a:pt x="88167" y="905"/>
                    </a:cubicBezTo>
                    <a:cubicBezTo>
                      <a:pt x="88167" y="405"/>
                      <a:pt x="87750" y="0"/>
                      <a:pt x="872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6"/>
              <p:cNvSpPr/>
              <p:nvPr/>
            </p:nvSpPr>
            <p:spPr>
              <a:xfrm>
                <a:off x="3506798" y="2497777"/>
                <a:ext cx="2116779" cy="1220666"/>
              </a:xfrm>
              <a:custGeom>
                <a:avLst/>
                <a:gdLst/>
                <a:ahLst/>
                <a:cxnLst/>
                <a:rect l="l" t="t" r="r" b="b"/>
                <a:pathLst>
                  <a:path w="77737" h="44828" extrusionOk="0">
                    <a:moveTo>
                      <a:pt x="489" y="0"/>
                    </a:moveTo>
                    <a:cubicBezTo>
                      <a:pt x="227" y="0"/>
                      <a:pt x="1" y="226"/>
                      <a:pt x="1" y="488"/>
                    </a:cubicBezTo>
                    <a:lnTo>
                      <a:pt x="1" y="44351"/>
                    </a:lnTo>
                    <a:cubicBezTo>
                      <a:pt x="1" y="44606"/>
                      <a:pt x="216" y="44828"/>
                      <a:pt x="480" y="44828"/>
                    </a:cubicBezTo>
                    <a:cubicBezTo>
                      <a:pt x="487" y="44828"/>
                      <a:pt x="494" y="44827"/>
                      <a:pt x="501" y="44827"/>
                    </a:cubicBezTo>
                    <a:lnTo>
                      <a:pt x="77249" y="44827"/>
                    </a:lnTo>
                    <a:cubicBezTo>
                      <a:pt x="77511" y="44827"/>
                      <a:pt x="77737" y="44601"/>
                      <a:pt x="77737" y="44339"/>
                    </a:cubicBezTo>
                    <a:lnTo>
                      <a:pt x="77737" y="488"/>
                    </a:lnTo>
                    <a:cubicBezTo>
                      <a:pt x="77737" y="226"/>
                      <a:pt x="77511" y="0"/>
                      <a:pt x="772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6"/>
              <p:cNvSpPr/>
              <p:nvPr/>
            </p:nvSpPr>
            <p:spPr>
              <a:xfrm>
                <a:off x="4229160" y="2739308"/>
                <a:ext cx="652322" cy="769030"/>
              </a:xfrm>
              <a:custGeom>
                <a:avLst/>
                <a:gdLst/>
                <a:ahLst/>
                <a:cxnLst/>
                <a:rect l="l" t="t" r="r" b="b"/>
                <a:pathLst>
                  <a:path w="23956" h="28242" extrusionOk="0">
                    <a:moveTo>
                      <a:pt x="11978" y="0"/>
                    </a:moveTo>
                    <a:cubicBezTo>
                      <a:pt x="583" y="0"/>
                      <a:pt x="0" y="2834"/>
                      <a:pt x="0" y="3405"/>
                    </a:cubicBezTo>
                    <a:lnTo>
                      <a:pt x="0" y="12895"/>
                    </a:lnTo>
                    <a:cubicBezTo>
                      <a:pt x="0" y="18253"/>
                      <a:pt x="2905" y="23217"/>
                      <a:pt x="7560" y="25837"/>
                    </a:cubicBezTo>
                    <a:lnTo>
                      <a:pt x="11692" y="28170"/>
                    </a:lnTo>
                    <a:cubicBezTo>
                      <a:pt x="11775" y="28218"/>
                      <a:pt x="11871" y="28242"/>
                      <a:pt x="11966" y="28242"/>
                    </a:cubicBezTo>
                    <a:cubicBezTo>
                      <a:pt x="12049" y="28242"/>
                      <a:pt x="12156" y="28230"/>
                      <a:pt x="12263" y="28170"/>
                    </a:cubicBezTo>
                    <a:lnTo>
                      <a:pt x="16395" y="25837"/>
                    </a:lnTo>
                    <a:cubicBezTo>
                      <a:pt x="21062" y="23217"/>
                      <a:pt x="23955" y="18253"/>
                      <a:pt x="23955" y="12895"/>
                    </a:cubicBezTo>
                    <a:lnTo>
                      <a:pt x="23955" y="3405"/>
                    </a:lnTo>
                    <a:cubicBezTo>
                      <a:pt x="23955" y="3358"/>
                      <a:pt x="23955" y="3310"/>
                      <a:pt x="23943" y="3274"/>
                    </a:cubicBezTo>
                    <a:cubicBezTo>
                      <a:pt x="23860" y="2941"/>
                      <a:pt x="22812" y="0"/>
                      <a:pt x="119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6"/>
              <p:cNvSpPr/>
              <p:nvPr/>
            </p:nvSpPr>
            <p:spPr>
              <a:xfrm>
                <a:off x="4213257" y="2724386"/>
                <a:ext cx="682493" cy="799854"/>
              </a:xfrm>
              <a:custGeom>
                <a:avLst/>
                <a:gdLst/>
                <a:ahLst/>
                <a:cxnLst/>
                <a:rect l="l" t="t" r="r" b="b"/>
                <a:pathLst>
                  <a:path w="25064" h="29374" extrusionOk="0">
                    <a:moveTo>
                      <a:pt x="12550" y="1108"/>
                    </a:moveTo>
                    <a:cubicBezTo>
                      <a:pt x="23254" y="1108"/>
                      <a:pt x="23956" y="3965"/>
                      <a:pt x="23956" y="3965"/>
                    </a:cubicBezTo>
                    <a:lnTo>
                      <a:pt x="23956" y="13467"/>
                    </a:lnTo>
                    <a:cubicBezTo>
                      <a:pt x="23956" y="18634"/>
                      <a:pt x="21182" y="23372"/>
                      <a:pt x="16681" y="25909"/>
                    </a:cubicBezTo>
                    <a:lnTo>
                      <a:pt x="12550" y="28242"/>
                    </a:lnTo>
                    <a:lnTo>
                      <a:pt x="8406" y="25909"/>
                    </a:lnTo>
                    <a:cubicBezTo>
                      <a:pt x="3918" y="23372"/>
                      <a:pt x="1132" y="18634"/>
                      <a:pt x="1132" y="13467"/>
                    </a:cubicBezTo>
                    <a:lnTo>
                      <a:pt x="1132" y="3965"/>
                    </a:lnTo>
                    <a:cubicBezTo>
                      <a:pt x="1132" y="3965"/>
                      <a:pt x="1132" y="1108"/>
                      <a:pt x="12550" y="1108"/>
                    </a:cubicBezTo>
                    <a:close/>
                    <a:moveTo>
                      <a:pt x="12550" y="1"/>
                    </a:moveTo>
                    <a:cubicBezTo>
                      <a:pt x="7633" y="1"/>
                      <a:pt x="4108" y="513"/>
                      <a:pt x="2060" y="1548"/>
                    </a:cubicBezTo>
                    <a:cubicBezTo>
                      <a:pt x="155" y="2501"/>
                      <a:pt x="1" y="3644"/>
                      <a:pt x="1" y="3965"/>
                    </a:cubicBezTo>
                    <a:lnTo>
                      <a:pt x="1" y="13467"/>
                    </a:lnTo>
                    <a:cubicBezTo>
                      <a:pt x="1" y="19015"/>
                      <a:pt x="3013" y="24158"/>
                      <a:pt x="7847" y="26885"/>
                    </a:cubicBezTo>
                    <a:lnTo>
                      <a:pt x="11978" y="29230"/>
                    </a:lnTo>
                    <a:cubicBezTo>
                      <a:pt x="12145" y="29314"/>
                      <a:pt x="12335" y="29373"/>
                      <a:pt x="12538" y="29373"/>
                    </a:cubicBezTo>
                    <a:cubicBezTo>
                      <a:pt x="12728" y="29373"/>
                      <a:pt x="12907" y="29326"/>
                      <a:pt x="13086" y="29230"/>
                    </a:cubicBezTo>
                    <a:lnTo>
                      <a:pt x="17217" y="26885"/>
                    </a:lnTo>
                    <a:cubicBezTo>
                      <a:pt x="22063" y="24170"/>
                      <a:pt x="25063" y="19027"/>
                      <a:pt x="25063" y="13467"/>
                    </a:cubicBezTo>
                    <a:lnTo>
                      <a:pt x="25063" y="3965"/>
                    </a:lnTo>
                    <a:cubicBezTo>
                      <a:pt x="25063" y="3882"/>
                      <a:pt x="25051" y="3787"/>
                      <a:pt x="25039" y="3703"/>
                    </a:cubicBezTo>
                    <a:cubicBezTo>
                      <a:pt x="24956" y="3418"/>
                      <a:pt x="24587" y="2406"/>
                      <a:pt x="22730" y="1525"/>
                    </a:cubicBezTo>
                    <a:cubicBezTo>
                      <a:pt x="20587" y="513"/>
                      <a:pt x="17158" y="1"/>
                      <a:pt x="1255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6"/>
              <p:cNvSpPr/>
              <p:nvPr/>
            </p:nvSpPr>
            <p:spPr>
              <a:xfrm>
                <a:off x="4399348" y="2987973"/>
                <a:ext cx="350178" cy="213674"/>
              </a:xfrm>
              <a:custGeom>
                <a:avLst/>
                <a:gdLst/>
                <a:ahLst/>
                <a:cxnLst/>
                <a:rect l="l" t="t" r="r" b="b"/>
                <a:pathLst>
                  <a:path w="12860" h="7847" fill="none" extrusionOk="0">
                    <a:moveTo>
                      <a:pt x="1" y="2858"/>
                    </a:moveTo>
                    <a:lnTo>
                      <a:pt x="5001" y="7847"/>
                    </a:lnTo>
                    <a:lnTo>
                      <a:pt x="12860" y="0"/>
                    </a:lnTo>
                  </a:path>
                </a:pathLst>
              </a:custGeom>
              <a:noFill/>
              <a:ln w="2797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1" name="Google Shape;141;p16"/>
          <p:cNvSpPr txBox="1"/>
          <p:nvPr/>
        </p:nvSpPr>
        <p:spPr>
          <a:xfrm>
            <a:off x="556878" y="1725674"/>
            <a:ext cx="1266710" cy="200400"/>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 b="1" dirty="0">
                <a:solidFill>
                  <a:schemeClr val="dk1"/>
                </a:solidFill>
                <a:latin typeface="Fira Sans"/>
                <a:ea typeface="Fira Sans"/>
                <a:cs typeface="Fira Sans"/>
                <a:sym typeface="Fira Sans"/>
              </a:rPr>
              <a:t>Background</a:t>
            </a:r>
            <a:endParaRPr b="1" dirty="0">
              <a:solidFill>
                <a:schemeClr val="dk1"/>
              </a:solidFill>
              <a:latin typeface="Fira Sans"/>
              <a:ea typeface="Fira Sans"/>
              <a:cs typeface="Fira Sans"/>
              <a:sym typeface="Fira Sans"/>
            </a:endParaRPr>
          </a:p>
        </p:txBody>
      </p:sp>
      <p:sp>
        <p:nvSpPr>
          <p:cNvPr id="144" name="Google Shape;144;p16"/>
          <p:cNvSpPr txBox="1"/>
          <p:nvPr/>
        </p:nvSpPr>
        <p:spPr>
          <a:xfrm>
            <a:off x="7533416" y="2923443"/>
            <a:ext cx="1266710" cy="200400"/>
          </a:xfrm>
          <a:prstGeom prst="rect">
            <a:avLst/>
          </a:prstGeom>
          <a:noFill/>
          <a:ln>
            <a:noFill/>
          </a:ln>
        </p:spPr>
        <p:txBody>
          <a:bodyPr spcFirstLastPara="1" wrap="square" lIns="0" tIns="91425" rIns="0" bIns="91425" anchor="ctr" anchorCtr="0">
            <a:noAutofit/>
          </a:bodyPr>
          <a:lstStyle/>
          <a:p>
            <a:pPr marL="0" lvl="0" indent="0" rtl="0">
              <a:spcBef>
                <a:spcPts val="0"/>
              </a:spcBef>
              <a:spcAft>
                <a:spcPts val="0"/>
              </a:spcAft>
              <a:buNone/>
            </a:pPr>
            <a:r>
              <a:rPr lang="en-US" b="1" dirty="0">
                <a:solidFill>
                  <a:schemeClr val="dk1"/>
                </a:solidFill>
                <a:latin typeface="Fira Sans"/>
                <a:ea typeface="Fira Sans"/>
                <a:cs typeface="Fira Sans"/>
                <a:sym typeface="Fira Sans"/>
              </a:rPr>
              <a:t>S</a:t>
            </a:r>
            <a:r>
              <a:rPr lang="en" b="1" dirty="0">
                <a:solidFill>
                  <a:schemeClr val="dk1"/>
                </a:solidFill>
                <a:latin typeface="Fira Sans"/>
                <a:ea typeface="Fira Sans"/>
                <a:cs typeface="Fira Sans"/>
                <a:sym typeface="Fira Sans"/>
              </a:rPr>
              <a:t>tate the </a:t>
            </a:r>
            <a:r>
              <a:rPr lang="en-US" b="1" dirty="0">
                <a:solidFill>
                  <a:schemeClr val="dk1"/>
                </a:solidFill>
                <a:latin typeface="Fira Sans"/>
                <a:ea typeface="Fira Sans"/>
                <a:cs typeface="Fira Sans"/>
                <a:sym typeface="Fira Sans"/>
              </a:rPr>
              <a:t>Vulnerability</a:t>
            </a:r>
            <a:r>
              <a:rPr lang="en" b="1" dirty="0">
                <a:solidFill>
                  <a:schemeClr val="dk1"/>
                </a:solidFill>
                <a:latin typeface="Fira Sans"/>
                <a:ea typeface="Fira Sans"/>
                <a:cs typeface="Fira Sans"/>
                <a:sym typeface="Fira Sans"/>
              </a:rPr>
              <a:t> </a:t>
            </a:r>
            <a:endParaRPr b="1" dirty="0">
              <a:solidFill>
                <a:schemeClr val="dk1"/>
              </a:solidFill>
              <a:latin typeface="Fira Sans"/>
              <a:ea typeface="Fira Sans"/>
              <a:cs typeface="Fira Sans"/>
              <a:sym typeface="Fira Sans"/>
            </a:endParaRPr>
          </a:p>
        </p:txBody>
      </p:sp>
      <p:sp>
        <p:nvSpPr>
          <p:cNvPr id="147" name="Google Shape;147;p16"/>
          <p:cNvSpPr txBox="1"/>
          <p:nvPr/>
        </p:nvSpPr>
        <p:spPr>
          <a:xfrm>
            <a:off x="667723" y="4070177"/>
            <a:ext cx="1266710" cy="200400"/>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 b="1" dirty="0">
                <a:solidFill>
                  <a:schemeClr val="dk1"/>
                </a:solidFill>
                <a:latin typeface="Fira Sans"/>
                <a:ea typeface="Fira Sans"/>
                <a:cs typeface="Fira Sans"/>
                <a:sym typeface="Fira Sans"/>
              </a:rPr>
              <a:t>Scanning process</a:t>
            </a:r>
            <a:endParaRPr b="1" dirty="0">
              <a:solidFill>
                <a:schemeClr val="dk1"/>
              </a:solidFill>
              <a:latin typeface="Fira Sans"/>
              <a:ea typeface="Fira Sans"/>
              <a:cs typeface="Fira Sans"/>
              <a:sym typeface="Fira Sans"/>
            </a:endParaRPr>
          </a:p>
        </p:txBody>
      </p:sp>
      <p:sp>
        <p:nvSpPr>
          <p:cNvPr id="150" name="Google Shape;150;p16"/>
          <p:cNvSpPr txBox="1"/>
          <p:nvPr/>
        </p:nvSpPr>
        <p:spPr>
          <a:xfrm>
            <a:off x="7427148" y="3859131"/>
            <a:ext cx="1665347" cy="825151"/>
          </a:xfrm>
          <a:prstGeom prst="rect">
            <a:avLst/>
          </a:prstGeom>
          <a:noFill/>
          <a:ln>
            <a:noFill/>
          </a:ln>
        </p:spPr>
        <p:txBody>
          <a:bodyPr spcFirstLastPara="1" wrap="square" lIns="0" tIns="91425" rIns="0" bIns="91425" anchor="ctr" anchorCtr="0">
            <a:noAutofit/>
          </a:bodyPr>
          <a:lstStyle/>
          <a:p>
            <a:pPr marL="0" lvl="0" indent="0" rtl="0">
              <a:spcBef>
                <a:spcPts val="0"/>
              </a:spcBef>
              <a:spcAft>
                <a:spcPts val="0"/>
              </a:spcAft>
              <a:buNone/>
            </a:pPr>
            <a:r>
              <a:rPr lang="en-US" b="1" dirty="0">
                <a:solidFill>
                  <a:schemeClr val="dk1"/>
                </a:solidFill>
                <a:latin typeface="Fira Sans"/>
                <a:ea typeface="Fira Sans"/>
                <a:cs typeface="Fira Sans"/>
                <a:sym typeface="Fira Sans"/>
              </a:rPr>
              <a:t>Prevention and</a:t>
            </a:r>
          </a:p>
          <a:p>
            <a:pPr marL="0" lvl="0" indent="0" rtl="0">
              <a:spcBef>
                <a:spcPts val="0"/>
              </a:spcBef>
              <a:spcAft>
                <a:spcPts val="0"/>
              </a:spcAft>
              <a:buNone/>
            </a:pPr>
            <a:r>
              <a:rPr lang="en-US" b="1" dirty="0">
                <a:solidFill>
                  <a:schemeClr val="dk1"/>
                </a:solidFill>
                <a:latin typeface="Fira Sans"/>
                <a:ea typeface="Fira Sans"/>
                <a:cs typeface="Fira Sans"/>
                <a:sym typeface="Fira Sans"/>
              </a:rPr>
              <a:t>detection technique</a:t>
            </a:r>
          </a:p>
          <a:p>
            <a:pPr marL="0" lvl="0" indent="0" rtl="0">
              <a:spcBef>
                <a:spcPts val="0"/>
              </a:spcBef>
              <a:spcAft>
                <a:spcPts val="0"/>
              </a:spcAft>
              <a:buNone/>
            </a:pPr>
            <a:endParaRPr lang="en-US" b="1" dirty="0">
              <a:solidFill>
                <a:schemeClr val="dk1"/>
              </a:solidFill>
              <a:latin typeface="Fira Sans"/>
              <a:ea typeface="Fira Sans"/>
              <a:cs typeface="Fira Sans"/>
              <a:sym typeface="Fira Sans"/>
            </a:endParaRPr>
          </a:p>
        </p:txBody>
      </p:sp>
      <p:sp>
        <p:nvSpPr>
          <p:cNvPr id="153" name="Google Shape;153;p16"/>
          <p:cNvSpPr txBox="1"/>
          <p:nvPr/>
        </p:nvSpPr>
        <p:spPr>
          <a:xfrm>
            <a:off x="457272" y="2675623"/>
            <a:ext cx="1266710" cy="200400"/>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 b="1" dirty="0">
                <a:solidFill>
                  <a:schemeClr val="dk1"/>
                </a:solidFill>
                <a:latin typeface="Fira Sans"/>
                <a:ea typeface="Fira Sans"/>
                <a:cs typeface="Fira Sans"/>
                <a:sym typeface="Fira Sans"/>
              </a:rPr>
              <a:t>Problem definition and tool to use</a:t>
            </a:r>
            <a:endParaRPr b="1" dirty="0">
              <a:solidFill>
                <a:schemeClr val="dk1"/>
              </a:solidFill>
              <a:latin typeface="Fira Sans"/>
              <a:ea typeface="Fira Sans"/>
              <a:cs typeface="Fira Sans"/>
              <a:sym typeface="Fira Sans"/>
            </a:endParaRPr>
          </a:p>
        </p:txBody>
      </p:sp>
      <p:sp>
        <p:nvSpPr>
          <p:cNvPr id="156" name="Google Shape;156;p16"/>
          <p:cNvSpPr txBox="1"/>
          <p:nvPr/>
        </p:nvSpPr>
        <p:spPr>
          <a:xfrm>
            <a:off x="7471930" y="1586445"/>
            <a:ext cx="1389682" cy="354172"/>
          </a:xfrm>
          <a:prstGeom prst="rect">
            <a:avLst/>
          </a:prstGeom>
          <a:noFill/>
          <a:ln>
            <a:noFill/>
          </a:ln>
        </p:spPr>
        <p:txBody>
          <a:bodyPr spcFirstLastPara="1" wrap="square" lIns="0" tIns="91425" rIns="0" bIns="91425" anchor="ctr" anchorCtr="0">
            <a:noAutofit/>
          </a:bodyPr>
          <a:lstStyle/>
          <a:p>
            <a:pPr marL="0" lvl="0" indent="0" algn="r" rtl="0">
              <a:spcBef>
                <a:spcPts val="0"/>
              </a:spcBef>
              <a:spcAft>
                <a:spcPts val="0"/>
              </a:spcAft>
              <a:buNone/>
            </a:pPr>
            <a:r>
              <a:rPr lang="en-US" b="1" dirty="0">
                <a:solidFill>
                  <a:schemeClr val="dk1"/>
                </a:solidFill>
                <a:latin typeface="Fira Sans"/>
                <a:ea typeface="Fira Sans"/>
                <a:cs typeface="Fira Sans"/>
                <a:sym typeface="Fira Sans"/>
              </a:rPr>
              <a:t>Demo video and implementation  </a:t>
            </a:r>
            <a:endParaRPr b="1" dirty="0">
              <a:solidFill>
                <a:schemeClr val="dk1"/>
              </a:solidFill>
              <a:latin typeface="Fira Sans"/>
              <a:ea typeface="Fira Sans"/>
              <a:cs typeface="Fira Sans"/>
              <a:sym typeface="Fira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7" name="Google Shape;447;p20"/>
          <p:cNvSpPr txBox="1">
            <a:spLocks noGrp="1"/>
          </p:cNvSpPr>
          <p:nvPr>
            <p:ph type="title"/>
          </p:nvPr>
        </p:nvSpPr>
        <p:spPr>
          <a:xfrm>
            <a:off x="457200" y="292625"/>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dirty="0">
                <a:solidFill>
                  <a:schemeClr val="accent2">
                    <a:lumMod val="50000"/>
                  </a:schemeClr>
                </a:solidFill>
              </a:rPr>
              <a:t>Background</a:t>
            </a:r>
            <a:endParaRPr dirty="0">
              <a:solidFill>
                <a:schemeClr val="accent2">
                  <a:lumMod val="50000"/>
                </a:schemeClr>
              </a:solidFill>
            </a:endParaRPr>
          </a:p>
        </p:txBody>
      </p:sp>
      <p:grpSp>
        <p:nvGrpSpPr>
          <p:cNvPr id="448" name="Google Shape;448;p20"/>
          <p:cNvGrpSpPr/>
          <p:nvPr/>
        </p:nvGrpSpPr>
        <p:grpSpPr>
          <a:xfrm>
            <a:off x="0" y="2122876"/>
            <a:ext cx="3561605" cy="3020624"/>
            <a:chOff x="733900" y="1708125"/>
            <a:chExt cx="3561605" cy="3020624"/>
          </a:xfrm>
        </p:grpSpPr>
        <p:sp>
          <p:nvSpPr>
            <p:cNvPr id="449" name="Google Shape;449;p20"/>
            <p:cNvSpPr/>
            <p:nvPr/>
          </p:nvSpPr>
          <p:spPr>
            <a:xfrm>
              <a:off x="733900" y="4490375"/>
              <a:ext cx="3561605" cy="238374"/>
            </a:xfrm>
            <a:custGeom>
              <a:avLst/>
              <a:gdLst/>
              <a:ahLst/>
              <a:cxnLst/>
              <a:rect l="l" t="t" r="r" b="b"/>
              <a:pathLst>
                <a:path w="81618" h="4728" extrusionOk="0">
                  <a:moveTo>
                    <a:pt x="40803" y="0"/>
                  </a:moveTo>
                  <a:cubicBezTo>
                    <a:pt x="18265" y="0"/>
                    <a:pt x="1" y="1060"/>
                    <a:pt x="1" y="2370"/>
                  </a:cubicBezTo>
                  <a:cubicBezTo>
                    <a:pt x="1" y="3679"/>
                    <a:pt x="18265" y="4727"/>
                    <a:pt x="40803" y="4727"/>
                  </a:cubicBezTo>
                  <a:cubicBezTo>
                    <a:pt x="63342" y="4727"/>
                    <a:pt x="81618" y="3679"/>
                    <a:pt x="81618" y="2370"/>
                  </a:cubicBezTo>
                  <a:cubicBezTo>
                    <a:pt x="81618" y="1060"/>
                    <a:pt x="63342" y="0"/>
                    <a:pt x="408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0"/>
            <p:cNvSpPr/>
            <p:nvPr/>
          </p:nvSpPr>
          <p:spPr>
            <a:xfrm>
              <a:off x="733939" y="1708125"/>
              <a:ext cx="3561543" cy="2379555"/>
            </a:xfrm>
            <a:custGeom>
              <a:avLst/>
              <a:gdLst/>
              <a:ahLst/>
              <a:cxnLst/>
              <a:rect l="l" t="t" r="r" b="b"/>
              <a:pathLst>
                <a:path w="70641" h="47197" extrusionOk="0">
                  <a:moveTo>
                    <a:pt x="953" y="0"/>
                  </a:moveTo>
                  <a:cubicBezTo>
                    <a:pt x="417" y="0"/>
                    <a:pt x="0" y="429"/>
                    <a:pt x="0" y="953"/>
                  </a:cubicBezTo>
                  <a:lnTo>
                    <a:pt x="0" y="46244"/>
                  </a:lnTo>
                  <a:cubicBezTo>
                    <a:pt x="0" y="46780"/>
                    <a:pt x="429" y="47196"/>
                    <a:pt x="953" y="47196"/>
                  </a:cubicBezTo>
                  <a:lnTo>
                    <a:pt x="69688" y="47196"/>
                  </a:lnTo>
                  <a:cubicBezTo>
                    <a:pt x="70223" y="47196"/>
                    <a:pt x="70640" y="46780"/>
                    <a:pt x="70640" y="46256"/>
                  </a:cubicBezTo>
                  <a:lnTo>
                    <a:pt x="70640" y="953"/>
                  </a:lnTo>
                  <a:cubicBezTo>
                    <a:pt x="70640" y="417"/>
                    <a:pt x="70200" y="0"/>
                    <a:pt x="6968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0"/>
            <p:cNvSpPr/>
            <p:nvPr/>
          </p:nvSpPr>
          <p:spPr>
            <a:xfrm>
              <a:off x="2514364" y="1708125"/>
              <a:ext cx="1781099" cy="2379555"/>
            </a:xfrm>
            <a:custGeom>
              <a:avLst/>
              <a:gdLst/>
              <a:ahLst/>
              <a:cxnLst/>
              <a:rect l="l" t="t" r="r" b="b"/>
              <a:pathLst>
                <a:path w="35327" h="47197" extrusionOk="0">
                  <a:moveTo>
                    <a:pt x="0" y="0"/>
                  </a:moveTo>
                  <a:lnTo>
                    <a:pt x="0" y="47196"/>
                  </a:lnTo>
                  <a:lnTo>
                    <a:pt x="33481" y="47196"/>
                  </a:lnTo>
                  <a:cubicBezTo>
                    <a:pt x="34493" y="47196"/>
                    <a:pt x="35326" y="46363"/>
                    <a:pt x="35326" y="45351"/>
                  </a:cubicBezTo>
                  <a:lnTo>
                    <a:pt x="35326" y="1846"/>
                  </a:lnTo>
                  <a:cubicBezTo>
                    <a:pt x="35326" y="834"/>
                    <a:pt x="34493" y="0"/>
                    <a:pt x="334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0"/>
            <p:cNvSpPr/>
            <p:nvPr/>
          </p:nvSpPr>
          <p:spPr>
            <a:xfrm>
              <a:off x="814354" y="1787935"/>
              <a:ext cx="3401265" cy="1904773"/>
            </a:xfrm>
            <a:custGeom>
              <a:avLst/>
              <a:gdLst/>
              <a:ahLst/>
              <a:cxnLst/>
              <a:rect l="l" t="t" r="r" b="b"/>
              <a:pathLst>
                <a:path w="67462" h="37780" extrusionOk="0">
                  <a:moveTo>
                    <a:pt x="358" y="1"/>
                  </a:moveTo>
                  <a:cubicBezTo>
                    <a:pt x="167" y="1"/>
                    <a:pt x="1" y="155"/>
                    <a:pt x="1" y="358"/>
                  </a:cubicBezTo>
                  <a:lnTo>
                    <a:pt x="1" y="37422"/>
                  </a:lnTo>
                  <a:cubicBezTo>
                    <a:pt x="1" y="37624"/>
                    <a:pt x="167" y="37779"/>
                    <a:pt x="358" y="37779"/>
                  </a:cubicBezTo>
                  <a:lnTo>
                    <a:pt x="67104" y="37779"/>
                  </a:lnTo>
                  <a:cubicBezTo>
                    <a:pt x="67295" y="37779"/>
                    <a:pt x="67462" y="37624"/>
                    <a:pt x="67462" y="37422"/>
                  </a:cubicBezTo>
                  <a:lnTo>
                    <a:pt x="67462" y="358"/>
                  </a:lnTo>
                  <a:cubicBezTo>
                    <a:pt x="67462" y="155"/>
                    <a:pt x="67295" y="1"/>
                    <a:pt x="671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0"/>
            <p:cNvSpPr/>
            <p:nvPr/>
          </p:nvSpPr>
          <p:spPr>
            <a:xfrm>
              <a:off x="2514364" y="1787935"/>
              <a:ext cx="1701238" cy="1904773"/>
            </a:xfrm>
            <a:custGeom>
              <a:avLst/>
              <a:gdLst/>
              <a:ahLst/>
              <a:cxnLst/>
              <a:rect l="l" t="t" r="r" b="b"/>
              <a:pathLst>
                <a:path w="33743" h="37780" extrusionOk="0">
                  <a:moveTo>
                    <a:pt x="0" y="1"/>
                  </a:moveTo>
                  <a:lnTo>
                    <a:pt x="0" y="37779"/>
                  </a:lnTo>
                  <a:lnTo>
                    <a:pt x="33040" y="37779"/>
                  </a:lnTo>
                  <a:cubicBezTo>
                    <a:pt x="33433" y="37779"/>
                    <a:pt x="33731" y="37470"/>
                    <a:pt x="33731" y="37100"/>
                  </a:cubicBezTo>
                  <a:lnTo>
                    <a:pt x="33731" y="691"/>
                  </a:lnTo>
                  <a:cubicBezTo>
                    <a:pt x="33743" y="310"/>
                    <a:pt x="33433" y="1"/>
                    <a:pt x="330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0"/>
            <p:cNvSpPr/>
            <p:nvPr/>
          </p:nvSpPr>
          <p:spPr>
            <a:xfrm>
              <a:off x="1883446" y="4518012"/>
              <a:ext cx="1263664" cy="91861"/>
            </a:xfrm>
            <a:custGeom>
              <a:avLst/>
              <a:gdLst/>
              <a:ahLst/>
              <a:cxnLst/>
              <a:rect l="l" t="t" r="r" b="b"/>
              <a:pathLst>
                <a:path w="25064" h="1822" extrusionOk="0">
                  <a:moveTo>
                    <a:pt x="906" y="0"/>
                  </a:moveTo>
                  <a:cubicBezTo>
                    <a:pt x="406" y="0"/>
                    <a:pt x="1" y="417"/>
                    <a:pt x="1" y="917"/>
                  </a:cubicBezTo>
                  <a:cubicBezTo>
                    <a:pt x="1" y="1417"/>
                    <a:pt x="418" y="1822"/>
                    <a:pt x="906" y="1822"/>
                  </a:cubicBezTo>
                  <a:lnTo>
                    <a:pt x="24147" y="1822"/>
                  </a:lnTo>
                  <a:cubicBezTo>
                    <a:pt x="24647" y="1822"/>
                    <a:pt x="25052" y="1417"/>
                    <a:pt x="25063" y="917"/>
                  </a:cubicBezTo>
                  <a:cubicBezTo>
                    <a:pt x="25063" y="405"/>
                    <a:pt x="24647" y="0"/>
                    <a:pt x="24159" y="0"/>
                  </a:cubicBezTo>
                  <a:close/>
                </a:path>
              </a:pathLst>
            </a:custGeom>
            <a:solidFill>
              <a:srgbClr val="2D55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0"/>
            <p:cNvSpPr/>
            <p:nvPr/>
          </p:nvSpPr>
          <p:spPr>
            <a:xfrm>
              <a:off x="1989120" y="4087602"/>
              <a:ext cx="1052314" cy="430465"/>
            </a:xfrm>
            <a:custGeom>
              <a:avLst/>
              <a:gdLst/>
              <a:ahLst/>
              <a:cxnLst/>
              <a:rect l="l" t="t" r="r" b="b"/>
              <a:pathLst>
                <a:path w="20872" h="8538" extrusionOk="0">
                  <a:moveTo>
                    <a:pt x="4608" y="0"/>
                  </a:moveTo>
                  <a:cubicBezTo>
                    <a:pt x="4608" y="2763"/>
                    <a:pt x="4608" y="8537"/>
                    <a:pt x="0" y="8537"/>
                  </a:cubicBezTo>
                  <a:lnTo>
                    <a:pt x="20815" y="8537"/>
                  </a:lnTo>
                  <a:cubicBezTo>
                    <a:pt x="16240" y="8513"/>
                    <a:pt x="16240" y="2751"/>
                    <a:pt x="16240" y="0"/>
                  </a:cubicBezTo>
                  <a:close/>
                  <a:moveTo>
                    <a:pt x="20815" y="8537"/>
                  </a:moveTo>
                  <a:lnTo>
                    <a:pt x="20815" y="8537"/>
                  </a:lnTo>
                  <a:cubicBezTo>
                    <a:pt x="20825" y="8537"/>
                    <a:pt x="20834" y="8537"/>
                    <a:pt x="20844" y="8537"/>
                  </a:cubicBezTo>
                  <a:cubicBezTo>
                    <a:pt x="20853" y="8537"/>
                    <a:pt x="20862" y="8537"/>
                    <a:pt x="20872" y="853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0"/>
            <p:cNvSpPr/>
            <p:nvPr/>
          </p:nvSpPr>
          <p:spPr>
            <a:xfrm>
              <a:off x="2423109" y="3798865"/>
              <a:ext cx="183116" cy="183116"/>
            </a:xfrm>
            <a:custGeom>
              <a:avLst/>
              <a:gdLst/>
              <a:ahLst/>
              <a:cxnLst/>
              <a:rect l="l" t="t" r="r" b="b"/>
              <a:pathLst>
                <a:path w="3632" h="3632" extrusionOk="0">
                  <a:moveTo>
                    <a:pt x="1810" y="0"/>
                  </a:moveTo>
                  <a:cubicBezTo>
                    <a:pt x="810" y="0"/>
                    <a:pt x="1" y="810"/>
                    <a:pt x="1" y="1810"/>
                  </a:cubicBezTo>
                  <a:cubicBezTo>
                    <a:pt x="1" y="2810"/>
                    <a:pt x="810" y="3632"/>
                    <a:pt x="1810" y="3632"/>
                  </a:cubicBezTo>
                  <a:cubicBezTo>
                    <a:pt x="2810" y="3632"/>
                    <a:pt x="3632" y="2810"/>
                    <a:pt x="3632" y="1810"/>
                  </a:cubicBezTo>
                  <a:cubicBezTo>
                    <a:pt x="3632" y="810"/>
                    <a:pt x="2810" y="0"/>
                    <a:pt x="18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0"/>
            <p:cNvSpPr/>
            <p:nvPr/>
          </p:nvSpPr>
          <p:spPr>
            <a:xfrm>
              <a:off x="2514364" y="3798865"/>
              <a:ext cx="91861" cy="183116"/>
            </a:xfrm>
            <a:custGeom>
              <a:avLst/>
              <a:gdLst/>
              <a:ahLst/>
              <a:cxnLst/>
              <a:rect l="l" t="t" r="r" b="b"/>
              <a:pathLst>
                <a:path w="1822" h="3632" extrusionOk="0">
                  <a:moveTo>
                    <a:pt x="0" y="0"/>
                  </a:moveTo>
                  <a:lnTo>
                    <a:pt x="0" y="3632"/>
                  </a:lnTo>
                  <a:cubicBezTo>
                    <a:pt x="1000" y="3632"/>
                    <a:pt x="1822" y="2810"/>
                    <a:pt x="1822" y="1810"/>
                  </a:cubicBezTo>
                  <a:cubicBezTo>
                    <a:pt x="1822" y="810"/>
                    <a:pt x="1012"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0"/>
            <p:cNvSpPr/>
            <p:nvPr/>
          </p:nvSpPr>
          <p:spPr>
            <a:xfrm>
              <a:off x="2514364" y="4087602"/>
              <a:ext cx="526510" cy="430465"/>
            </a:xfrm>
            <a:custGeom>
              <a:avLst/>
              <a:gdLst/>
              <a:ahLst/>
              <a:cxnLst/>
              <a:rect l="l" t="t" r="r" b="b"/>
              <a:pathLst>
                <a:path w="10443" h="8538" extrusionOk="0">
                  <a:moveTo>
                    <a:pt x="0" y="0"/>
                  </a:moveTo>
                  <a:lnTo>
                    <a:pt x="0" y="8537"/>
                  </a:lnTo>
                  <a:lnTo>
                    <a:pt x="10386" y="8537"/>
                  </a:lnTo>
                  <a:cubicBezTo>
                    <a:pt x="5822" y="8513"/>
                    <a:pt x="5822" y="2751"/>
                    <a:pt x="5822" y="0"/>
                  </a:cubicBezTo>
                  <a:close/>
                  <a:moveTo>
                    <a:pt x="10386" y="8537"/>
                  </a:moveTo>
                  <a:cubicBezTo>
                    <a:pt x="10395" y="8537"/>
                    <a:pt x="10404" y="8537"/>
                    <a:pt x="10414" y="8537"/>
                  </a:cubicBezTo>
                  <a:cubicBezTo>
                    <a:pt x="10423" y="8537"/>
                    <a:pt x="10433" y="8537"/>
                    <a:pt x="10442" y="8537"/>
                  </a:cubicBezTo>
                  <a:close/>
                </a:path>
              </a:pathLst>
            </a:custGeom>
            <a:solidFill>
              <a:srgbClr val="1C37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0"/>
            <p:cNvSpPr/>
            <p:nvPr/>
          </p:nvSpPr>
          <p:spPr>
            <a:xfrm>
              <a:off x="2514364" y="4519171"/>
              <a:ext cx="632135" cy="90701"/>
            </a:xfrm>
            <a:custGeom>
              <a:avLst/>
              <a:gdLst/>
              <a:ahLst/>
              <a:cxnLst/>
              <a:rect l="l" t="t" r="r" b="b"/>
              <a:pathLst>
                <a:path w="12538" h="1799" extrusionOk="0">
                  <a:moveTo>
                    <a:pt x="0" y="1"/>
                  </a:moveTo>
                  <a:lnTo>
                    <a:pt x="0" y="1799"/>
                  </a:lnTo>
                  <a:lnTo>
                    <a:pt x="11633" y="1799"/>
                  </a:lnTo>
                  <a:cubicBezTo>
                    <a:pt x="12121" y="1799"/>
                    <a:pt x="12538" y="1394"/>
                    <a:pt x="12538" y="894"/>
                  </a:cubicBezTo>
                  <a:cubicBezTo>
                    <a:pt x="12538" y="394"/>
                    <a:pt x="12133" y="1"/>
                    <a:pt x="116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0"/>
            <p:cNvSpPr/>
            <p:nvPr/>
          </p:nvSpPr>
          <p:spPr>
            <a:xfrm>
              <a:off x="2100138" y="2137324"/>
              <a:ext cx="829670" cy="1228221"/>
            </a:xfrm>
            <a:custGeom>
              <a:avLst/>
              <a:gdLst/>
              <a:ahLst/>
              <a:cxnLst/>
              <a:rect l="l" t="t" r="r" b="b"/>
              <a:pathLst>
                <a:path w="16456" h="24361" extrusionOk="0">
                  <a:moveTo>
                    <a:pt x="8240" y="869"/>
                  </a:moveTo>
                  <a:cubicBezTo>
                    <a:pt x="10157" y="869"/>
                    <a:pt x="11729" y="2429"/>
                    <a:pt x="11729" y="4358"/>
                  </a:cubicBezTo>
                  <a:lnTo>
                    <a:pt x="11729" y="9299"/>
                  </a:lnTo>
                  <a:lnTo>
                    <a:pt x="4740" y="9299"/>
                  </a:lnTo>
                  <a:lnTo>
                    <a:pt x="4740" y="4358"/>
                  </a:lnTo>
                  <a:cubicBezTo>
                    <a:pt x="4740" y="2441"/>
                    <a:pt x="6299" y="869"/>
                    <a:pt x="8240" y="869"/>
                  </a:cubicBezTo>
                  <a:close/>
                  <a:moveTo>
                    <a:pt x="8216" y="0"/>
                  </a:moveTo>
                  <a:cubicBezTo>
                    <a:pt x="5811" y="0"/>
                    <a:pt x="3859" y="1965"/>
                    <a:pt x="3859" y="4358"/>
                  </a:cubicBezTo>
                  <a:lnTo>
                    <a:pt x="3859" y="9299"/>
                  </a:lnTo>
                  <a:lnTo>
                    <a:pt x="1168" y="9299"/>
                  </a:lnTo>
                  <a:cubicBezTo>
                    <a:pt x="525" y="9299"/>
                    <a:pt x="1" y="9823"/>
                    <a:pt x="1" y="10466"/>
                  </a:cubicBezTo>
                  <a:lnTo>
                    <a:pt x="1" y="23205"/>
                  </a:lnTo>
                  <a:cubicBezTo>
                    <a:pt x="1" y="23836"/>
                    <a:pt x="525" y="24360"/>
                    <a:pt x="1168" y="24360"/>
                  </a:cubicBezTo>
                  <a:lnTo>
                    <a:pt x="15277" y="24360"/>
                  </a:lnTo>
                  <a:cubicBezTo>
                    <a:pt x="15920" y="24360"/>
                    <a:pt x="16432" y="23836"/>
                    <a:pt x="16432" y="23205"/>
                  </a:cubicBezTo>
                  <a:lnTo>
                    <a:pt x="16432" y="10466"/>
                  </a:lnTo>
                  <a:cubicBezTo>
                    <a:pt x="16455" y="9823"/>
                    <a:pt x="15932" y="9299"/>
                    <a:pt x="15277" y="9299"/>
                  </a:cubicBezTo>
                  <a:lnTo>
                    <a:pt x="12586" y="9299"/>
                  </a:lnTo>
                  <a:lnTo>
                    <a:pt x="12586" y="4358"/>
                  </a:lnTo>
                  <a:cubicBezTo>
                    <a:pt x="12586" y="1953"/>
                    <a:pt x="10609" y="0"/>
                    <a:pt x="82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0"/>
            <p:cNvSpPr/>
            <p:nvPr/>
          </p:nvSpPr>
          <p:spPr>
            <a:xfrm>
              <a:off x="2514364" y="2137324"/>
              <a:ext cx="415440" cy="1228826"/>
            </a:xfrm>
            <a:custGeom>
              <a:avLst/>
              <a:gdLst/>
              <a:ahLst/>
              <a:cxnLst/>
              <a:rect l="l" t="t" r="r" b="b"/>
              <a:pathLst>
                <a:path w="8240" h="24373" extrusionOk="0">
                  <a:moveTo>
                    <a:pt x="0" y="0"/>
                  </a:moveTo>
                  <a:lnTo>
                    <a:pt x="0" y="881"/>
                  </a:lnTo>
                  <a:cubicBezTo>
                    <a:pt x="1929" y="881"/>
                    <a:pt x="3501" y="2441"/>
                    <a:pt x="3501" y="4370"/>
                  </a:cubicBezTo>
                  <a:lnTo>
                    <a:pt x="3501" y="9311"/>
                  </a:lnTo>
                  <a:lnTo>
                    <a:pt x="0" y="9311"/>
                  </a:lnTo>
                  <a:lnTo>
                    <a:pt x="0" y="24372"/>
                  </a:lnTo>
                  <a:lnTo>
                    <a:pt x="7061" y="24372"/>
                  </a:lnTo>
                  <a:cubicBezTo>
                    <a:pt x="7704" y="24372"/>
                    <a:pt x="8216" y="23860"/>
                    <a:pt x="8216" y="23217"/>
                  </a:cubicBezTo>
                  <a:lnTo>
                    <a:pt x="8216" y="10478"/>
                  </a:lnTo>
                  <a:cubicBezTo>
                    <a:pt x="8239" y="9823"/>
                    <a:pt x="7716" y="9299"/>
                    <a:pt x="7061" y="9299"/>
                  </a:cubicBezTo>
                  <a:lnTo>
                    <a:pt x="4370" y="9299"/>
                  </a:lnTo>
                  <a:lnTo>
                    <a:pt x="4370" y="4358"/>
                  </a:lnTo>
                  <a:cubicBezTo>
                    <a:pt x="4370" y="1953"/>
                    <a:pt x="2393" y="0"/>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0"/>
            <p:cNvSpPr/>
            <p:nvPr/>
          </p:nvSpPr>
          <p:spPr>
            <a:xfrm>
              <a:off x="2399111" y="2764813"/>
              <a:ext cx="225165" cy="441052"/>
            </a:xfrm>
            <a:custGeom>
              <a:avLst/>
              <a:gdLst/>
              <a:ahLst/>
              <a:cxnLst/>
              <a:rect l="l" t="t" r="r" b="b"/>
              <a:pathLst>
                <a:path w="4466" h="8748" extrusionOk="0">
                  <a:moveTo>
                    <a:pt x="2295" y="0"/>
                  </a:moveTo>
                  <a:cubicBezTo>
                    <a:pt x="2152" y="0"/>
                    <a:pt x="2006" y="14"/>
                    <a:pt x="1858" y="44"/>
                  </a:cubicBezTo>
                  <a:cubicBezTo>
                    <a:pt x="1000" y="210"/>
                    <a:pt x="310" y="925"/>
                    <a:pt x="167" y="1782"/>
                  </a:cubicBezTo>
                  <a:cubicBezTo>
                    <a:pt x="0" y="2711"/>
                    <a:pt x="429" y="3556"/>
                    <a:pt x="1143" y="3997"/>
                  </a:cubicBezTo>
                  <a:lnTo>
                    <a:pt x="286" y="8045"/>
                  </a:lnTo>
                  <a:cubicBezTo>
                    <a:pt x="203" y="8402"/>
                    <a:pt x="477" y="8747"/>
                    <a:pt x="846" y="8747"/>
                  </a:cubicBezTo>
                  <a:lnTo>
                    <a:pt x="3739" y="8747"/>
                  </a:lnTo>
                  <a:cubicBezTo>
                    <a:pt x="4108" y="8747"/>
                    <a:pt x="4370" y="8402"/>
                    <a:pt x="4298" y="8045"/>
                  </a:cubicBezTo>
                  <a:lnTo>
                    <a:pt x="3441" y="3997"/>
                  </a:lnTo>
                  <a:cubicBezTo>
                    <a:pt x="4060" y="3627"/>
                    <a:pt x="4465" y="2949"/>
                    <a:pt x="4465" y="2175"/>
                  </a:cubicBezTo>
                  <a:cubicBezTo>
                    <a:pt x="4465" y="974"/>
                    <a:pt x="3488" y="0"/>
                    <a:pt x="22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0"/>
            <p:cNvSpPr/>
            <p:nvPr/>
          </p:nvSpPr>
          <p:spPr>
            <a:xfrm>
              <a:off x="2514364" y="2765771"/>
              <a:ext cx="109305" cy="440699"/>
            </a:xfrm>
            <a:custGeom>
              <a:avLst/>
              <a:gdLst/>
              <a:ahLst/>
              <a:cxnLst/>
              <a:rect l="l" t="t" r="r" b="b"/>
              <a:pathLst>
                <a:path w="2168" h="8741" extrusionOk="0">
                  <a:moveTo>
                    <a:pt x="0" y="1"/>
                  </a:moveTo>
                  <a:lnTo>
                    <a:pt x="0" y="8740"/>
                  </a:lnTo>
                  <a:lnTo>
                    <a:pt x="1453" y="8740"/>
                  </a:lnTo>
                  <a:cubicBezTo>
                    <a:pt x="1822" y="8740"/>
                    <a:pt x="2084" y="8407"/>
                    <a:pt x="2012" y="8038"/>
                  </a:cubicBezTo>
                  <a:lnTo>
                    <a:pt x="1155" y="3989"/>
                  </a:lnTo>
                  <a:cubicBezTo>
                    <a:pt x="1762" y="3608"/>
                    <a:pt x="2167" y="2942"/>
                    <a:pt x="2167" y="2168"/>
                  </a:cubicBezTo>
                  <a:cubicBezTo>
                    <a:pt x="2167" y="977"/>
                    <a:pt x="1191"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431FE411-5494-A975-6975-4A4F236ECCB1}"/>
              </a:ext>
            </a:extLst>
          </p:cNvPr>
          <p:cNvSpPr txBox="1"/>
          <p:nvPr/>
        </p:nvSpPr>
        <p:spPr>
          <a:xfrm>
            <a:off x="3481692" y="1609253"/>
            <a:ext cx="5671139" cy="2893100"/>
          </a:xfrm>
          <a:prstGeom prst="rect">
            <a:avLst/>
          </a:prstGeom>
          <a:noFill/>
        </p:spPr>
        <p:txBody>
          <a:bodyPr wrap="square" rtlCol="0">
            <a:spAutoFit/>
          </a:bodyPr>
          <a:lstStyle/>
          <a:p>
            <a:r>
              <a:rPr lang="en-US" dirty="0"/>
              <a:t>	Buffer overflow vulnerability is a shortcoming in a program that is exploited by attempting to write more data to a buffer (temporary volatile storage that is used to hold data while being moved) than it is designed to hold. This excess data in the buffer can overwrite adjacent memory, leading to unpredictable behavior such as the execution of malicious codes, system crashes, or data corruption. The goal of buffer overflow is to uncover and exploit these vulnerabilities to demonstrate potential security breaches. This practice helps organizations identify and fix weaknesses, which in turn enhances their security posture. Buffer overflows can facilitate and lead to denial of service (DoS) attacks by making systems unresponsive, but their implications are much broader, such as potentially allowing attackers to gain unauthorized access or control.</a:t>
            </a:r>
          </a:p>
        </p:txBody>
      </p:sp>
      <p:sp>
        <p:nvSpPr>
          <p:cNvPr id="3" name="TextBox 2">
            <a:extLst>
              <a:ext uri="{FF2B5EF4-FFF2-40B4-BE49-F238E27FC236}">
                <a16:creationId xmlns:a16="http://schemas.microsoft.com/office/drawing/2014/main" id="{F5D43475-BED4-5FB4-7E29-26D626BD7012}"/>
              </a:ext>
            </a:extLst>
          </p:cNvPr>
          <p:cNvSpPr txBox="1"/>
          <p:nvPr/>
        </p:nvSpPr>
        <p:spPr>
          <a:xfrm>
            <a:off x="17536" y="1025276"/>
            <a:ext cx="4850445" cy="400110"/>
          </a:xfrm>
          <a:prstGeom prst="rect">
            <a:avLst/>
          </a:prstGeom>
          <a:noFill/>
        </p:spPr>
        <p:txBody>
          <a:bodyPr wrap="square" rtlCol="0">
            <a:spAutoFit/>
          </a:bodyPr>
          <a:lstStyle/>
          <a:p>
            <a:r>
              <a:rPr lang="en-US" sz="2000" dirty="0">
                <a:solidFill>
                  <a:schemeClr val="accent2">
                    <a:lumMod val="75000"/>
                  </a:schemeClr>
                </a:solidFill>
              </a:rPr>
              <a:t>About buffer overflows: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9"/>
          <p:cNvSpPr txBox="1">
            <a:spLocks noGrp="1"/>
          </p:cNvSpPr>
          <p:nvPr>
            <p:ph type="title"/>
          </p:nvPr>
        </p:nvSpPr>
        <p:spPr>
          <a:xfrm>
            <a:off x="457200" y="292625"/>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solidFill>
                  <a:schemeClr val="accent2">
                    <a:lumMod val="50000"/>
                  </a:schemeClr>
                </a:solidFill>
              </a:rPr>
              <a:t>Problem definition &amp; Tools to use</a:t>
            </a:r>
            <a:endParaRPr dirty="0">
              <a:solidFill>
                <a:schemeClr val="accent2">
                  <a:lumMod val="50000"/>
                </a:schemeClr>
              </a:solidFill>
            </a:endParaRPr>
          </a:p>
        </p:txBody>
      </p:sp>
      <p:grpSp>
        <p:nvGrpSpPr>
          <p:cNvPr id="427" name="Google Shape;427;p19"/>
          <p:cNvGrpSpPr/>
          <p:nvPr/>
        </p:nvGrpSpPr>
        <p:grpSpPr>
          <a:xfrm>
            <a:off x="7314015" y="2011334"/>
            <a:ext cx="1762417" cy="1762087"/>
            <a:chOff x="3690791" y="1983833"/>
            <a:chExt cx="1762417" cy="1762087"/>
          </a:xfrm>
        </p:grpSpPr>
        <p:grpSp>
          <p:nvGrpSpPr>
            <p:cNvPr id="428" name="Google Shape;428;p19"/>
            <p:cNvGrpSpPr/>
            <p:nvPr/>
          </p:nvGrpSpPr>
          <p:grpSpPr>
            <a:xfrm>
              <a:off x="3690791" y="1983833"/>
              <a:ext cx="1762417" cy="1762087"/>
              <a:chOff x="3686748" y="2130133"/>
              <a:chExt cx="1762417" cy="1762087"/>
            </a:xfrm>
          </p:grpSpPr>
          <p:sp>
            <p:nvSpPr>
              <p:cNvPr id="429" name="Google Shape;429;p19"/>
              <p:cNvSpPr/>
              <p:nvPr/>
            </p:nvSpPr>
            <p:spPr>
              <a:xfrm>
                <a:off x="3786223" y="2229607"/>
                <a:ext cx="1563466" cy="1563175"/>
              </a:xfrm>
              <a:custGeom>
                <a:avLst/>
                <a:gdLst/>
                <a:ahLst/>
                <a:cxnLst/>
                <a:rect l="l" t="t" r="r" b="b"/>
                <a:pathLst>
                  <a:path w="59127" h="59116" extrusionOk="0">
                    <a:moveTo>
                      <a:pt x="59127" y="29564"/>
                    </a:moveTo>
                    <a:cubicBezTo>
                      <a:pt x="59127" y="45887"/>
                      <a:pt x="45887" y="59115"/>
                      <a:pt x="29564" y="59115"/>
                    </a:cubicBezTo>
                    <a:cubicBezTo>
                      <a:pt x="13240" y="59115"/>
                      <a:pt x="0" y="45887"/>
                      <a:pt x="0" y="29564"/>
                    </a:cubicBezTo>
                    <a:cubicBezTo>
                      <a:pt x="0" y="13229"/>
                      <a:pt x="13240" y="1"/>
                      <a:pt x="29564" y="1"/>
                    </a:cubicBezTo>
                    <a:cubicBezTo>
                      <a:pt x="45887" y="1"/>
                      <a:pt x="59127" y="13229"/>
                      <a:pt x="59127" y="2956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9"/>
              <p:cNvSpPr/>
              <p:nvPr/>
            </p:nvSpPr>
            <p:spPr>
              <a:xfrm>
                <a:off x="4127482" y="3737293"/>
                <a:ext cx="880932" cy="154927"/>
              </a:xfrm>
              <a:custGeom>
                <a:avLst/>
                <a:gdLst/>
                <a:ahLst/>
                <a:cxnLst/>
                <a:rect l="l" t="t" r="r" b="b"/>
                <a:pathLst>
                  <a:path w="33315" h="5859" extrusionOk="0">
                    <a:moveTo>
                      <a:pt x="33314" y="1394"/>
                    </a:moveTo>
                    <a:lnTo>
                      <a:pt x="32505" y="1"/>
                    </a:lnTo>
                    <a:cubicBezTo>
                      <a:pt x="27838" y="2703"/>
                      <a:pt x="22432" y="4251"/>
                      <a:pt x="16658" y="4251"/>
                    </a:cubicBezTo>
                    <a:cubicBezTo>
                      <a:pt x="10883" y="4251"/>
                      <a:pt x="5466" y="2703"/>
                      <a:pt x="810" y="1"/>
                    </a:cubicBezTo>
                    <a:lnTo>
                      <a:pt x="1" y="1394"/>
                    </a:lnTo>
                    <a:cubicBezTo>
                      <a:pt x="4918" y="4239"/>
                      <a:pt x="10597" y="5859"/>
                      <a:pt x="16658" y="5859"/>
                    </a:cubicBezTo>
                    <a:cubicBezTo>
                      <a:pt x="22718" y="5859"/>
                      <a:pt x="28421" y="4239"/>
                      <a:pt x="33314" y="139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9"/>
              <p:cNvSpPr/>
              <p:nvPr/>
            </p:nvSpPr>
            <p:spPr>
              <a:xfrm>
                <a:off x="4986950" y="2248195"/>
                <a:ext cx="462215" cy="763157"/>
              </a:xfrm>
              <a:custGeom>
                <a:avLst/>
                <a:gdLst/>
                <a:ahLst/>
                <a:cxnLst/>
                <a:rect l="l" t="t" r="r" b="b"/>
                <a:pathLst>
                  <a:path w="17480" h="28861" extrusionOk="0">
                    <a:moveTo>
                      <a:pt x="810" y="0"/>
                    </a:moveTo>
                    <a:lnTo>
                      <a:pt x="1" y="1393"/>
                    </a:lnTo>
                    <a:cubicBezTo>
                      <a:pt x="9490" y="6894"/>
                      <a:pt x="15872" y="17145"/>
                      <a:pt x="15872" y="28861"/>
                    </a:cubicBezTo>
                    <a:lnTo>
                      <a:pt x="17479" y="28861"/>
                    </a:lnTo>
                    <a:cubicBezTo>
                      <a:pt x="17479" y="16550"/>
                      <a:pt x="10764" y="5775"/>
                      <a:pt x="81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9"/>
              <p:cNvSpPr/>
              <p:nvPr/>
            </p:nvSpPr>
            <p:spPr>
              <a:xfrm>
                <a:off x="4127482" y="2130133"/>
                <a:ext cx="880932" cy="154927"/>
              </a:xfrm>
              <a:custGeom>
                <a:avLst/>
                <a:gdLst/>
                <a:ahLst/>
                <a:cxnLst/>
                <a:rect l="l" t="t" r="r" b="b"/>
                <a:pathLst>
                  <a:path w="33315" h="5859" extrusionOk="0">
                    <a:moveTo>
                      <a:pt x="1" y="4465"/>
                    </a:moveTo>
                    <a:lnTo>
                      <a:pt x="810" y="5858"/>
                    </a:lnTo>
                    <a:cubicBezTo>
                      <a:pt x="5478" y="3156"/>
                      <a:pt x="10883" y="1608"/>
                      <a:pt x="16658" y="1608"/>
                    </a:cubicBezTo>
                    <a:cubicBezTo>
                      <a:pt x="22432" y="1608"/>
                      <a:pt x="27849" y="3156"/>
                      <a:pt x="32505" y="5858"/>
                    </a:cubicBezTo>
                    <a:lnTo>
                      <a:pt x="33314" y="4465"/>
                    </a:lnTo>
                    <a:cubicBezTo>
                      <a:pt x="28397" y="1620"/>
                      <a:pt x="22718" y="0"/>
                      <a:pt x="16658" y="0"/>
                    </a:cubicBezTo>
                    <a:cubicBezTo>
                      <a:pt x="10597" y="0"/>
                      <a:pt x="4906" y="1620"/>
                      <a:pt x="1" y="446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9"/>
              <p:cNvSpPr/>
              <p:nvPr/>
            </p:nvSpPr>
            <p:spPr>
              <a:xfrm>
                <a:off x="4986950" y="3011306"/>
                <a:ext cx="462215" cy="762866"/>
              </a:xfrm>
              <a:custGeom>
                <a:avLst/>
                <a:gdLst/>
                <a:ahLst/>
                <a:cxnLst/>
                <a:rect l="l" t="t" r="r" b="b"/>
                <a:pathLst>
                  <a:path w="17480" h="28850" extrusionOk="0">
                    <a:moveTo>
                      <a:pt x="1" y="27457"/>
                    </a:moveTo>
                    <a:lnTo>
                      <a:pt x="810" y="28850"/>
                    </a:lnTo>
                    <a:cubicBezTo>
                      <a:pt x="10764" y="23075"/>
                      <a:pt x="17479" y="12300"/>
                      <a:pt x="17479" y="1"/>
                    </a:cubicBezTo>
                    <a:lnTo>
                      <a:pt x="15872" y="1"/>
                    </a:lnTo>
                    <a:cubicBezTo>
                      <a:pt x="15872" y="11705"/>
                      <a:pt x="9490" y="21968"/>
                      <a:pt x="1" y="2745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9"/>
              <p:cNvSpPr/>
              <p:nvPr/>
            </p:nvSpPr>
            <p:spPr>
              <a:xfrm>
                <a:off x="3686748" y="3011306"/>
                <a:ext cx="462188" cy="762866"/>
              </a:xfrm>
              <a:custGeom>
                <a:avLst/>
                <a:gdLst/>
                <a:ahLst/>
                <a:cxnLst/>
                <a:rect l="l" t="t" r="r" b="b"/>
                <a:pathLst>
                  <a:path w="17479" h="28850" extrusionOk="0">
                    <a:moveTo>
                      <a:pt x="16669" y="28850"/>
                    </a:moveTo>
                    <a:lnTo>
                      <a:pt x="17478" y="27457"/>
                    </a:lnTo>
                    <a:cubicBezTo>
                      <a:pt x="8001" y="21968"/>
                      <a:pt x="1607" y="11705"/>
                      <a:pt x="1607" y="1"/>
                    </a:cubicBezTo>
                    <a:lnTo>
                      <a:pt x="0" y="1"/>
                    </a:lnTo>
                    <a:cubicBezTo>
                      <a:pt x="0" y="12300"/>
                      <a:pt x="6715" y="23075"/>
                      <a:pt x="16669" y="2885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9"/>
              <p:cNvSpPr/>
              <p:nvPr/>
            </p:nvSpPr>
            <p:spPr>
              <a:xfrm>
                <a:off x="3686748" y="2248195"/>
                <a:ext cx="462188" cy="763157"/>
              </a:xfrm>
              <a:custGeom>
                <a:avLst/>
                <a:gdLst/>
                <a:ahLst/>
                <a:cxnLst/>
                <a:rect l="l" t="t" r="r" b="b"/>
                <a:pathLst>
                  <a:path w="17479" h="28861" extrusionOk="0">
                    <a:moveTo>
                      <a:pt x="17478" y="1393"/>
                    </a:moveTo>
                    <a:lnTo>
                      <a:pt x="16669" y="0"/>
                    </a:lnTo>
                    <a:cubicBezTo>
                      <a:pt x="6715" y="5775"/>
                      <a:pt x="0" y="16550"/>
                      <a:pt x="0" y="28861"/>
                    </a:cubicBezTo>
                    <a:lnTo>
                      <a:pt x="1607" y="28861"/>
                    </a:lnTo>
                    <a:cubicBezTo>
                      <a:pt x="1607" y="17145"/>
                      <a:pt x="8001" y="6894"/>
                      <a:pt x="17478" y="139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6" name="Google Shape;436;p19"/>
            <p:cNvGrpSpPr/>
            <p:nvPr/>
          </p:nvGrpSpPr>
          <p:grpSpPr>
            <a:xfrm>
              <a:off x="4123342" y="2442972"/>
              <a:ext cx="897316" cy="899307"/>
              <a:chOff x="-3137650" y="2408950"/>
              <a:chExt cx="291450" cy="292125"/>
            </a:xfrm>
          </p:grpSpPr>
          <p:sp>
            <p:nvSpPr>
              <p:cNvPr id="437" name="Google Shape;437;p19"/>
              <p:cNvSpPr/>
              <p:nvPr/>
            </p:nvSpPr>
            <p:spPr>
              <a:xfrm>
                <a:off x="-3137650" y="2408950"/>
                <a:ext cx="291450" cy="292125"/>
              </a:xfrm>
              <a:custGeom>
                <a:avLst/>
                <a:gdLst/>
                <a:ahLst/>
                <a:cxnLst/>
                <a:rect l="l" t="t" r="r" b="b"/>
                <a:pathLst>
                  <a:path w="11658" h="11685" extrusionOk="0">
                    <a:moveTo>
                      <a:pt x="10618" y="662"/>
                    </a:moveTo>
                    <a:cubicBezTo>
                      <a:pt x="10807" y="662"/>
                      <a:pt x="10964" y="851"/>
                      <a:pt x="10964" y="1040"/>
                    </a:cubicBezTo>
                    <a:lnTo>
                      <a:pt x="10964" y="2741"/>
                    </a:lnTo>
                    <a:lnTo>
                      <a:pt x="662" y="2741"/>
                    </a:lnTo>
                    <a:lnTo>
                      <a:pt x="662" y="1040"/>
                    </a:lnTo>
                    <a:cubicBezTo>
                      <a:pt x="662" y="851"/>
                      <a:pt x="820" y="662"/>
                      <a:pt x="1009" y="662"/>
                    </a:cubicBezTo>
                    <a:close/>
                    <a:moveTo>
                      <a:pt x="10964" y="3403"/>
                    </a:moveTo>
                    <a:lnTo>
                      <a:pt x="10964" y="8601"/>
                    </a:lnTo>
                    <a:cubicBezTo>
                      <a:pt x="10964" y="8790"/>
                      <a:pt x="10838" y="8947"/>
                      <a:pt x="10618" y="8947"/>
                    </a:cubicBezTo>
                    <a:lnTo>
                      <a:pt x="10145" y="8947"/>
                    </a:lnTo>
                    <a:cubicBezTo>
                      <a:pt x="10208" y="8727"/>
                      <a:pt x="10240" y="8443"/>
                      <a:pt x="10240" y="8160"/>
                    </a:cubicBezTo>
                    <a:lnTo>
                      <a:pt x="10240" y="5860"/>
                    </a:lnTo>
                    <a:cubicBezTo>
                      <a:pt x="10240" y="5673"/>
                      <a:pt x="10058" y="5531"/>
                      <a:pt x="9868" y="5531"/>
                    </a:cubicBezTo>
                    <a:cubicBezTo>
                      <a:pt x="9835" y="5531"/>
                      <a:pt x="9801" y="5535"/>
                      <a:pt x="9767" y="5545"/>
                    </a:cubicBezTo>
                    <a:cubicBezTo>
                      <a:pt x="9545" y="5641"/>
                      <a:pt x="9341" y="5691"/>
                      <a:pt x="9142" y="5691"/>
                    </a:cubicBezTo>
                    <a:cubicBezTo>
                      <a:pt x="8693" y="5691"/>
                      <a:pt x="8275" y="5439"/>
                      <a:pt x="7751" y="4915"/>
                    </a:cubicBezTo>
                    <a:cubicBezTo>
                      <a:pt x="7688" y="4868"/>
                      <a:pt x="7601" y="4844"/>
                      <a:pt x="7515" y="4844"/>
                    </a:cubicBezTo>
                    <a:cubicBezTo>
                      <a:pt x="7428" y="4844"/>
                      <a:pt x="7341" y="4868"/>
                      <a:pt x="7278" y="4915"/>
                    </a:cubicBezTo>
                    <a:cubicBezTo>
                      <a:pt x="6753" y="5440"/>
                      <a:pt x="6334" y="5677"/>
                      <a:pt x="5884" y="5677"/>
                    </a:cubicBezTo>
                    <a:cubicBezTo>
                      <a:pt x="5686" y="5677"/>
                      <a:pt x="5483" y="5631"/>
                      <a:pt x="5262" y="5545"/>
                    </a:cubicBezTo>
                    <a:cubicBezTo>
                      <a:pt x="5229" y="5535"/>
                      <a:pt x="5195" y="5531"/>
                      <a:pt x="5161" y="5531"/>
                    </a:cubicBezTo>
                    <a:cubicBezTo>
                      <a:pt x="4971" y="5531"/>
                      <a:pt x="4789" y="5673"/>
                      <a:pt x="4789" y="5860"/>
                    </a:cubicBezTo>
                    <a:lnTo>
                      <a:pt x="4789" y="8160"/>
                    </a:lnTo>
                    <a:cubicBezTo>
                      <a:pt x="4789" y="8443"/>
                      <a:pt x="4821" y="8664"/>
                      <a:pt x="4884" y="8947"/>
                    </a:cubicBezTo>
                    <a:lnTo>
                      <a:pt x="1009" y="8947"/>
                    </a:lnTo>
                    <a:cubicBezTo>
                      <a:pt x="820" y="8947"/>
                      <a:pt x="662" y="8790"/>
                      <a:pt x="662" y="8601"/>
                    </a:cubicBezTo>
                    <a:lnTo>
                      <a:pt x="662" y="3403"/>
                    </a:lnTo>
                    <a:close/>
                    <a:moveTo>
                      <a:pt x="7152" y="5923"/>
                    </a:moveTo>
                    <a:lnTo>
                      <a:pt x="7152" y="10838"/>
                    </a:lnTo>
                    <a:cubicBezTo>
                      <a:pt x="6144" y="10365"/>
                      <a:pt x="5451" y="9357"/>
                      <a:pt x="5451" y="8160"/>
                    </a:cubicBezTo>
                    <a:lnTo>
                      <a:pt x="5451" y="6301"/>
                    </a:lnTo>
                    <a:cubicBezTo>
                      <a:pt x="5604" y="6330"/>
                      <a:pt x="5750" y="6344"/>
                      <a:pt x="5891" y="6344"/>
                    </a:cubicBezTo>
                    <a:cubicBezTo>
                      <a:pt x="6359" y="6344"/>
                      <a:pt x="6765" y="6189"/>
                      <a:pt x="7152" y="5923"/>
                    </a:cubicBezTo>
                    <a:close/>
                    <a:moveTo>
                      <a:pt x="7877" y="5923"/>
                    </a:moveTo>
                    <a:cubicBezTo>
                      <a:pt x="8242" y="6166"/>
                      <a:pt x="8644" y="6353"/>
                      <a:pt x="9128" y="6353"/>
                    </a:cubicBezTo>
                    <a:cubicBezTo>
                      <a:pt x="9271" y="6353"/>
                      <a:pt x="9420" y="6337"/>
                      <a:pt x="9578" y="6301"/>
                    </a:cubicBezTo>
                    <a:lnTo>
                      <a:pt x="9578" y="8160"/>
                    </a:lnTo>
                    <a:cubicBezTo>
                      <a:pt x="9547" y="9357"/>
                      <a:pt x="8885" y="10365"/>
                      <a:pt x="7877" y="10838"/>
                    </a:cubicBezTo>
                    <a:lnTo>
                      <a:pt x="7877" y="5923"/>
                    </a:lnTo>
                    <a:close/>
                    <a:moveTo>
                      <a:pt x="1009" y="0"/>
                    </a:moveTo>
                    <a:cubicBezTo>
                      <a:pt x="473" y="0"/>
                      <a:pt x="1" y="473"/>
                      <a:pt x="1" y="1040"/>
                    </a:cubicBezTo>
                    <a:lnTo>
                      <a:pt x="1" y="8601"/>
                    </a:lnTo>
                    <a:cubicBezTo>
                      <a:pt x="1" y="9136"/>
                      <a:pt x="473" y="9609"/>
                      <a:pt x="1009" y="9609"/>
                    </a:cubicBezTo>
                    <a:lnTo>
                      <a:pt x="5073" y="9609"/>
                    </a:lnTo>
                    <a:cubicBezTo>
                      <a:pt x="5199" y="9893"/>
                      <a:pt x="5357" y="10145"/>
                      <a:pt x="5514" y="10365"/>
                    </a:cubicBezTo>
                    <a:cubicBezTo>
                      <a:pt x="5987" y="10995"/>
                      <a:pt x="6617" y="11436"/>
                      <a:pt x="7404" y="11657"/>
                    </a:cubicBezTo>
                    <a:cubicBezTo>
                      <a:pt x="7446" y="11657"/>
                      <a:pt x="7488" y="11685"/>
                      <a:pt x="7530" y="11685"/>
                    </a:cubicBezTo>
                    <a:cubicBezTo>
                      <a:pt x="7551" y="11685"/>
                      <a:pt x="7572" y="11678"/>
                      <a:pt x="7593" y="11657"/>
                    </a:cubicBezTo>
                    <a:cubicBezTo>
                      <a:pt x="8350" y="11436"/>
                      <a:pt x="9011" y="10995"/>
                      <a:pt x="9484" y="10365"/>
                    </a:cubicBezTo>
                    <a:cubicBezTo>
                      <a:pt x="9641" y="10145"/>
                      <a:pt x="9799" y="9893"/>
                      <a:pt x="9925" y="9609"/>
                    </a:cubicBezTo>
                    <a:lnTo>
                      <a:pt x="10618" y="9609"/>
                    </a:lnTo>
                    <a:cubicBezTo>
                      <a:pt x="11185" y="9609"/>
                      <a:pt x="11658" y="9136"/>
                      <a:pt x="11658" y="8601"/>
                    </a:cubicBezTo>
                    <a:lnTo>
                      <a:pt x="11658" y="1040"/>
                    </a:lnTo>
                    <a:cubicBezTo>
                      <a:pt x="11658" y="473"/>
                      <a:pt x="11217" y="0"/>
                      <a:pt x="106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9"/>
              <p:cNvSpPr/>
              <p:nvPr/>
            </p:nvSpPr>
            <p:spPr>
              <a:xfrm>
                <a:off x="-3104575" y="2442800"/>
                <a:ext cx="18150" cy="17350"/>
              </a:xfrm>
              <a:custGeom>
                <a:avLst/>
                <a:gdLst/>
                <a:ahLst/>
                <a:cxnLst/>
                <a:rect l="l" t="t" r="r" b="b"/>
                <a:pathLst>
                  <a:path w="726" h="694" extrusionOk="0">
                    <a:moveTo>
                      <a:pt x="348" y="1"/>
                    </a:moveTo>
                    <a:cubicBezTo>
                      <a:pt x="158" y="1"/>
                      <a:pt x="1" y="158"/>
                      <a:pt x="1" y="347"/>
                    </a:cubicBezTo>
                    <a:cubicBezTo>
                      <a:pt x="1" y="536"/>
                      <a:pt x="158" y="694"/>
                      <a:pt x="348" y="694"/>
                    </a:cubicBezTo>
                    <a:cubicBezTo>
                      <a:pt x="568" y="694"/>
                      <a:pt x="726" y="536"/>
                      <a:pt x="726" y="347"/>
                    </a:cubicBezTo>
                    <a:cubicBezTo>
                      <a:pt x="726" y="158"/>
                      <a:pt x="568" y="1"/>
                      <a:pt x="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9"/>
              <p:cNvSpPr/>
              <p:nvPr/>
            </p:nvSpPr>
            <p:spPr>
              <a:xfrm>
                <a:off x="-3069900" y="24428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9"/>
              <p:cNvSpPr/>
              <p:nvPr/>
            </p:nvSpPr>
            <p:spPr>
              <a:xfrm>
                <a:off x="-3035250" y="24428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9"/>
              <p:cNvSpPr/>
              <p:nvPr/>
            </p:nvSpPr>
            <p:spPr>
              <a:xfrm>
                <a:off x="-3002175" y="2442800"/>
                <a:ext cx="120525" cy="17350"/>
              </a:xfrm>
              <a:custGeom>
                <a:avLst/>
                <a:gdLst/>
                <a:ahLst/>
                <a:cxnLst/>
                <a:rect l="l" t="t" r="r" b="b"/>
                <a:pathLst>
                  <a:path w="4821" h="694" extrusionOk="0">
                    <a:moveTo>
                      <a:pt x="347" y="1"/>
                    </a:moveTo>
                    <a:cubicBezTo>
                      <a:pt x="158" y="1"/>
                      <a:pt x="1" y="158"/>
                      <a:pt x="1" y="347"/>
                    </a:cubicBezTo>
                    <a:cubicBezTo>
                      <a:pt x="32" y="536"/>
                      <a:pt x="190" y="694"/>
                      <a:pt x="347" y="694"/>
                    </a:cubicBezTo>
                    <a:lnTo>
                      <a:pt x="4443" y="694"/>
                    </a:lnTo>
                    <a:cubicBezTo>
                      <a:pt x="4663" y="694"/>
                      <a:pt x="4821" y="536"/>
                      <a:pt x="4821" y="347"/>
                    </a:cubicBezTo>
                    <a:cubicBezTo>
                      <a:pt x="4821" y="158"/>
                      <a:pt x="4663" y="1"/>
                      <a:pt x="44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TextBox 1">
            <a:extLst>
              <a:ext uri="{FF2B5EF4-FFF2-40B4-BE49-F238E27FC236}">
                <a16:creationId xmlns:a16="http://schemas.microsoft.com/office/drawing/2014/main" id="{EE5BBCF6-91A1-4015-6617-EAE9BF424612}"/>
              </a:ext>
            </a:extLst>
          </p:cNvPr>
          <p:cNvSpPr txBox="1"/>
          <p:nvPr/>
        </p:nvSpPr>
        <p:spPr>
          <a:xfrm>
            <a:off x="-64258" y="1211634"/>
            <a:ext cx="7707086" cy="1754326"/>
          </a:xfrm>
          <a:prstGeom prst="rect">
            <a:avLst/>
          </a:prstGeom>
          <a:noFill/>
        </p:spPr>
        <p:txBody>
          <a:bodyPr wrap="square" rtlCol="0">
            <a:spAutoFit/>
          </a:bodyPr>
          <a:lstStyle/>
          <a:p>
            <a:r>
              <a:rPr lang="en-US" sz="1200" dirty="0"/>
              <a:t>	Buffer overflow vulnerability poses a significant cybersecurity threat by allowing attackers to execute arbitrary or malicious payload code, which ultimately leads to gain of unauthorized access, or causes system crashes. Despite the criticality of this vulnerability, detecting and mitigating them remains challenging due to the complexity of software systems and the sophistication of exploitation techniques. This project aims to enhance the effectiveness of penetration testing and ethical hacking in identifying and addressing buffer overflow vulnerability due to mitigation and detection being one of the primary challenges. By discussing possible tools used to mitigate or solve an already occurring buffer overflow attack. By advancing the knowledge and tools available for combating buffer overflow vulnerabilities, this project contributes to the development of more secure software systems and a safer cyberspace for users and businesses.</a:t>
            </a:r>
          </a:p>
        </p:txBody>
      </p:sp>
      <p:cxnSp>
        <p:nvCxnSpPr>
          <p:cNvPr id="4" name="Connector: Curved 3">
            <a:extLst>
              <a:ext uri="{FF2B5EF4-FFF2-40B4-BE49-F238E27FC236}">
                <a16:creationId xmlns:a16="http://schemas.microsoft.com/office/drawing/2014/main" id="{54DB37F3-9FCA-243C-2A5F-54EF5FFCB075}"/>
              </a:ext>
            </a:extLst>
          </p:cNvPr>
          <p:cNvCxnSpPr>
            <a:cxnSpLocks/>
          </p:cNvCxnSpPr>
          <p:nvPr/>
        </p:nvCxnSpPr>
        <p:spPr>
          <a:xfrm rot="16200000" flipV="1">
            <a:off x="7393330" y="1264571"/>
            <a:ext cx="790496" cy="750176"/>
          </a:xfrm>
          <a:prstGeom prst="curvedConnector3">
            <a:avLst>
              <a:gd name="adj1" fmla="val 115230"/>
            </a:avLst>
          </a:prstGeom>
          <a:ln>
            <a:tailEnd type="triangle"/>
          </a:ln>
        </p:spPr>
        <p:style>
          <a:lnRef idx="2">
            <a:schemeClr val="accent2"/>
          </a:lnRef>
          <a:fillRef idx="0">
            <a:schemeClr val="accent2"/>
          </a:fillRef>
          <a:effectRef idx="1">
            <a:schemeClr val="accent2"/>
          </a:effectRef>
          <a:fontRef idx="minor">
            <a:schemeClr val="tx1"/>
          </a:fontRef>
        </p:style>
      </p:cxnSp>
      <p:sp>
        <p:nvSpPr>
          <p:cNvPr id="8" name="TextBox 7">
            <a:extLst>
              <a:ext uri="{FF2B5EF4-FFF2-40B4-BE49-F238E27FC236}">
                <a16:creationId xmlns:a16="http://schemas.microsoft.com/office/drawing/2014/main" id="{AC64EE5D-A36F-DEB4-09CC-B8CE3D3CD401}"/>
              </a:ext>
            </a:extLst>
          </p:cNvPr>
          <p:cNvSpPr txBox="1"/>
          <p:nvPr/>
        </p:nvSpPr>
        <p:spPr>
          <a:xfrm>
            <a:off x="640797" y="3258039"/>
            <a:ext cx="5115140" cy="1384995"/>
          </a:xfrm>
          <a:prstGeom prst="rect">
            <a:avLst/>
          </a:prstGeom>
          <a:noFill/>
        </p:spPr>
        <p:txBody>
          <a:bodyPr wrap="square" rtlCol="0">
            <a:spAutoFit/>
          </a:bodyPr>
          <a:lstStyle/>
          <a:p>
            <a:pPr marL="342900" indent="-342900">
              <a:buAutoNum type="arabicPeriod"/>
            </a:pPr>
            <a:r>
              <a:rPr lang="en-US" dirty="0"/>
              <a:t>GDB(</a:t>
            </a:r>
            <a:r>
              <a:rPr lang="en-US" dirty="0" err="1"/>
              <a:t>GNUDebugger</a:t>
            </a:r>
            <a:r>
              <a:rPr lang="en-US" dirty="0"/>
              <a:t>)</a:t>
            </a:r>
          </a:p>
          <a:p>
            <a:pPr marL="342900" indent="-342900">
              <a:buAutoNum type="arabicPeriod"/>
            </a:pPr>
            <a:r>
              <a:rPr lang="en-US" dirty="0"/>
              <a:t>Immunity Debugger</a:t>
            </a:r>
          </a:p>
          <a:p>
            <a:pPr marL="342900" indent="-342900">
              <a:buAutoNum type="arabicPeriod"/>
            </a:pPr>
            <a:r>
              <a:rPr lang="en-US" dirty="0" err="1"/>
              <a:t>WinDbg</a:t>
            </a:r>
            <a:endParaRPr lang="en-US" dirty="0"/>
          </a:p>
          <a:p>
            <a:pPr marL="342900" indent="-342900">
              <a:buAutoNum type="arabicPeriod"/>
            </a:pPr>
            <a:r>
              <a:rPr lang="en-US" dirty="0" err="1"/>
              <a:t>Valgrind</a:t>
            </a:r>
            <a:endParaRPr lang="en-US" dirty="0"/>
          </a:p>
          <a:p>
            <a:pPr marL="342900" indent="-342900">
              <a:buAutoNum type="arabicPeriod"/>
            </a:pPr>
            <a:r>
              <a:rPr lang="en-US" dirty="0"/>
              <a:t>AFL (American Fuzzy Lop)</a:t>
            </a:r>
          </a:p>
          <a:p>
            <a:pPr marL="342900" indent="-342900">
              <a:buAutoNum type="arabicPeriod"/>
            </a:pPr>
            <a:r>
              <a:rPr lang="en-US" dirty="0"/>
              <a:t>Metasploit Framework</a:t>
            </a:r>
          </a:p>
        </p:txBody>
      </p:sp>
      <p:cxnSp>
        <p:nvCxnSpPr>
          <p:cNvPr id="9" name="Connector: Curved 8">
            <a:extLst>
              <a:ext uri="{FF2B5EF4-FFF2-40B4-BE49-F238E27FC236}">
                <a16:creationId xmlns:a16="http://schemas.microsoft.com/office/drawing/2014/main" id="{832778DE-A288-0C15-FEAF-C3391779D51A}"/>
              </a:ext>
            </a:extLst>
          </p:cNvPr>
          <p:cNvCxnSpPr>
            <a:cxnSpLocks/>
          </p:cNvCxnSpPr>
          <p:nvPr/>
        </p:nvCxnSpPr>
        <p:spPr>
          <a:xfrm rot="10800000" flipV="1">
            <a:off x="6970929" y="3773419"/>
            <a:ext cx="1224290" cy="493826"/>
          </a:xfrm>
          <a:prstGeom prst="curvedConnector3">
            <a:avLst>
              <a:gd name="adj1" fmla="val 50000"/>
            </a:avLst>
          </a:prstGeom>
          <a:ln>
            <a:tailEnd type="triangle"/>
          </a:ln>
        </p:spPr>
        <p:style>
          <a:lnRef idx="2">
            <a:schemeClr val="accent2"/>
          </a:lnRef>
          <a:fillRef idx="0">
            <a:schemeClr val="accent2"/>
          </a:fillRef>
          <a:effectRef idx="1">
            <a:schemeClr val="accent2"/>
          </a:effectRef>
          <a:fontRef idx="minor">
            <a:schemeClr val="tx1"/>
          </a:fontRef>
        </p:style>
      </p:cxnSp>
      <p:sp>
        <p:nvSpPr>
          <p:cNvPr id="19" name="Google Shape;1227;p25">
            <a:extLst>
              <a:ext uri="{FF2B5EF4-FFF2-40B4-BE49-F238E27FC236}">
                <a16:creationId xmlns:a16="http://schemas.microsoft.com/office/drawing/2014/main" id="{DDFE4523-3A7D-11D4-0B61-BF43E18CFB66}"/>
              </a:ext>
            </a:extLst>
          </p:cNvPr>
          <p:cNvSpPr/>
          <p:nvPr/>
        </p:nvSpPr>
        <p:spPr>
          <a:xfrm>
            <a:off x="-26423" y="3106423"/>
            <a:ext cx="707052" cy="598671"/>
          </a:xfrm>
          <a:custGeom>
            <a:avLst/>
            <a:gdLst/>
            <a:ahLst/>
            <a:cxnLst/>
            <a:rect l="l" t="t" r="r" b="b"/>
            <a:pathLst>
              <a:path w="25397" h="21504" extrusionOk="0">
                <a:moveTo>
                  <a:pt x="8704" y="1"/>
                </a:moveTo>
                <a:lnTo>
                  <a:pt x="7894" y="1941"/>
                </a:lnTo>
                <a:lnTo>
                  <a:pt x="1727" y="1941"/>
                </a:lnTo>
                <a:cubicBezTo>
                  <a:pt x="1727" y="1941"/>
                  <a:pt x="0" y="17098"/>
                  <a:pt x="12704" y="21503"/>
                </a:cubicBezTo>
                <a:cubicBezTo>
                  <a:pt x="25396" y="17098"/>
                  <a:pt x="23670" y="1941"/>
                  <a:pt x="23670" y="1941"/>
                </a:cubicBezTo>
                <a:lnTo>
                  <a:pt x="17514" y="1941"/>
                </a:lnTo>
                <a:lnTo>
                  <a:pt x="1669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228;p25">
            <a:extLst>
              <a:ext uri="{FF2B5EF4-FFF2-40B4-BE49-F238E27FC236}">
                <a16:creationId xmlns:a16="http://schemas.microsoft.com/office/drawing/2014/main" id="{792DA3D8-38B6-B80C-6C21-8FA7F2B5A3CA}"/>
              </a:ext>
            </a:extLst>
          </p:cNvPr>
          <p:cNvSpPr/>
          <p:nvPr/>
        </p:nvSpPr>
        <p:spPr>
          <a:xfrm>
            <a:off x="67036" y="3153835"/>
            <a:ext cx="260248" cy="501538"/>
          </a:xfrm>
          <a:custGeom>
            <a:avLst/>
            <a:gdLst/>
            <a:ahLst/>
            <a:cxnLst/>
            <a:rect l="l" t="t" r="r" b="b"/>
            <a:pathLst>
              <a:path w="9348" h="18015" extrusionOk="0">
                <a:moveTo>
                  <a:pt x="7097" y="0"/>
                </a:moveTo>
                <a:cubicBezTo>
                  <a:pt x="6645" y="0"/>
                  <a:pt x="6240" y="274"/>
                  <a:pt x="6061" y="691"/>
                </a:cubicBezTo>
                <a:lnTo>
                  <a:pt x="5561" y="1857"/>
                </a:lnTo>
                <a:lnTo>
                  <a:pt x="1144" y="1857"/>
                </a:lnTo>
                <a:cubicBezTo>
                  <a:pt x="513" y="1857"/>
                  <a:pt x="1" y="2393"/>
                  <a:pt x="13" y="3024"/>
                </a:cubicBezTo>
                <a:cubicBezTo>
                  <a:pt x="60" y="4751"/>
                  <a:pt x="311" y="6477"/>
                  <a:pt x="751" y="8144"/>
                </a:cubicBezTo>
                <a:cubicBezTo>
                  <a:pt x="2085" y="13037"/>
                  <a:pt x="4966" y="16359"/>
                  <a:pt x="9347" y="18014"/>
                </a:cubicBezTo>
                <a:lnTo>
                  <a:pt x="93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229;p25">
            <a:extLst>
              <a:ext uri="{FF2B5EF4-FFF2-40B4-BE49-F238E27FC236}">
                <a16:creationId xmlns:a16="http://schemas.microsoft.com/office/drawing/2014/main" id="{EB8CDFFF-3BFA-A96F-5075-BA139CE25008}"/>
              </a:ext>
            </a:extLst>
          </p:cNvPr>
          <p:cNvSpPr/>
          <p:nvPr/>
        </p:nvSpPr>
        <p:spPr>
          <a:xfrm>
            <a:off x="327257" y="3153835"/>
            <a:ext cx="259886" cy="501538"/>
          </a:xfrm>
          <a:custGeom>
            <a:avLst/>
            <a:gdLst/>
            <a:ahLst/>
            <a:cxnLst/>
            <a:rect l="l" t="t" r="r" b="b"/>
            <a:pathLst>
              <a:path w="9335" h="18015" extrusionOk="0">
                <a:moveTo>
                  <a:pt x="0" y="0"/>
                </a:moveTo>
                <a:lnTo>
                  <a:pt x="0" y="18014"/>
                </a:lnTo>
                <a:cubicBezTo>
                  <a:pt x="4370" y="16359"/>
                  <a:pt x="7263" y="13049"/>
                  <a:pt x="8585" y="8144"/>
                </a:cubicBezTo>
                <a:cubicBezTo>
                  <a:pt x="9025" y="6477"/>
                  <a:pt x="9275" y="4751"/>
                  <a:pt x="9323" y="3024"/>
                </a:cubicBezTo>
                <a:cubicBezTo>
                  <a:pt x="9335" y="2393"/>
                  <a:pt x="8835" y="1857"/>
                  <a:pt x="8192" y="1857"/>
                </a:cubicBezTo>
                <a:lnTo>
                  <a:pt x="3775" y="1857"/>
                </a:lnTo>
                <a:lnTo>
                  <a:pt x="3286" y="691"/>
                </a:lnTo>
                <a:cubicBezTo>
                  <a:pt x="3108" y="274"/>
                  <a:pt x="2691" y="0"/>
                  <a:pt x="22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230;p25">
            <a:extLst>
              <a:ext uri="{FF2B5EF4-FFF2-40B4-BE49-F238E27FC236}">
                <a16:creationId xmlns:a16="http://schemas.microsoft.com/office/drawing/2014/main" id="{AF1845D6-E4F2-1D54-629B-AF6607B20B19}"/>
              </a:ext>
            </a:extLst>
          </p:cNvPr>
          <p:cNvSpPr/>
          <p:nvPr/>
        </p:nvSpPr>
        <p:spPr>
          <a:xfrm>
            <a:off x="245379" y="3351387"/>
            <a:ext cx="163449" cy="146188"/>
          </a:xfrm>
          <a:custGeom>
            <a:avLst/>
            <a:gdLst/>
            <a:ahLst/>
            <a:cxnLst/>
            <a:rect l="l" t="t" r="r" b="b"/>
            <a:pathLst>
              <a:path w="5871" h="5251" extrusionOk="0">
                <a:moveTo>
                  <a:pt x="477" y="0"/>
                </a:moveTo>
                <a:cubicBezTo>
                  <a:pt x="215" y="0"/>
                  <a:pt x="1" y="215"/>
                  <a:pt x="1" y="476"/>
                </a:cubicBezTo>
                <a:lnTo>
                  <a:pt x="1" y="4775"/>
                </a:lnTo>
                <a:cubicBezTo>
                  <a:pt x="1" y="5037"/>
                  <a:pt x="215" y="5251"/>
                  <a:pt x="477" y="5251"/>
                </a:cubicBezTo>
                <a:lnTo>
                  <a:pt x="5394" y="5251"/>
                </a:lnTo>
                <a:cubicBezTo>
                  <a:pt x="5656" y="5251"/>
                  <a:pt x="5870" y="5037"/>
                  <a:pt x="5870" y="4775"/>
                </a:cubicBezTo>
                <a:lnTo>
                  <a:pt x="5870" y="476"/>
                </a:lnTo>
                <a:cubicBezTo>
                  <a:pt x="5870" y="215"/>
                  <a:pt x="5656" y="0"/>
                  <a:pt x="539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231;p25">
            <a:extLst>
              <a:ext uri="{FF2B5EF4-FFF2-40B4-BE49-F238E27FC236}">
                <a16:creationId xmlns:a16="http://schemas.microsoft.com/office/drawing/2014/main" id="{56887FD1-429D-2675-6942-AE82B7433CFC}"/>
              </a:ext>
            </a:extLst>
          </p:cNvPr>
          <p:cNvSpPr/>
          <p:nvPr/>
        </p:nvSpPr>
        <p:spPr>
          <a:xfrm>
            <a:off x="280513" y="3234376"/>
            <a:ext cx="95491" cy="117039"/>
          </a:xfrm>
          <a:custGeom>
            <a:avLst/>
            <a:gdLst/>
            <a:ahLst/>
            <a:cxnLst/>
            <a:rect l="l" t="t" r="r" b="b"/>
            <a:pathLst>
              <a:path w="3430" h="4204" fill="none" extrusionOk="0">
                <a:moveTo>
                  <a:pt x="3430" y="4203"/>
                </a:moveTo>
                <a:lnTo>
                  <a:pt x="3430" y="1715"/>
                </a:lnTo>
                <a:cubicBezTo>
                  <a:pt x="3430" y="762"/>
                  <a:pt x="2668" y="0"/>
                  <a:pt x="1715" y="0"/>
                </a:cubicBezTo>
                <a:lnTo>
                  <a:pt x="1715" y="0"/>
                </a:lnTo>
                <a:cubicBezTo>
                  <a:pt x="763" y="0"/>
                  <a:pt x="1" y="762"/>
                  <a:pt x="1" y="1715"/>
                </a:cubicBezTo>
                <a:lnTo>
                  <a:pt x="1" y="4203"/>
                </a:lnTo>
              </a:path>
            </a:pathLst>
          </a:custGeom>
          <a:solidFill>
            <a:schemeClr val="accent5"/>
          </a:solid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232;p25">
            <a:extLst>
              <a:ext uri="{FF2B5EF4-FFF2-40B4-BE49-F238E27FC236}">
                <a16:creationId xmlns:a16="http://schemas.microsoft.com/office/drawing/2014/main" id="{4AC845D1-CBF2-3E23-549E-EF2E48E31DCA}"/>
              </a:ext>
            </a:extLst>
          </p:cNvPr>
          <p:cNvSpPr/>
          <p:nvPr/>
        </p:nvSpPr>
        <p:spPr>
          <a:xfrm>
            <a:off x="307351" y="3389640"/>
            <a:ext cx="35830" cy="69489"/>
          </a:xfrm>
          <a:custGeom>
            <a:avLst/>
            <a:gdLst/>
            <a:ahLst/>
            <a:cxnLst/>
            <a:rect l="l" t="t" r="r" b="b"/>
            <a:pathLst>
              <a:path w="1287" h="2496" extrusionOk="0">
                <a:moveTo>
                  <a:pt x="711" y="1"/>
                </a:moveTo>
                <a:cubicBezTo>
                  <a:pt x="601" y="1"/>
                  <a:pt x="487" y="33"/>
                  <a:pt x="382" y="103"/>
                </a:cubicBezTo>
                <a:cubicBezTo>
                  <a:pt x="1" y="365"/>
                  <a:pt x="72" y="948"/>
                  <a:pt x="501" y="1115"/>
                </a:cubicBezTo>
                <a:lnTo>
                  <a:pt x="132" y="2496"/>
                </a:lnTo>
                <a:lnTo>
                  <a:pt x="1192" y="2496"/>
                </a:lnTo>
                <a:lnTo>
                  <a:pt x="882" y="1127"/>
                </a:lnTo>
                <a:cubicBezTo>
                  <a:pt x="1120" y="1043"/>
                  <a:pt x="1287" y="829"/>
                  <a:pt x="1287" y="579"/>
                </a:cubicBezTo>
                <a:cubicBezTo>
                  <a:pt x="1287" y="239"/>
                  <a:pt x="1012" y="1"/>
                  <a:pt x="7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7"/>
          <p:cNvSpPr txBox="1">
            <a:spLocks noGrp="1"/>
          </p:cNvSpPr>
          <p:nvPr>
            <p:ph type="title"/>
          </p:nvPr>
        </p:nvSpPr>
        <p:spPr>
          <a:xfrm>
            <a:off x="457200" y="292625"/>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3600" dirty="0">
                <a:solidFill>
                  <a:schemeClr val="accent2">
                    <a:lumMod val="50000"/>
                  </a:schemeClr>
                </a:solidFill>
              </a:rPr>
              <a:t>Scanning proccess</a:t>
            </a:r>
            <a:endParaRPr sz="3600" dirty="0">
              <a:solidFill>
                <a:schemeClr val="accent2">
                  <a:lumMod val="50000"/>
                </a:schemeClr>
              </a:solidFill>
            </a:endParaRPr>
          </a:p>
        </p:txBody>
      </p:sp>
      <p:grpSp>
        <p:nvGrpSpPr>
          <p:cNvPr id="165" name="Google Shape;165;p17"/>
          <p:cNvGrpSpPr/>
          <p:nvPr/>
        </p:nvGrpSpPr>
        <p:grpSpPr>
          <a:xfrm>
            <a:off x="8833" y="1086138"/>
            <a:ext cx="982875" cy="845650"/>
            <a:chOff x="695900" y="1629888"/>
            <a:chExt cx="982875" cy="845650"/>
          </a:xfrm>
        </p:grpSpPr>
        <p:sp>
          <p:nvSpPr>
            <p:cNvPr id="166" name="Google Shape;166;p17"/>
            <p:cNvSpPr/>
            <p:nvPr/>
          </p:nvSpPr>
          <p:spPr>
            <a:xfrm>
              <a:off x="739050" y="1641188"/>
              <a:ext cx="774525" cy="774825"/>
            </a:xfrm>
            <a:custGeom>
              <a:avLst/>
              <a:gdLst/>
              <a:ahLst/>
              <a:cxnLst/>
              <a:rect l="l" t="t" r="r" b="b"/>
              <a:pathLst>
                <a:path w="30981" h="30993" extrusionOk="0">
                  <a:moveTo>
                    <a:pt x="3001" y="1"/>
                  </a:moveTo>
                  <a:cubicBezTo>
                    <a:pt x="1358" y="1"/>
                    <a:pt x="1" y="1334"/>
                    <a:pt x="1" y="3001"/>
                  </a:cubicBezTo>
                  <a:lnTo>
                    <a:pt x="1" y="27992"/>
                  </a:lnTo>
                  <a:cubicBezTo>
                    <a:pt x="1" y="29647"/>
                    <a:pt x="1334" y="30993"/>
                    <a:pt x="3001" y="30993"/>
                  </a:cubicBezTo>
                  <a:lnTo>
                    <a:pt x="3001" y="30981"/>
                  </a:lnTo>
                  <a:lnTo>
                    <a:pt x="27980" y="30981"/>
                  </a:lnTo>
                  <a:cubicBezTo>
                    <a:pt x="29635" y="30981"/>
                    <a:pt x="30981" y="29647"/>
                    <a:pt x="30981" y="27980"/>
                  </a:cubicBezTo>
                  <a:lnTo>
                    <a:pt x="30981" y="3001"/>
                  </a:lnTo>
                  <a:cubicBezTo>
                    <a:pt x="30981" y="1358"/>
                    <a:pt x="29647" y="1"/>
                    <a:pt x="279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7"/>
            <p:cNvSpPr/>
            <p:nvPr/>
          </p:nvSpPr>
          <p:spPr>
            <a:xfrm>
              <a:off x="727750" y="1629888"/>
              <a:ext cx="797150" cy="797150"/>
            </a:xfrm>
            <a:custGeom>
              <a:avLst/>
              <a:gdLst/>
              <a:ahLst/>
              <a:cxnLst/>
              <a:rect l="l" t="t" r="r" b="b"/>
              <a:pathLst>
                <a:path w="31886" h="31886" extrusionOk="0">
                  <a:moveTo>
                    <a:pt x="28432" y="893"/>
                  </a:moveTo>
                  <a:cubicBezTo>
                    <a:pt x="29849" y="893"/>
                    <a:pt x="30992" y="2048"/>
                    <a:pt x="30992" y="3453"/>
                  </a:cubicBezTo>
                  <a:lnTo>
                    <a:pt x="30992" y="28432"/>
                  </a:lnTo>
                  <a:cubicBezTo>
                    <a:pt x="30992" y="29849"/>
                    <a:pt x="29849" y="30992"/>
                    <a:pt x="28432" y="30992"/>
                  </a:cubicBezTo>
                  <a:lnTo>
                    <a:pt x="3453" y="30992"/>
                  </a:lnTo>
                  <a:cubicBezTo>
                    <a:pt x="2048" y="30992"/>
                    <a:pt x="893" y="29849"/>
                    <a:pt x="893" y="28432"/>
                  </a:cubicBezTo>
                  <a:lnTo>
                    <a:pt x="893" y="3453"/>
                  </a:lnTo>
                  <a:cubicBezTo>
                    <a:pt x="893" y="2048"/>
                    <a:pt x="2048" y="893"/>
                    <a:pt x="3453" y="893"/>
                  </a:cubicBezTo>
                  <a:close/>
                  <a:moveTo>
                    <a:pt x="3453" y="0"/>
                  </a:moveTo>
                  <a:cubicBezTo>
                    <a:pt x="1548" y="0"/>
                    <a:pt x="0" y="1548"/>
                    <a:pt x="0" y="3453"/>
                  </a:cubicBezTo>
                  <a:lnTo>
                    <a:pt x="0" y="28432"/>
                  </a:lnTo>
                  <a:cubicBezTo>
                    <a:pt x="0" y="30337"/>
                    <a:pt x="1548" y="31885"/>
                    <a:pt x="3453" y="31885"/>
                  </a:cubicBezTo>
                  <a:lnTo>
                    <a:pt x="28432" y="31885"/>
                  </a:lnTo>
                  <a:cubicBezTo>
                    <a:pt x="30337" y="31885"/>
                    <a:pt x="31885" y="30337"/>
                    <a:pt x="31885" y="28432"/>
                  </a:cubicBezTo>
                  <a:lnTo>
                    <a:pt x="31885" y="3453"/>
                  </a:lnTo>
                  <a:cubicBezTo>
                    <a:pt x="31885" y="1548"/>
                    <a:pt x="30337" y="0"/>
                    <a:pt x="284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7"/>
            <p:cNvSpPr/>
            <p:nvPr/>
          </p:nvSpPr>
          <p:spPr>
            <a:xfrm>
              <a:off x="809000" y="1723038"/>
              <a:ext cx="287575" cy="296500"/>
            </a:xfrm>
            <a:custGeom>
              <a:avLst/>
              <a:gdLst/>
              <a:ahLst/>
              <a:cxnLst/>
              <a:rect l="l" t="t" r="r" b="b"/>
              <a:pathLst>
                <a:path w="11503" h="11860" extrusionOk="0">
                  <a:moveTo>
                    <a:pt x="1084" y="1"/>
                  </a:moveTo>
                  <a:cubicBezTo>
                    <a:pt x="489" y="1"/>
                    <a:pt x="1" y="489"/>
                    <a:pt x="1" y="1084"/>
                  </a:cubicBezTo>
                  <a:lnTo>
                    <a:pt x="1" y="11860"/>
                  </a:lnTo>
                  <a:lnTo>
                    <a:pt x="11502" y="11860"/>
                  </a:lnTo>
                  <a:lnTo>
                    <a:pt x="11502" y="1084"/>
                  </a:lnTo>
                  <a:cubicBezTo>
                    <a:pt x="11502" y="477"/>
                    <a:pt x="11026" y="1"/>
                    <a:pt x="104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7"/>
            <p:cNvSpPr/>
            <p:nvPr/>
          </p:nvSpPr>
          <p:spPr>
            <a:xfrm>
              <a:off x="886400" y="1757888"/>
              <a:ext cx="133075" cy="133350"/>
            </a:xfrm>
            <a:custGeom>
              <a:avLst/>
              <a:gdLst/>
              <a:ahLst/>
              <a:cxnLst/>
              <a:rect l="l" t="t" r="r" b="b"/>
              <a:pathLst>
                <a:path w="5323" h="5334" extrusionOk="0">
                  <a:moveTo>
                    <a:pt x="2655" y="0"/>
                  </a:moveTo>
                  <a:cubicBezTo>
                    <a:pt x="1191" y="0"/>
                    <a:pt x="0" y="1191"/>
                    <a:pt x="0" y="2667"/>
                  </a:cubicBezTo>
                  <a:cubicBezTo>
                    <a:pt x="0" y="4143"/>
                    <a:pt x="1191" y="5334"/>
                    <a:pt x="2655" y="5334"/>
                  </a:cubicBezTo>
                  <a:cubicBezTo>
                    <a:pt x="4132" y="5334"/>
                    <a:pt x="5322" y="4143"/>
                    <a:pt x="5322" y="2667"/>
                  </a:cubicBezTo>
                  <a:cubicBezTo>
                    <a:pt x="5322" y="1191"/>
                    <a:pt x="4132" y="0"/>
                    <a:pt x="26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7"/>
            <p:cNvSpPr/>
            <p:nvPr/>
          </p:nvSpPr>
          <p:spPr>
            <a:xfrm>
              <a:off x="859900" y="1914738"/>
              <a:ext cx="186050" cy="78300"/>
            </a:xfrm>
            <a:custGeom>
              <a:avLst/>
              <a:gdLst/>
              <a:ahLst/>
              <a:cxnLst/>
              <a:rect l="l" t="t" r="r" b="b"/>
              <a:pathLst>
                <a:path w="7442" h="3132" extrusionOk="0">
                  <a:moveTo>
                    <a:pt x="3144" y="1"/>
                  </a:moveTo>
                  <a:cubicBezTo>
                    <a:pt x="1406" y="1"/>
                    <a:pt x="1" y="1406"/>
                    <a:pt x="1" y="3132"/>
                  </a:cubicBezTo>
                  <a:lnTo>
                    <a:pt x="7442" y="3132"/>
                  </a:lnTo>
                  <a:cubicBezTo>
                    <a:pt x="7442" y="1394"/>
                    <a:pt x="6049" y="1"/>
                    <a:pt x="4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7"/>
            <p:cNvSpPr/>
            <p:nvPr/>
          </p:nvSpPr>
          <p:spPr>
            <a:xfrm>
              <a:off x="1326625" y="2152863"/>
              <a:ext cx="352150" cy="322675"/>
            </a:xfrm>
            <a:custGeom>
              <a:avLst/>
              <a:gdLst/>
              <a:ahLst/>
              <a:cxnLst/>
              <a:rect l="l" t="t" r="r" b="b"/>
              <a:pathLst>
                <a:path w="14086" h="12907" extrusionOk="0">
                  <a:moveTo>
                    <a:pt x="858" y="1"/>
                  </a:moveTo>
                  <a:cubicBezTo>
                    <a:pt x="382" y="1"/>
                    <a:pt x="1" y="382"/>
                    <a:pt x="1" y="858"/>
                  </a:cubicBezTo>
                  <a:lnTo>
                    <a:pt x="1" y="12050"/>
                  </a:lnTo>
                  <a:cubicBezTo>
                    <a:pt x="1" y="12526"/>
                    <a:pt x="382" y="12907"/>
                    <a:pt x="858" y="12907"/>
                  </a:cubicBezTo>
                  <a:lnTo>
                    <a:pt x="13228" y="12907"/>
                  </a:lnTo>
                  <a:cubicBezTo>
                    <a:pt x="13693" y="12907"/>
                    <a:pt x="14074" y="12538"/>
                    <a:pt x="14086" y="12050"/>
                  </a:cubicBezTo>
                  <a:lnTo>
                    <a:pt x="14086" y="858"/>
                  </a:lnTo>
                  <a:cubicBezTo>
                    <a:pt x="14086" y="382"/>
                    <a:pt x="13705" y="1"/>
                    <a:pt x="132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7"/>
            <p:cNvSpPr/>
            <p:nvPr/>
          </p:nvSpPr>
          <p:spPr>
            <a:xfrm>
              <a:off x="1376325" y="1932313"/>
              <a:ext cx="253050" cy="337250"/>
            </a:xfrm>
            <a:custGeom>
              <a:avLst/>
              <a:gdLst/>
              <a:ahLst/>
              <a:cxnLst/>
              <a:rect l="l" t="t" r="r" b="b"/>
              <a:pathLst>
                <a:path w="10122" h="13490" extrusionOk="0">
                  <a:moveTo>
                    <a:pt x="5049" y="1226"/>
                  </a:moveTo>
                  <a:cubicBezTo>
                    <a:pt x="7157" y="1226"/>
                    <a:pt x="8871" y="2941"/>
                    <a:pt x="8871" y="5048"/>
                  </a:cubicBezTo>
                  <a:lnTo>
                    <a:pt x="8871" y="12252"/>
                  </a:lnTo>
                  <a:lnTo>
                    <a:pt x="1227" y="12252"/>
                  </a:lnTo>
                  <a:lnTo>
                    <a:pt x="1227" y="5048"/>
                  </a:lnTo>
                  <a:cubicBezTo>
                    <a:pt x="1227" y="2941"/>
                    <a:pt x="2930" y="1226"/>
                    <a:pt x="5049" y="1226"/>
                  </a:cubicBezTo>
                  <a:close/>
                  <a:moveTo>
                    <a:pt x="5061" y="0"/>
                  </a:moveTo>
                  <a:cubicBezTo>
                    <a:pt x="2275" y="0"/>
                    <a:pt x="1" y="2262"/>
                    <a:pt x="1" y="5060"/>
                  </a:cubicBezTo>
                  <a:lnTo>
                    <a:pt x="1" y="12883"/>
                  </a:lnTo>
                  <a:cubicBezTo>
                    <a:pt x="1" y="13204"/>
                    <a:pt x="275" y="13490"/>
                    <a:pt x="608" y="13490"/>
                  </a:cubicBezTo>
                  <a:lnTo>
                    <a:pt x="9502" y="13490"/>
                  </a:lnTo>
                  <a:cubicBezTo>
                    <a:pt x="9835" y="13490"/>
                    <a:pt x="10109" y="13204"/>
                    <a:pt x="10121" y="12883"/>
                  </a:cubicBezTo>
                  <a:lnTo>
                    <a:pt x="10121" y="5060"/>
                  </a:lnTo>
                  <a:cubicBezTo>
                    <a:pt x="10121" y="2286"/>
                    <a:pt x="7847" y="0"/>
                    <a:pt x="50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7"/>
            <p:cNvSpPr/>
            <p:nvPr/>
          </p:nvSpPr>
          <p:spPr>
            <a:xfrm>
              <a:off x="1446575" y="2239788"/>
              <a:ext cx="111650" cy="111650"/>
            </a:xfrm>
            <a:custGeom>
              <a:avLst/>
              <a:gdLst/>
              <a:ahLst/>
              <a:cxnLst/>
              <a:rect l="l" t="t" r="r" b="b"/>
              <a:pathLst>
                <a:path w="4466" h="4466" extrusionOk="0">
                  <a:moveTo>
                    <a:pt x="2239" y="0"/>
                  </a:moveTo>
                  <a:cubicBezTo>
                    <a:pt x="1001" y="0"/>
                    <a:pt x="1" y="1000"/>
                    <a:pt x="1" y="2227"/>
                  </a:cubicBezTo>
                  <a:cubicBezTo>
                    <a:pt x="1" y="3465"/>
                    <a:pt x="1001" y="4465"/>
                    <a:pt x="2239" y="4465"/>
                  </a:cubicBezTo>
                  <a:cubicBezTo>
                    <a:pt x="3466" y="4465"/>
                    <a:pt x="4466" y="3465"/>
                    <a:pt x="4466" y="2227"/>
                  </a:cubicBezTo>
                  <a:cubicBezTo>
                    <a:pt x="4466" y="1000"/>
                    <a:pt x="3466" y="0"/>
                    <a:pt x="22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7"/>
            <p:cNvSpPr/>
            <p:nvPr/>
          </p:nvSpPr>
          <p:spPr>
            <a:xfrm>
              <a:off x="1477250" y="2331763"/>
              <a:ext cx="50625" cy="57775"/>
            </a:xfrm>
            <a:custGeom>
              <a:avLst/>
              <a:gdLst/>
              <a:ahLst/>
              <a:cxnLst/>
              <a:rect l="l" t="t" r="r" b="b"/>
              <a:pathLst>
                <a:path w="2025" h="2311" extrusionOk="0">
                  <a:moveTo>
                    <a:pt x="0" y="0"/>
                  </a:moveTo>
                  <a:lnTo>
                    <a:pt x="0" y="2310"/>
                  </a:lnTo>
                  <a:lnTo>
                    <a:pt x="2024" y="2310"/>
                  </a:lnTo>
                  <a:lnTo>
                    <a:pt x="20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7"/>
            <p:cNvSpPr/>
            <p:nvPr/>
          </p:nvSpPr>
          <p:spPr>
            <a:xfrm>
              <a:off x="1136125" y="1751613"/>
              <a:ext cx="297675" cy="28325"/>
            </a:xfrm>
            <a:custGeom>
              <a:avLst/>
              <a:gdLst/>
              <a:ahLst/>
              <a:cxnLst/>
              <a:rect l="l" t="t" r="r" b="b"/>
              <a:pathLst>
                <a:path w="11907" h="1133" extrusionOk="0">
                  <a:moveTo>
                    <a:pt x="1" y="1"/>
                  </a:moveTo>
                  <a:lnTo>
                    <a:pt x="1" y="1132"/>
                  </a:lnTo>
                  <a:lnTo>
                    <a:pt x="11907" y="1132"/>
                  </a:lnTo>
                  <a:lnTo>
                    <a:pt x="11907" y="1"/>
                  </a:lnTo>
                  <a:close/>
                </a:path>
              </a:pathLst>
            </a:custGeom>
            <a:solidFill>
              <a:srgbClr val="5B68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7"/>
            <p:cNvSpPr/>
            <p:nvPr/>
          </p:nvSpPr>
          <p:spPr>
            <a:xfrm>
              <a:off x="1136125" y="1822763"/>
              <a:ext cx="297675" cy="28300"/>
            </a:xfrm>
            <a:custGeom>
              <a:avLst/>
              <a:gdLst/>
              <a:ahLst/>
              <a:cxnLst/>
              <a:rect l="l" t="t" r="r" b="b"/>
              <a:pathLst>
                <a:path w="11907" h="1132" extrusionOk="0">
                  <a:moveTo>
                    <a:pt x="1" y="1"/>
                  </a:moveTo>
                  <a:lnTo>
                    <a:pt x="1" y="1132"/>
                  </a:lnTo>
                  <a:lnTo>
                    <a:pt x="11907" y="1132"/>
                  </a:lnTo>
                  <a:lnTo>
                    <a:pt x="11907" y="1"/>
                  </a:lnTo>
                  <a:close/>
                </a:path>
              </a:pathLst>
            </a:custGeom>
            <a:solidFill>
              <a:srgbClr val="5B68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7"/>
            <p:cNvSpPr/>
            <p:nvPr/>
          </p:nvSpPr>
          <p:spPr>
            <a:xfrm>
              <a:off x="1136125" y="1893613"/>
              <a:ext cx="297675" cy="28300"/>
            </a:xfrm>
            <a:custGeom>
              <a:avLst/>
              <a:gdLst/>
              <a:ahLst/>
              <a:cxnLst/>
              <a:rect l="l" t="t" r="r" b="b"/>
              <a:pathLst>
                <a:path w="11907" h="1132" extrusionOk="0">
                  <a:moveTo>
                    <a:pt x="1" y="0"/>
                  </a:moveTo>
                  <a:lnTo>
                    <a:pt x="1" y="1131"/>
                  </a:lnTo>
                  <a:lnTo>
                    <a:pt x="11907" y="1131"/>
                  </a:lnTo>
                  <a:lnTo>
                    <a:pt x="11907" y="0"/>
                  </a:lnTo>
                  <a:close/>
                </a:path>
              </a:pathLst>
            </a:custGeom>
            <a:solidFill>
              <a:srgbClr val="5B68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7"/>
            <p:cNvSpPr/>
            <p:nvPr/>
          </p:nvSpPr>
          <p:spPr>
            <a:xfrm>
              <a:off x="1136125" y="1961463"/>
              <a:ext cx="213750" cy="28300"/>
            </a:xfrm>
            <a:custGeom>
              <a:avLst/>
              <a:gdLst/>
              <a:ahLst/>
              <a:cxnLst/>
              <a:rect l="l" t="t" r="r" b="b"/>
              <a:pathLst>
                <a:path w="8550" h="1132" extrusionOk="0">
                  <a:moveTo>
                    <a:pt x="1" y="1"/>
                  </a:moveTo>
                  <a:lnTo>
                    <a:pt x="1" y="1132"/>
                  </a:lnTo>
                  <a:lnTo>
                    <a:pt x="8549" y="1132"/>
                  </a:lnTo>
                  <a:lnTo>
                    <a:pt x="8549" y="1"/>
                  </a:lnTo>
                  <a:close/>
                </a:path>
              </a:pathLst>
            </a:custGeom>
            <a:solidFill>
              <a:srgbClr val="5B68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7"/>
            <p:cNvSpPr/>
            <p:nvPr/>
          </p:nvSpPr>
          <p:spPr>
            <a:xfrm>
              <a:off x="809000" y="2204063"/>
              <a:ext cx="177425" cy="24425"/>
            </a:xfrm>
            <a:custGeom>
              <a:avLst/>
              <a:gdLst/>
              <a:ahLst/>
              <a:cxnLst/>
              <a:rect l="l" t="t" r="r" b="b"/>
              <a:pathLst>
                <a:path w="7097" h="977" extrusionOk="0">
                  <a:moveTo>
                    <a:pt x="1" y="0"/>
                  </a:moveTo>
                  <a:lnTo>
                    <a:pt x="1" y="977"/>
                  </a:lnTo>
                  <a:lnTo>
                    <a:pt x="7097" y="977"/>
                  </a:lnTo>
                  <a:lnTo>
                    <a:pt x="70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7"/>
            <p:cNvSpPr/>
            <p:nvPr/>
          </p:nvSpPr>
          <p:spPr>
            <a:xfrm>
              <a:off x="809000" y="2134413"/>
              <a:ext cx="475975" cy="44375"/>
            </a:xfrm>
            <a:custGeom>
              <a:avLst/>
              <a:gdLst/>
              <a:ahLst/>
              <a:cxnLst/>
              <a:rect l="l" t="t" r="r" b="b"/>
              <a:pathLst>
                <a:path w="19039" h="1775" extrusionOk="0">
                  <a:moveTo>
                    <a:pt x="334" y="0"/>
                  </a:moveTo>
                  <a:cubicBezTo>
                    <a:pt x="143" y="0"/>
                    <a:pt x="1" y="155"/>
                    <a:pt x="1" y="346"/>
                  </a:cubicBezTo>
                  <a:lnTo>
                    <a:pt x="1" y="1429"/>
                  </a:lnTo>
                  <a:cubicBezTo>
                    <a:pt x="1" y="1632"/>
                    <a:pt x="143" y="1774"/>
                    <a:pt x="334" y="1774"/>
                  </a:cubicBezTo>
                  <a:lnTo>
                    <a:pt x="18693" y="1774"/>
                  </a:lnTo>
                  <a:cubicBezTo>
                    <a:pt x="18884" y="1774"/>
                    <a:pt x="19039" y="1632"/>
                    <a:pt x="19039" y="1429"/>
                  </a:cubicBezTo>
                  <a:lnTo>
                    <a:pt x="19039" y="346"/>
                  </a:lnTo>
                  <a:cubicBezTo>
                    <a:pt x="19039" y="155"/>
                    <a:pt x="18884" y="0"/>
                    <a:pt x="186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7"/>
            <p:cNvSpPr/>
            <p:nvPr/>
          </p:nvSpPr>
          <p:spPr>
            <a:xfrm>
              <a:off x="809000" y="2086488"/>
              <a:ext cx="177425" cy="24725"/>
            </a:xfrm>
            <a:custGeom>
              <a:avLst/>
              <a:gdLst/>
              <a:ahLst/>
              <a:cxnLst/>
              <a:rect l="l" t="t" r="r" b="b"/>
              <a:pathLst>
                <a:path w="7097" h="989" extrusionOk="0">
                  <a:moveTo>
                    <a:pt x="1" y="0"/>
                  </a:moveTo>
                  <a:lnTo>
                    <a:pt x="1" y="989"/>
                  </a:lnTo>
                  <a:lnTo>
                    <a:pt x="7097" y="989"/>
                  </a:lnTo>
                  <a:lnTo>
                    <a:pt x="70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7"/>
            <p:cNvSpPr/>
            <p:nvPr/>
          </p:nvSpPr>
          <p:spPr>
            <a:xfrm>
              <a:off x="700050" y="2262113"/>
              <a:ext cx="568850" cy="77400"/>
            </a:xfrm>
            <a:custGeom>
              <a:avLst/>
              <a:gdLst/>
              <a:ahLst/>
              <a:cxnLst/>
              <a:rect l="l" t="t" r="r" b="b"/>
              <a:pathLst>
                <a:path w="22754" h="3096" extrusionOk="0">
                  <a:moveTo>
                    <a:pt x="1549" y="0"/>
                  </a:moveTo>
                  <a:cubicBezTo>
                    <a:pt x="691" y="0"/>
                    <a:pt x="1" y="703"/>
                    <a:pt x="1" y="1548"/>
                  </a:cubicBezTo>
                  <a:cubicBezTo>
                    <a:pt x="1" y="2393"/>
                    <a:pt x="691" y="3096"/>
                    <a:pt x="1549" y="3096"/>
                  </a:cubicBezTo>
                  <a:lnTo>
                    <a:pt x="21206" y="3096"/>
                  </a:lnTo>
                  <a:cubicBezTo>
                    <a:pt x="22051" y="3096"/>
                    <a:pt x="22754" y="2393"/>
                    <a:pt x="22754" y="1548"/>
                  </a:cubicBezTo>
                  <a:cubicBezTo>
                    <a:pt x="22754" y="703"/>
                    <a:pt x="22051" y="0"/>
                    <a:pt x="212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7"/>
            <p:cNvSpPr/>
            <p:nvPr/>
          </p:nvSpPr>
          <p:spPr>
            <a:xfrm>
              <a:off x="695900" y="2257938"/>
              <a:ext cx="576875" cy="85750"/>
            </a:xfrm>
            <a:custGeom>
              <a:avLst/>
              <a:gdLst/>
              <a:ahLst/>
              <a:cxnLst/>
              <a:rect l="l" t="t" r="r" b="b"/>
              <a:pathLst>
                <a:path w="23075" h="3430" extrusionOk="0">
                  <a:moveTo>
                    <a:pt x="21372" y="334"/>
                  </a:moveTo>
                  <a:cubicBezTo>
                    <a:pt x="22134" y="334"/>
                    <a:pt x="22753" y="953"/>
                    <a:pt x="22753" y="1715"/>
                  </a:cubicBezTo>
                  <a:cubicBezTo>
                    <a:pt x="22753" y="2477"/>
                    <a:pt x="22134" y="3096"/>
                    <a:pt x="21372" y="3096"/>
                  </a:cubicBezTo>
                  <a:lnTo>
                    <a:pt x="1715" y="3096"/>
                  </a:lnTo>
                  <a:cubicBezTo>
                    <a:pt x="953" y="3096"/>
                    <a:pt x="322" y="2477"/>
                    <a:pt x="322" y="1715"/>
                  </a:cubicBezTo>
                  <a:cubicBezTo>
                    <a:pt x="322" y="953"/>
                    <a:pt x="953" y="334"/>
                    <a:pt x="1715" y="334"/>
                  </a:cubicBezTo>
                  <a:close/>
                  <a:moveTo>
                    <a:pt x="1715" y="0"/>
                  </a:moveTo>
                  <a:cubicBezTo>
                    <a:pt x="762" y="0"/>
                    <a:pt x="0" y="774"/>
                    <a:pt x="0" y="1715"/>
                  </a:cubicBezTo>
                  <a:cubicBezTo>
                    <a:pt x="0" y="2656"/>
                    <a:pt x="774" y="3429"/>
                    <a:pt x="1715" y="3429"/>
                  </a:cubicBezTo>
                  <a:lnTo>
                    <a:pt x="21372" y="3429"/>
                  </a:lnTo>
                  <a:cubicBezTo>
                    <a:pt x="22324" y="3429"/>
                    <a:pt x="23075" y="2656"/>
                    <a:pt x="23075" y="1715"/>
                  </a:cubicBezTo>
                  <a:cubicBezTo>
                    <a:pt x="23075" y="774"/>
                    <a:pt x="22313" y="0"/>
                    <a:pt x="213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7"/>
            <p:cNvSpPr/>
            <p:nvPr/>
          </p:nvSpPr>
          <p:spPr>
            <a:xfrm>
              <a:off x="839075" y="2284438"/>
              <a:ext cx="32750" cy="32750"/>
            </a:xfrm>
            <a:custGeom>
              <a:avLst/>
              <a:gdLst/>
              <a:ahLst/>
              <a:cxnLst/>
              <a:rect l="l" t="t" r="r" b="b"/>
              <a:pathLst>
                <a:path w="1310" h="1310" extrusionOk="0">
                  <a:moveTo>
                    <a:pt x="655" y="0"/>
                  </a:moveTo>
                  <a:cubicBezTo>
                    <a:pt x="298" y="0"/>
                    <a:pt x="0" y="298"/>
                    <a:pt x="0" y="655"/>
                  </a:cubicBezTo>
                  <a:cubicBezTo>
                    <a:pt x="0" y="1012"/>
                    <a:pt x="298" y="1310"/>
                    <a:pt x="655" y="1310"/>
                  </a:cubicBezTo>
                  <a:cubicBezTo>
                    <a:pt x="1012" y="1310"/>
                    <a:pt x="1310" y="1012"/>
                    <a:pt x="1310" y="655"/>
                  </a:cubicBezTo>
                  <a:cubicBezTo>
                    <a:pt x="1310" y="298"/>
                    <a:pt x="1012" y="0"/>
                    <a:pt x="6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7"/>
            <p:cNvSpPr/>
            <p:nvPr/>
          </p:nvSpPr>
          <p:spPr>
            <a:xfrm>
              <a:off x="932825" y="2284438"/>
              <a:ext cx="32775" cy="32750"/>
            </a:xfrm>
            <a:custGeom>
              <a:avLst/>
              <a:gdLst/>
              <a:ahLst/>
              <a:cxnLst/>
              <a:rect l="l" t="t" r="r" b="b"/>
              <a:pathLst>
                <a:path w="1311" h="1310" extrusionOk="0">
                  <a:moveTo>
                    <a:pt x="655" y="0"/>
                  </a:moveTo>
                  <a:cubicBezTo>
                    <a:pt x="298" y="0"/>
                    <a:pt x="1" y="298"/>
                    <a:pt x="1" y="655"/>
                  </a:cubicBezTo>
                  <a:cubicBezTo>
                    <a:pt x="1" y="1012"/>
                    <a:pt x="298" y="1310"/>
                    <a:pt x="655" y="1310"/>
                  </a:cubicBezTo>
                  <a:cubicBezTo>
                    <a:pt x="1013" y="1310"/>
                    <a:pt x="1310" y="1012"/>
                    <a:pt x="1310" y="655"/>
                  </a:cubicBezTo>
                  <a:cubicBezTo>
                    <a:pt x="1310" y="298"/>
                    <a:pt x="1013" y="0"/>
                    <a:pt x="6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7"/>
            <p:cNvSpPr/>
            <p:nvPr/>
          </p:nvSpPr>
          <p:spPr>
            <a:xfrm>
              <a:off x="1026600" y="2284438"/>
              <a:ext cx="32750" cy="32750"/>
            </a:xfrm>
            <a:custGeom>
              <a:avLst/>
              <a:gdLst/>
              <a:ahLst/>
              <a:cxnLst/>
              <a:rect l="l" t="t" r="r" b="b"/>
              <a:pathLst>
                <a:path w="1310" h="1310" extrusionOk="0">
                  <a:moveTo>
                    <a:pt x="655" y="0"/>
                  </a:moveTo>
                  <a:cubicBezTo>
                    <a:pt x="298" y="0"/>
                    <a:pt x="0" y="298"/>
                    <a:pt x="0" y="655"/>
                  </a:cubicBezTo>
                  <a:cubicBezTo>
                    <a:pt x="0" y="1012"/>
                    <a:pt x="298" y="1310"/>
                    <a:pt x="655" y="1310"/>
                  </a:cubicBezTo>
                  <a:cubicBezTo>
                    <a:pt x="1012" y="1310"/>
                    <a:pt x="1310" y="1012"/>
                    <a:pt x="1310" y="655"/>
                  </a:cubicBezTo>
                  <a:cubicBezTo>
                    <a:pt x="1310" y="298"/>
                    <a:pt x="1012" y="0"/>
                    <a:pt x="6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7"/>
            <p:cNvSpPr/>
            <p:nvPr/>
          </p:nvSpPr>
          <p:spPr>
            <a:xfrm>
              <a:off x="1120350" y="2284438"/>
              <a:ext cx="32775" cy="32750"/>
            </a:xfrm>
            <a:custGeom>
              <a:avLst/>
              <a:gdLst/>
              <a:ahLst/>
              <a:cxnLst/>
              <a:rect l="l" t="t" r="r" b="b"/>
              <a:pathLst>
                <a:path w="1311" h="1310" extrusionOk="0">
                  <a:moveTo>
                    <a:pt x="655" y="0"/>
                  </a:moveTo>
                  <a:cubicBezTo>
                    <a:pt x="298" y="0"/>
                    <a:pt x="1" y="298"/>
                    <a:pt x="1" y="655"/>
                  </a:cubicBezTo>
                  <a:cubicBezTo>
                    <a:pt x="1" y="1012"/>
                    <a:pt x="298" y="1310"/>
                    <a:pt x="655" y="1310"/>
                  </a:cubicBezTo>
                  <a:cubicBezTo>
                    <a:pt x="1013" y="1310"/>
                    <a:pt x="1310" y="1012"/>
                    <a:pt x="1310" y="655"/>
                  </a:cubicBezTo>
                  <a:cubicBezTo>
                    <a:pt x="1310" y="298"/>
                    <a:pt x="1013" y="0"/>
                    <a:pt x="6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7"/>
          <p:cNvGrpSpPr/>
          <p:nvPr/>
        </p:nvGrpSpPr>
        <p:grpSpPr>
          <a:xfrm>
            <a:off x="3834362" y="1168888"/>
            <a:ext cx="797425" cy="797150"/>
            <a:chOff x="3490300" y="1629888"/>
            <a:chExt cx="797425" cy="797150"/>
          </a:xfrm>
        </p:grpSpPr>
        <p:sp>
          <p:nvSpPr>
            <p:cNvPr id="204" name="Google Shape;204;p17"/>
            <p:cNvSpPr/>
            <p:nvPr/>
          </p:nvSpPr>
          <p:spPr>
            <a:xfrm>
              <a:off x="3501300" y="1641188"/>
              <a:ext cx="774825" cy="774825"/>
            </a:xfrm>
            <a:custGeom>
              <a:avLst/>
              <a:gdLst/>
              <a:ahLst/>
              <a:cxnLst/>
              <a:rect l="l" t="t" r="r" b="b"/>
              <a:pathLst>
                <a:path w="30993" h="30993" extrusionOk="0">
                  <a:moveTo>
                    <a:pt x="3013" y="1"/>
                  </a:moveTo>
                  <a:cubicBezTo>
                    <a:pt x="1358" y="1"/>
                    <a:pt x="1" y="1334"/>
                    <a:pt x="1" y="3001"/>
                  </a:cubicBezTo>
                  <a:lnTo>
                    <a:pt x="1" y="27992"/>
                  </a:lnTo>
                  <a:cubicBezTo>
                    <a:pt x="1" y="29647"/>
                    <a:pt x="1346" y="30993"/>
                    <a:pt x="3013" y="30993"/>
                  </a:cubicBezTo>
                  <a:lnTo>
                    <a:pt x="3013" y="30981"/>
                  </a:lnTo>
                  <a:lnTo>
                    <a:pt x="27980" y="30981"/>
                  </a:lnTo>
                  <a:cubicBezTo>
                    <a:pt x="29635" y="30981"/>
                    <a:pt x="30993" y="29647"/>
                    <a:pt x="30993" y="27980"/>
                  </a:cubicBezTo>
                  <a:lnTo>
                    <a:pt x="30993" y="3001"/>
                  </a:lnTo>
                  <a:cubicBezTo>
                    <a:pt x="30993" y="1358"/>
                    <a:pt x="29659" y="1"/>
                    <a:pt x="279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7"/>
            <p:cNvSpPr/>
            <p:nvPr/>
          </p:nvSpPr>
          <p:spPr>
            <a:xfrm>
              <a:off x="3490300" y="1629888"/>
              <a:ext cx="797425" cy="797150"/>
            </a:xfrm>
            <a:custGeom>
              <a:avLst/>
              <a:gdLst/>
              <a:ahLst/>
              <a:cxnLst/>
              <a:rect l="l" t="t" r="r" b="b"/>
              <a:pathLst>
                <a:path w="31897" h="31886" extrusionOk="0">
                  <a:moveTo>
                    <a:pt x="28432" y="893"/>
                  </a:moveTo>
                  <a:cubicBezTo>
                    <a:pt x="29837" y="893"/>
                    <a:pt x="30992" y="2048"/>
                    <a:pt x="30992" y="3453"/>
                  </a:cubicBezTo>
                  <a:lnTo>
                    <a:pt x="30992" y="28432"/>
                  </a:lnTo>
                  <a:cubicBezTo>
                    <a:pt x="30992" y="29849"/>
                    <a:pt x="29837" y="30992"/>
                    <a:pt x="28432" y="30992"/>
                  </a:cubicBezTo>
                  <a:lnTo>
                    <a:pt x="3453" y="30992"/>
                  </a:lnTo>
                  <a:cubicBezTo>
                    <a:pt x="2036" y="30992"/>
                    <a:pt x="893" y="29849"/>
                    <a:pt x="893" y="28432"/>
                  </a:cubicBezTo>
                  <a:lnTo>
                    <a:pt x="893" y="3453"/>
                  </a:lnTo>
                  <a:cubicBezTo>
                    <a:pt x="893" y="2048"/>
                    <a:pt x="2036" y="893"/>
                    <a:pt x="3453" y="893"/>
                  </a:cubicBezTo>
                  <a:close/>
                  <a:moveTo>
                    <a:pt x="3453" y="0"/>
                  </a:moveTo>
                  <a:cubicBezTo>
                    <a:pt x="1548" y="0"/>
                    <a:pt x="0" y="1548"/>
                    <a:pt x="0" y="3453"/>
                  </a:cubicBezTo>
                  <a:lnTo>
                    <a:pt x="0" y="28432"/>
                  </a:lnTo>
                  <a:cubicBezTo>
                    <a:pt x="0" y="30337"/>
                    <a:pt x="1548" y="31885"/>
                    <a:pt x="3453" y="31885"/>
                  </a:cubicBezTo>
                  <a:lnTo>
                    <a:pt x="28420" y="31885"/>
                  </a:lnTo>
                  <a:cubicBezTo>
                    <a:pt x="30325" y="31885"/>
                    <a:pt x="31885" y="30337"/>
                    <a:pt x="31885" y="28432"/>
                  </a:cubicBezTo>
                  <a:lnTo>
                    <a:pt x="31885" y="3453"/>
                  </a:lnTo>
                  <a:cubicBezTo>
                    <a:pt x="31897" y="1548"/>
                    <a:pt x="30337" y="0"/>
                    <a:pt x="284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7"/>
            <p:cNvSpPr/>
            <p:nvPr/>
          </p:nvSpPr>
          <p:spPr>
            <a:xfrm>
              <a:off x="3571850" y="1818288"/>
              <a:ext cx="287550" cy="296500"/>
            </a:xfrm>
            <a:custGeom>
              <a:avLst/>
              <a:gdLst/>
              <a:ahLst/>
              <a:cxnLst/>
              <a:rect l="l" t="t" r="r" b="b"/>
              <a:pathLst>
                <a:path w="11502" h="11860" extrusionOk="0">
                  <a:moveTo>
                    <a:pt x="1084" y="1"/>
                  </a:moveTo>
                  <a:cubicBezTo>
                    <a:pt x="489" y="1"/>
                    <a:pt x="0" y="489"/>
                    <a:pt x="0" y="1084"/>
                  </a:cubicBezTo>
                  <a:lnTo>
                    <a:pt x="0" y="11860"/>
                  </a:lnTo>
                  <a:lnTo>
                    <a:pt x="11502" y="11860"/>
                  </a:lnTo>
                  <a:lnTo>
                    <a:pt x="11502" y="1084"/>
                  </a:lnTo>
                  <a:cubicBezTo>
                    <a:pt x="11502" y="489"/>
                    <a:pt x="11014" y="1"/>
                    <a:pt x="104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7"/>
            <p:cNvSpPr/>
            <p:nvPr/>
          </p:nvSpPr>
          <p:spPr>
            <a:xfrm>
              <a:off x="3648650" y="1853138"/>
              <a:ext cx="133375" cy="133350"/>
            </a:xfrm>
            <a:custGeom>
              <a:avLst/>
              <a:gdLst/>
              <a:ahLst/>
              <a:cxnLst/>
              <a:rect l="l" t="t" r="r" b="b"/>
              <a:pathLst>
                <a:path w="5335" h="5334" extrusionOk="0">
                  <a:moveTo>
                    <a:pt x="2667" y="0"/>
                  </a:moveTo>
                  <a:cubicBezTo>
                    <a:pt x="1203" y="0"/>
                    <a:pt x="0" y="1191"/>
                    <a:pt x="0" y="2667"/>
                  </a:cubicBezTo>
                  <a:cubicBezTo>
                    <a:pt x="0" y="4143"/>
                    <a:pt x="1203" y="5334"/>
                    <a:pt x="2667" y="5334"/>
                  </a:cubicBezTo>
                  <a:cubicBezTo>
                    <a:pt x="4144" y="5334"/>
                    <a:pt x="5334" y="4143"/>
                    <a:pt x="5334" y="2667"/>
                  </a:cubicBezTo>
                  <a:cubicBezTo>
                    <a:pt x="5334" y="1191"/>
                    <a:pt x="4144" y="0"/>
                    <a:pt x="26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7"/>
            <p:cNvSpPr/>
            <p:nvPr/>
          </p:nvSpPr>
          <p:spPr>
            <a:xfrm>
              <a:off x="3622450" y="2010288"/>
              <a:ext cx="186050" cy="78600"/>
            </a:xfrm>
            <a:custGeom>
              <a:avLst/>
              <a:gdLst/>
              <a:ahLst/>
              <a:cxnLst/>
              <a:rect l="l" t="t" r="r" b="b"/>
              <a:pathLst>
                <a:path w="7442" h="3144" extrusionOk="0">
                  <a:moveTo>
                    <a:pt x="3144" y="0"/>
                  </a:moveTo>
                  <a:cubicBezTo>
                    <a:pt x="1394" y="0"/>
                    <a:pt x="0" y="1417"/>
                    <a:pt x="0" y="3144"/>
                  </a:cubicBezTo>
                  <a:lnTo>
                    <a:pt x="7442" y="3144"/>
                  </a:lnTo>
                  <a:cubicBezTo>
                    <a:pt x="7442" y="1394"/>
                    <a:pt x="6037" y="0"/>
                    <a:pt x="43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7"/>
            <p:cNvSpPr/>
            <p:nvPr/>
          </p:nvSpPr>
          <p:spPr>
            <a:xfrm>
              <a:off x="3515000" y="1652213"/>
              <a:ext cx="747725" cy="114025"/>
            </a:xfrm>
            <a:custGeom>
              <a:avLst/>
              <a:gdLst/>
              <a:ahLst/>
              <a:cxnLst/>
              <a:rect l="l" t="t" r="r" b="b"/>
              <a:pathLst>
                <a:path w="29909" h="4561" extrusionOk="0">
                  <a:moveTo>
                    <a:pt x="5489" y="0"/>
                  </a:moveTo>
                  <a:cubicBezTo>
                    <a:pt x="2751" y="0"/>
                    <a:pt x="488" y="1965"/>
                    <a:pt x="0" y="4560"/>
                  </a:cubicBezTo>
                  <a:lnTo>
                    <a:pt x="29909" y="4560"/>
                  </a:lnTo>
                  <a:cubicBezTo>
                    <a:pt x="29421" y="1965"/>
                    <a:pt x="27158" y="0"/>
                    <a:pt x="244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7"/>
            <p:cNvSpPr/>
            <p:nvPr/>
          </p:nvSpPr>
          <p:spPr>
            <a:xfrm>
              <a:off x="3588225" y="1674538"/>
              <a:ext cx="43175" cy="43175"/>
            </a:xfrm>
            <a:custGeom>
              <a:avLst/>
              <a:gdLst/>
              <a:ahLst/>
              <a:cxnLst/>
              <a:rect l="l" t="t" r="r" b="b"/>
              <a:pathLst>
                <a:path w="1727" h="1727" extrusionOk="0">
                  <a:moveTo>
                    <a:pt x="858" y="0"/>
                  </a:moveTo>
                  <a:cubicBezTo>
                    <a:pt x="381" y="0"/>
                    <a:pt x="0" y="393"/>
                    <a:pt x="0" y="869"/>
                  </a:cubicBezTo>
                  <a:cubicBezTo>
                    <a:pt x="0" y="1346"/>
                    <a:pt x="381" y="1727"/>
                    <a:pt x="858" y="1727"/>
                  </a:cubicBezTo>
                  <a:cubicBezTo>
                    <a:pt x="1334" y="1727"/>
                    <a:pt x="1727" y="1346"/>
                    <a:pt x="1727" y="869"/>
                  </a:cubicBezTo>
                  <a:cubicBezTo>
                    <a:pt x="1727" y="393"/>
                    <a:pt x="1334" y="0"/>
                    <a:pt x="858" y="0"/>
                  </a:cubicBez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7"/>
            <p:cNvSpPr/>
            <p:nvPr/>
          </p:nvSpPr>
          <p:spPr>
            <a:xfrm>
              <a:off x="3672750" y="1674538"/>
              <a:ext cx="43200" cy="43175"/>
            </a:xfrm>
            <a:custGeom>
              <a:avLst/>
              <a:gdLst/>
              <a:ahLst/>
              <a:cxnLst/>
              <a:rect l="l" t="t" r="r" b="b"/>
              <a:pathLst>
                <a:path w="1728" h="1727" extrusionOk="0">
                  <a:moveTo>
                    <a:pt x="858" y="0"/>
                  </a:moveTo>
                  <a:cubicBezTo>
                    <a:pt x="382" y="0"/>
                    <a:pt x="1" y="393"/>
                    <a:pt x="1" y="869"/>
                  </a:cubicBezTo>
                  <a:cubicBezTo>
                    <a:pt x="1" y="1346"/>
                    <a:pt x="382" y="1727"/>
                    <a:pt x="858" y="1727"/>
                  </a:cubicBezTo>
                  <a:cubicBezTo>
                    <a:pt x="1334" y="1727"/>
                    <a:pt x="1727" y="1346"/>
                    <a:pt x="1727" y="869"/>
                  </a:cubicBezTo>
                  <a:cubicBezTo>
                    <a:pt x="1727" y="393"/>
                    <a:pt x="1334" y="0"/>
                    <a:pt x="858" y="0"/>
                  </a:cubicBez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7"/>
            <p:cNvSpPr/>
            <p:nvPr/>
          </p:nvSpPr>
          <p:spPr>
            <a:xfrm>
              <a:off x="3757000" y="1674538"/>
              <a:ext cx="43175" cy="43175"/>
            </a:xfrm>
            <a:custGeom>
              <a:avLst/>
              <a:gdLst/>
              <a:ahLst/>
              <a:cxnLst/>
              <a:rect l="l" t="t" r="r" b="b"/>
              <a:pathLst>
                <a:path w="1727" h="1727" extrusionOk="0">
                  <a:moveTo>
                    <a:pt x="869" y="0"/>
                  </a:moveTo>
                  <a:cubicBezTo>
                    <a:pt x="393" y="0"/>
                    <a:pt x="0" y="393"/>
                    <a:pt x="0" y="869"/>
                  </a:cubicBezTo>
                  <a:cubicBezTo>
                    <a:pt x="0" y="1346"/>
                    <a:pt x="393" y="1727"/>
                    <a:pt x="869" y="1727"/>
                  </a:cubicBezTo>
                  <a:cubicBezTo>
                    <a:pt x="1346" y="1727"/>
                    <a:pt x="1727" y="1346"/>
                    <a:pt x="1727" y="869"/>
                  </a:cubicBezTo>
                  <a:cubicBezTo>
                    <a:pt x="1727" y="393"/>
                    <a:pt x="1346" y="0"/>
                    <a:pt x="869" y="0"/>
                  </a:cubicBez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7"/>
            <p:cNvSpPr/>
            <p:nvPr/>
          </p:nvSpPr>
          <p:spPr>
            <a:xfrm>
              <a:off x="3576600" y="2180538"/>
              <a:ext cx="532550" cy="14925"/>
            </a:xfrm>
            <a:custGeom>
              <a:avLst/>
              <a:gdLst/>
              <a:ahLst/>
              <a:cxnLst/>
              <a:rect l="l" t="t" r="r" b="b"/>
              <a:pathLst>
                <a:path w="21302" h="597" extrusionOk="0">
                  <a:moveTo>
                    <a:pt x="1" y="1"/>
                  </a:moveTo>
                  <a:lnTo>
                    <a:pt x="1" y="596"/>
                  </a:lnTo>
                  <a:lnTo>
                    <a:pt x="21301" y="596"/>
                  </a:lnTo>
                  <a:lnTo>
                    <a:pt x="2130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7"/>
            <p:cNvSpPr/>
            <p:nvPr/>
          </p:nvSpPr>
          <p:spPr>
            <a:xfrm>
              <a:off x="3576600" y="2242763"/>
              <a:ext cx="532550" cy="14900"/>
            </a:xfrm>
            <a:custGeom>
              <a:avLst/>
              <a:gdLst/>
              <a:ahLst/>
              <a:cxnLst/>
              <a:rect l="l" t="t" r="r" b="b"/>
              <a:pathLst>
                <a:path w="21302" h="596" extrusionOk="0">
                  <a:moveTo>
                    <a:pt x="1" y="0"/>
                  </a:moveTo>
                  <a:lnTo>
                    <a:pt x="1" y="596"/>
                  </a:lnTo>
                  <a:lnTo>
                    <a:pt x="21301" y="596"/>
                  </a:lnTo>
                  <a:lnTo>
                    <a:pt x="2130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7"/>
            <p:cNvSpPr/>
            <p:nvPr/>
          </p:nvSpPr>
          <p:spPr>
            <a:xfrm>
              <a:off x="3576600" y="2304963"/>
              <a:ext cx="532550" cy="14900"/>
            </a:xfrm>
            <a:custGeom>
              <a:avLst/>
              <a:gdLst/>
              <a:ahLst/>
              <a:cxnLst/>
              <a:rect l="l" t="t" r="r" b="b"/>
              <a:pathLst>
                <a:path w="21302" h="596" extrusionOk="0">
                  <a:moveTo>
                    <a:pt x="1" y="1"/>
                  </a:moveTo>
                  <a:lnTo>
                    <a:pt x="1" y="596"/>
                  </a:lnTo>
                  <a:lnTo>
                    <a:pt x="21301" y="596"/>
                  </a:lnTo>
                  <a:lnTo>
                    <a:pt x="2130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7"/>
            <p:cNvSpPr/>
            <p:nvPr/>
          </p:nvSpPr>
          <p:spPr>
            <a:xfrm>
              <a:off x="4126975" y="2152263"/>
              <a:ext cx="56275" cy="39925"/>
            </a:xfrm>
            <a:custGeom>
              <a:avLst/>
              <a:gdLst/>
              <a:ahLst/>
              <a:cxnLst/>
              <a:rect l="l" t="t" r="r" b="b"/>
              <a:pathLst>
                <a:path w="2251" h="1597" fill="none" extrusionOk="0">
                  <a:moveTo>
                    <a:pt x="1" y="953"/>
                  </a:moveTo>
                  <a:lnTo>
                    <a:pt x="644" y="1596"/>
                  </a:lnTo>
                  <a:lnTo>
                    <a:pt x="2251" y="1"/>
                  </a:lnTo>
                </a:path>
              </a:pathLst>
            </a:custGeom>
            <a:noFill/>
            <a:ln w="7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7"/>
            <p:cNvSpPr/>
            <p:nvPr/>
          </p:nvSpPr>
          <p:spPr>
            <a:xfrm>
              <a:off x="4126975" y="2217763"/>
              <a:ext cx="56275" cy="39900"/>
            </a:xfrm>
            <a:custGeom>
              <a:avLst/>
              <a:gdLst/>
              <a:ahLst/>
              <a:cxnLst/>
              <a:rect l="l" t="t" r="r" b="b"/>
              <a:pathLst>
                <a:path w="2251" h="1596" fill="none" extrusionOk="0">
                  <a:moveTo>
                    <a:pt x="1" y="953"/>
                  </a:moveTo>
                  <a:lnTo>
                    <a:pt x="644" y="1596"/>
                  </a:lnTo>
                  <a:lnTo>
                    <a:pt x="2251" y="0"/>
                  </a:lnTo>
                </a:path>
              </a:pathLst>
            </a:custGeom>
            <a:noFill/>
            <a:ln w="7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7"/>
            <p:cNvSpPr/>
            <p:nvPr/>
          </p:nvSpPr>
          <p:spPr>
            <a:xfrm>
              <a:off x="4126975" y="2279963"/>
              <a:ext cx="56275" cy="40200"/>
            </a:xfrm>
            <a:custGeom>
              <a:avLst/>
              <a:gdLst/>
              <a:ahLst/>
              <a:cxnLst/>
              <a:rect l="l" t="t" r="r" b="b"/>
              <a:pathLst>
                <a:path w="2251" h="1608" fill="none" extrusionOk="0">
                  <a:moveTo>
                    <a:pt x="1" y="953"/>
                  </a:moveTo>
                  <a:lnTo>
                    <a:pt x="644" y="1608"/>
                  </a:lnTo>
                  <a:lnTo>
                    <a:pt x="2251" y="1"/>
                  </a:lnTo>
                </a:path>
              </a:pathLst>
            </a:custGeom>
            <a:noFill/>
            <a:ln w="7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7"/>
            <p:cNvSpPr/>
            <p:nvPr/>
          </p:nvSpPr>
          <p:spPr>
            <a:xfrm>
              <a:off x="3903425" y="1818888"/>
              <a:ext cx="301550" cy="296800"/>
            </a:xfrm>
            <a:custGeom>
              <a:avLst/>
              <a:gdLst/>
              <a:ahLst/>
              <a:cxnLst/>
              <a:rect l="l" t="t" r="r" b="b"/>
              <a:pathLst>
                <a:path w="12062" h="11872" extrusionOk="0">
                  <a:moveTo>
                    <a:pt x="5966" y="3573"/>
                  </a:moveTo>
                  <a:cubicBezTo>
                    <a:pt x="7169" y="3573"/>
                    <a:pt x="8133" y="4549"/>
                    <a:pt x="8133" y="5716"/>
                  </a:cubicBezTo>
                  <a:cubicBezTo>
                    <a:pt x="8133" y="6894"/>
                    <a:pt x="7157" y="7859"/>
                    <a:pt x="5966" y="7859"/>
                  </a:cubicBezTo>
                  <a:cubicBezTo>
                    <a:pt x="4763" y="7859"/>
                    <a:pt x="3787" y="6894"/>
                    <a:pt x="3787" y="5716"/>
                  </a:cubicBezTo>
                  <a:cubicBezTo>
                    <a:pt x="3787" y="4549"/>
                    <a:pt x="4763" y="3573"/>
                    <a:pt x="5966" y="3573"/>
                  </a:cubicBezTo>
                  <a:close/>
                  <a:moveTo>
                    <a:pt x="5418" y="1"/>
                  </a:moveTo>
                  <a:cubicBezTo>
                    <a:pt x="5133" y="1"/>
                    <a:pt x="4894" y="215"/>
                    <a:pt x="4859" y="501"/>
                  </a:cubicBezTo>
                  <a:lnTo>
                    <a:pt x="4775" y="1227"/>
                  </a:lnTo>
                  <a:cubicBezTo>
                    <a:pt x="4347" y="1346"/>
                    <a:pt x="3918" y="1501"/>
                    <a:pt x="3537" y="1727"/>
                  </a:cubicBezTo>
                  <a:lnTo>
                    <a:pt x="2942" y="1263"/>
                  </a:lnTo>
                  <a:cubicBezTo>
                    <a:pt x="2841" y="1184"/>
                    <a:pt x="2724" y="1147"/>
                    <a:pt x="2609" y="1147"/>
                  </a:cubicBezTo>
                  <a:cubicBezTo>
                    <a:pt x="2464" y="1147"/>
                    <a:pt x="2321" y="1205"/>
                    <a:pt x="2216" y="1310"/>
                  </a:cubicBezTo>
                  <a:lnTo>
                    <a:pt x="1287" y="2215"/>
                  </a:lnTo>
                  <a:cubicBezTo>
                    <a:pt x="1096" y="2418"/>
                    <a:pt x="1073" y="2727"/>
                    <a:pt x="1251" y="2954"/>
                  </a:cubicBezTo>
                  <a:lnTo>
                    <a:pt x="1751" y="3573"/>
                  </a:lnTo>
                  <a:cubicBezTo>
                    <a:pt x="1549" y="3930"/>
                    <a:pt x="1394" y="4299"/>
                    <a:pt x="1287" y="4704"/>
                  </a:cubicBezTo>
                  <a:lnTo>
                    <a:pt x="489" y="4799"/>
                  </a:lnTo>
                  <a:cubicBezTo>
                    <a:pt x="203" y="4823"/>
                    <a:pt x="1" y="5061"/>
                    <a:pt x="1" y="5347"/>
                  </a:cubicBezTo>
                  <a:lnTo>
                    <a:pt x="1" y="6609"/>
                  </a:lnTo>
                  <a:cubicBezTo>
                    <a:pt x="1" y="6894"/>
                    <a:pt x="203" y="7121"/>
                    <a:pt x="489" y="7156"/>
                  </a:cubicBezTo>
                  <a:lnTo>
                    <a:pt x="1334" y="7204"/>
                  </a:lnTo>
                  <a:cubicBezTo>
                    <a:pt x="1442" y="7561"/>
                    <a:pt x="1585" y="7918"/>
                    <a:pt x="1787" y="8252"/>
                  </a:cubicBezTo>
                  <a:lnTo>
                    <a:pt x="1251" y="8919"/>
                  </a:lnTo>
                  <a:cubicBezTo>
                    <a:pt x="1073" y="9145"/>
                    <a:pt x="1096" y="9442"/>
                    <a:pt x="1287" y="9633"/>
                  </a:cubicBezTo>
                  <a:lnTo>
                    <a:pt x="2216" y="10538"/>
                  </a:lnTo>
                  <a:cubicBezTo>
                    <a:pt x="2318" y="10647"/>
                    <a:pt x="2463" y="10701"/>
                    <a:pt x="2608" y="10701"/>
                  </a:cubicBezTo>
                  <a:cubicBezTo>
                    <a:pt x="2732" y="10701"/>
                    <a:pt x="2855" y="10662"/>
                    <a:pt x="2954" y="10585"/>
                  </a:cubicBezTo>
                  <a:lnTo>
                    <a:pt x="3632" y="10062"/>
                  </a:lnTo>
                  <a:cubicBezTo>
                    <a:pt x="3966" y="10264"/>
                    <a:pt x="4347" y="10407"/>
                    <a:pt x="4728" y="10526"/>
                  </a:cubicBezTo>
                  <a:lnTo>
                    <a:pt x="4835" y="11371"/>
                  </a:lnTo>
                  <a:cubicBezTo>
                    <a:pt x="4859" y="11657"/>
                    <a:pt x="5097" y="11871"/>
                    <a:pt x="5383" y="11871"/>
                  </a:cubicBezTo>
                  <a:lnTo>
                    <a:pt x="6680" y="11871"/>
                  </a:lnTo>
                  <a:cubicBezTo>
                    <a:pt x="6966" y="11871"/>
                    <a:pt x="7204" y="11657"/>
                    <a:pt x="7228" y="11371"/>
                  </a:cubicBezTo>
                  <a:lnTo>
                    <a:pt x="7323" y="10562"/>
                  </a:lnTo>
                  <a:cubicBezTo>
                    <a:pt x="7740" y="10454"/>
                    <a:pt x="8121" y="10288"/>
                    <a:pt x="8490" y="10097"/>
                  </a:cubicBezTo>
                  <a:lnTo>
                    <a:pt x="9145" y="10597"/>
                  </a:lnTo>
                  <a:cubicBezTo>
                    <a:pt x="9249" y="10679"/>
                    <a:pt x="9371" y="10719"/>
                    <a:pt x="9491" y="10719"/>
                  </a:cubicBezTo>
                  <a:cubicBezTo>
                    <a:pt x="9633" y="10719"/>
                    <a:pt x="9774" y="10665"/>
                    <a:pt x="9883" y="10562"/>
                  </a:cubicBezTo>
                  <a:lnTo>
                    <a:pt x="10788" y="9669"/>
                  </a:lnTo>
                  <a:cubicBezTo>
                    <a:pt x="10990" y="9466"/>
                    <a:pt x="11014" y="9157"/>
                    <a:pt x="10836" y="8930"/>
                  </a:cubicBezTo>
                  <a:lnTo>
                    <a:pt x="10324" y="8311"/>
                  </a:lnTo>
                  <a:cubicBezTo>
                    <a:pt x="10538" y="7954"/>
                    <a:pt x="10693" y="7585"/>
                    <a:pt x="10800" y="7180"/>
                  </a:cubicBezTo>
                  <a:lnTo>
                    <a:pt x="11574" y="7085"/>
                  </a:lnTo>
                  <a:cubicBezTo>
                    <a:pt x="11860" y="7061"/>
                    <a:pt x="12062" y="6823"/>
                    <a:pt x="12062" y="6537"/>
                  </a:cubicBezTo>
                  <a:lnTo>
                    <a:pt x="12062" y="5275"/>
                  </a:lnTo>
                  <a:cubicBezTo>
                    <a:pt x="12062" y="4990"/>
                    <a:pt x="11860" y="4763"/>
                    <a:pt x="11574" y="4728"/>
                  </a:cubicBezTo>
                  <a:lnTo>
                    <a:pt x="10812" y="4632"/>
                  </a:lnTo>
                  <a:cubicBezTo>
                    <a:pt x="10717" y="4239"/>
                    <a:pt x="10550" y="3858"/>
                    <a:pt x="10359" y="3513"/>
                  </a:cubicBezTo>
                  <a:lnTo>
                    <a:pt x="10836" y="2942"/>
                  </a:lnTo>
                  <a:cubicBezTo>
                    <a:pt x="11014" y="2715"/>
                    <a:pt x="10979" y="2418"/>
                    <a:pt x="10788" y="2227"/>
                  </a:cubicBezTo>
                  <a:lnTo>
                    <a:pt x="9859" y="1310"/>
                  </a:lnTo>
                  <a:cubicBezTo>
                    <a:pt x="9756" y="1207"/>
                    <a:pt x="9614" y="1156"/>
                    <a:pt x="9469" y="1156"/>
                  </a:cubicBezTo>
                  <a:cubicBezTo>
                    <a:pt x="9348" y="1156"/>
                    <a:pt x="9225" y="1192"/>
                    <a:pt x="9121" y="1263"/>
                  </a:cubicBezTo>
                  <a:lnTo>
                    <a:pt x="8538" y="1715"/>
                  </a:lnTo>
                  <a:cubicBezTo>
                    <a:pt x="8169" y="1489"/>
                    <a:pt x="7764" y="1322"/>
                    <a:pt x="7335" y="1227"/>
                  </a:cubicBezTo>
                  <a:lnTo>
                    <a:pt x="7240" y="501"/>
                  </a:lnTo>
                  <a:cubicBezTo>
                    <a:pt x="7216" y="215"/>
                    <a:pt x="6978" y="1"/>
                    <a:pt x="66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2" name="Google Shape;222;p17"/>
          <p:cNvGrpSpPr/>
          <p:nvPr/>
        </p:nvGrpSpPr>
        <p:grpSpPr>
          <a:xfrm>
            <a:off x="30708" y="3596540"/>
            <a:ext cx="919775" cy="842100"/>
            <a:chOff x="6143300" y="1629888"/>
            <a:chExt cx="919775" cy="842100"/>
          </a:xfrm>
        </p:grpSpPr>
        <p:sp>
          <p:nvSpPr>
            <p:cNvPr id="223" name="Google Shape;223;p17"/>
            <p:cNvSpPr/>
            <p:nvPr/>
          </p:nvSpPr>
          <p:spPr>
            <a:xfrm>
              <a:off x="6277250" y="1641188"/>
              <a:ext cx="774825" cy="774825"/>
            </a:xfrm>
            <a:custGeom>
              <a:avLst/>
              <a:gdLst/>
              <a:ahLst/>
              <a:cxnLst/>
              <a:rect l="l" t="t" r="r" b="b"/>
              <a:pathLst>
                <a:path w="30993" h="30993" extrusionOk="0">
                  <a:moveTo>
                    <a:pt x="3013" y="1"/>
                  </a:moveTo>
                  <a:cubicBezTo>
                    <a:pt x="1358" y="1"/>
                    <a:pt x="0" y="1334"/>
                    <a:pt x="0" y="3001"/>
                  </a:cubicBezTo>
                  <a:lnTo>
                    <a:pt x="0" y="27992"/>
                  </a:lnTo>
                  <a:cubicBezTo>
                    <a:pt x="0" y="29647"/>
                    <a:pt x="1346" y="30993"/>
                    <a:pt x="3013" y="30993"/>
                  </a:cubicBezTo>
                  <a:lnTo>
                    <a:pt x="3013" y="30981"/>
                  </a:lnTo>
                  <a:lnTo>
                    <a:pt x="27980" y="30981"/>
                  </a:lnTo>
                  <a:cubicBezTo>
                    <a:pt x="29635" y="30981"/>
                    <a:pt x="30992" y="29647"/>
                    <a:pt x="30992" y="27980"/>
                  </a:cubicBezTo>
                  <a:lnTo>
                    <a:pt x="30992" y="3001"/>
                  </a:lnTo>
                  <a:cubicBezTo>
                    <a:pt x="30992" y="1358"/>
                    <a:pt x="29647" y="1"/>
                    <a:pt x="279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7"/>
            <p:cNvSpPr/>
            <p:nvPr/>
          </p:nvSpPr>
          <p:spPr>
            <a:xfrm>
              <a:off x="6266225" y="1629888"/>
              <a:ext cx="796850" cy="797150"/>
            </a:xfrm>
            <a:custGeom>
              <a:avLst/>
              <a:gdLst/>
              <a:ahLst/>
              <a:cxnLst/>
              <a:rect l="l" t="t" r="r" b="b"/>
              <a:pathLst>
                <a:path w="31874" h="31886" extrusionOk="0">
                  <a:moveTo>
                    <a:pt x="28421" y="893"/>
                  </a:moveTo>
                  <a:cubicBezTo>
                    <a:pt x="29838" y="893"/>
                    <a:pt x="30981" y="2048"/>
                    <a:pt x="30981" y="3453"/>
                  </a:cubicBezTo>
                  <a:lnTo>
                    <a:pt x="30981" y="28432"/>
                  </a:lnTo>
                  <a:cubicBezTo>
                    <a:pt x="30981" y="29849"/>
                    <a:pt x="29838" y="30992"/>
                    <a:pt x="28421" y="30992"/>
                  </a:cubicBezTo>
                  <a:lnTo>
                    <a:pt x="3454" y="30992"/>
                  </a:lnTo>
                  <a:cubicBezTo>
                    <a:pt x="2037" y="30992"/>
                    <a:pt x="894" y="29849"/>
                    <a:pt x="894" y="28432"/>
                  </a:cubicBezTo>
                  <a:lnTo>
                    <a:pt x="894" y="3453"/>
                  </a:lnTo>
                  <a:cubicBezTo>
                    <a:pt x="894" y="2048"/>
                    <a:pt x="2037" y="893"/>
                    <a:pt x="3454" y="893"/>
                  </a:cubicBezTo>
                  <a:close/>
                  <a:moveTo>
                    <a:pt x="3454" y="0"/>
                  </a:moveTo>
                  <a:cubicBezTo>
                    <a:pt x="1549" y="0"/>
                    <a:pt x="1" y="1548"/>
                    <a:pt x="1" y="3453"/>
                  </a:cubicBezTo>
                  <a:lnTo>
                    <a:pt x="1" y="28432"/>
                  </a:lnTo>
                  <a:cubicBezTo>
                    <a:pt x="1" y="30337"/>
                    <a:pt x="1549" y="31885"/>
                    <a:pt x="3454" y="31885"/>
                  </a:cubicBezTo>
                  <a:lnTo>
                    <a:pt x="28421" y="31885"/>
                  </a:lnTo>
                  <a:cubicBezTo>
                    <a:pt x="30326" y="31885"/>
                    <a:pt x="31874" y="30337"/>
                    <a:pt x="31874" y="28432"/>
                  </a:cubicBezTo>
                  <a:lnTo>
                    <a:pt x="31874" y="3453"/>
                  </a:lnTo>
                  <a:cubicBezTo>
                    <a:pt x="31874" y="1548"/>
                    <a:pt x="30326" y="0"/>
                    <a:pt x="284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7"/>
            <p:cNvSpPr/>
            <p:nvPr/>
          </p:nvSpPr>
          <p:spPr>
            <a:xfrm>
              <a:off x="6290650" y="1652213"/>
              <a:ext cx="748025" cy="114025"/>
            </a:xfrm>
            <a:custGeom>
              <a:avLst/>
              <a:gdLst/>
              <a:ahLst/>
              <a:cxnLst/>
              <a:rect l="l" t="t" r="r" b="b"/>
              <a:pathLst>
                <a:path w="29921" h="4561" extrusionOk="0">
                  <a:moveTo>
                    <a:pt x="5501" y="0"/>
                  </a:moveTo>
                  <a:cubicBezTo>
                    <a:pt x="2750" y="0"/>
                    <a:pt x="500" y="1965"/>
                    <a:pt x="0" y="4560"/>
                  </a:cubicBezTo>
                  <a:lnTo>
                    <a:pt x="29921" y="4560"/>
                  </a:lnTo>
                  <a:cubicBezTo>
                    <a:pt x="29432" y="1965"/>
                    <a:pt x="27158" y="0"/>
                    <a:pt x="244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7"/>
            <p:cNvSpPr/>
            <p:nvPr/>
          </p:nvSpPr>
          <p:spPr>
            <a:xfrm>
              <a:off x="6363875" y="1674538"/>
              <a:ext cx="43175" cy="43175"/>
            </a:xfrm>
            <a:custGeom>
              <a:avLst/>
              <a:gdLst/>
              <a:ahLst/>
              <a:cxnLst/>
              <a:rect l="l" t="t" r="r" b="b"/>
              <a:pathLst>
                <a:path w="1727" h="1727" extrusionOk="0">
                  <a:moveTo>
                    <a:pt x="869" y="0"/>
                  </a:moveTo>
                  <a:cubicBezTo>
                    <a:pt x="393" y="0"/>
                    <a:pt x="0" y="393"/>
                    <a:pt x="0" y="869"/>
                  </a:cubicBezTo>
                  <a:cubicBezTo>
                    <a:pt x="0" y="1346"/>
                    <a:pt x="393" y="1727"/>
                    <a:pt x="869" y="1727"/>
                  </a:cubicBezTo>
                  <a:cubicBezTo>
                    <a:pt x="1345" y="1727"/>
                    <a:pt x="1726" y="1346"/>
                    <a:pt x="1726" y="869"/>
                  </a:cubicBezTo>
                  <a:cubicBezTo>
                    <a:pt x="1726" y="393"/>
                    <a:pt x="1345" y="0"/>
                    <a:pt x="869" y="0"/>
                  </a:cubicBez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7"/>
            <p:cNvSpPr/>
            <p:nvPr/>
          </p:nvSpPr>
          <p:spPr>
            <a:xfrm>
              <a:off x="6448400" y="1674538"/>
              <a:ext cx="43175" cy="43175"/>
            </a:xfrm>
            <a:custGeom>
              <a:avLst/>
              <a:gdLst/>
              <a:ahLst/>
              <a:cxnLst/>
              <a:rect l="l" t="t" r="r" b="b"/>
              <a:pathLst>
                <a:path w="1727" h="1727" extrusionOk="0">
                  <a:moveTo>
                    <a:pt x="870" y="0"/>
                  </a:moveTo>
                  <a:cubicBezTo>
                    <a:pt x="393" y="0"/>
                    <a:pt x="0" y="393"/>
                    <a:pt x="0" y="869"/>
                  </a:cubicBezTo>
                  <a:cubicBezTo>
                    <a:pt x="0" y="1346"/>
                    <a:pt x="393" y="1727"/>
                    <a:pt x="870" y="1727"/>
                  </a:cubicBezTo>
                  <a:cubicBezTo>
                    <a:pt x="1346" y="1727"/>
                    <a:pt x="1727" y="1346"/>
                    <a:pt x="1727" y="869"/>
                  </a:cubicBezTo>
                  <a:cubicBezTo>
                    <a:pt x="1727" y="393"/>
                    <a:pt x="1346" y="0"/>
                    <a:pt x="870" y="0"/>
                  </a:cubicBez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7"/>
            <p:cNvSpPr/>
            <p:nvPr/>
          </p:nvSpPr>
          <p:spPr>
            <a:xfrm>
              <a:off x="6532925" y="1674538"/>
              <a:ext cx="43200" cy="43175"/>
            </a:xfrm>
            <a:custGeom>
              <a:avLst/>
              <a:gdLst/>
              <a:ahLst/>
              <a:cxnLst/>
              <a:rect l="l" t="t" r="r" b="b"/>
              <a:pathLst>
                <a:path w="1728" h="1727" extrusionOk="0">
                  <a:moveTo>
                    <a:pt x="870" y="0"/>
                  </a:moveTo>
                  <a:cubicBezTo>
                    <a:pt x="382" y="0"/>
                    <a:pt x="1" y="393"/>
                    <a:pt x="1" y="869"/>
                  </a:cubicBezTo>
                  <a:cubicBezTo>
                    <a:pt x="1" y="1346"/>
                    <a:pt x="382" y="1727"/>
                    <a:pt x="870" y="1727"/>
                  </a:cubicBezTo>
                  <a:cubicBezTo>
                    <a:pt x="1346" y="1727"/>
                    <a:pt x="1727" y="1346"/>
                    <a:pt x="1727" y="869"/>
                  </a:cubicBezTo>
                  <a:cubicBezTo>
                    <a:pt x="1727" y="393"/>
                    <a:pt x="1346" y="0"/>
                    <a:pt x="870" y="0"/>
                  </a:cubicBez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7"/>
            <p:cNvSpPr/>
            <p:nvPr/>
          </p:nvSpPr>
          <p:spPr>
            <a:xfrm>
              <a:off x="6601100" y="1807888"/>
              <a:ext cx="126825" cy="140225"/>
            </a:xfrm>
            <a:custGeom>
              <a:avLst/>
              <a:gdLst/>
              <a:ahLst/>
              <a:cxnLst/>
              <a:rect l="l" t="t" r="r" b="b"/>
              <a:pathLst>
                <a:path w="5073" h="5609" fill="none" extrusionOk="0">
                  <a:moveTo>
                    <a:pt x="1120" y="5596"/>
                  </a:moveTo>
                  <a:lnTo>
                    <a:pt x="3929" y="5608"/>
                  </a:lnTo>
                  <a:cubicBezTo>
                    <a:pt x="4549" y="5608"/>
                    <a:pt x="5060" y="5108"/>
                    <a:pt x="5060" y="4489"/>
                  </a:cubicBezTo>
                  <a:lnTo>
                    <a:pt x="5072" y="1143"/>
                  </a:lnTo>
                  <a:cubicBezTo>
                    <a:pt x="5072" y="524"/>
                    <a:pt x="4560" y="12"/>
                    <a:pt x="3953" y="12"/>
                  </a:cubicBezTo>
                  <a:lnTo>
                    <a:pt x="1143" y="0"/>
                  </a:lnTo>
                  <a:cubicBezTo>
                    <a:pt x="512" y="0"/>
                    <a:pt x="12" y="500"/>
                    <a:pt x="12" y="1108"/>
                  </a:cubicBezTo>
                  <a:lnTo>
                    <a:pt x="0" y="4465"/>
                  </a:lnTo>
                  <a:cubicBezTo>
                    <a:pt x="0" y="5084"/>
                    <a:pt x="500" y="5596"/>
                    <a:pt x="1120" y="5596"/>
                  </a:cubicBezTo>
                  <a:close/>
                </a:path>
              </a:pathLst>
            </a:custGeom>
            <a:noFill/>
            <a:ln w="8625" cap="rnd" cmpd="sng">
              <a:solidFill>
                <a:srgbClr val="5B688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7"/>
            <p:cNvSpPr/>
            <p:nvPr/>
          </p:nvSpPr>
          <p:spPr>
            <a:xfrm>
              <a:off x="6473700" y="1879313"/>
              <a:ext cx="381625" cy="342325"/>
            </a:xfrm>
            <a:custGeom>
              <a:avLst/>
              <a:gdLst/>
              <a:ahLst/>
              <a:cxnLst/>
              <a:rect l="l" t="t" r="r" b="b"/>
              <a:pathLst>
                <a:path w="15265" h="13693" extrusionOk="0">
                  <a:moveTo>
                    <a:pt x="917" y="1"/>
                  </a:moveTo>
                  <a:lnTo>
                    <a:pt x="0" y="13693"/>
                  </a:lnTo>
                  <a:lnTo>
                    <a:pt x="15264" y="13693"/>
                  </a:lnTo>
                  <a:lnTo>
                    <a:pt x="143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7"/>
            <p:cNvSpPr/>
            <p:nvPr/>
          </p:nvSpPr>
          <p:spPr>
            <a:xfrm>
              <a:off x="6593350" y="1934088"/>
              <a:ext cx="141425" cy="233100"/>
            </a:xfrm>
            <a:custGeom>
              <a:avLst/>
              <a:gdLst/>
              <a:ahLst/>
              <a:cxnLst/>
              <a:rect l="l" t="t" r="r" b="b"/>
              <a:pathLst>
                <a:path w="5657" h="9324" extrusionOk="0">
                  <a:moveTo>
                    <a:pt x="2418" y="1"/>
                  </a:moveTo>
                  <a:lnTo>
                    <a:pt x="2418" y="1013"/>
                  </a:lnTo>
                  <a:cubicBezTo>
                    <a:pt x="1120" y="1167"/>
                    <a:pt x="215" y="1977"/>
                    <a:pt x="215" y="3132"/>
                  </a:cubicBezTo>
                  <a:cubicBezTo>
                    <a:pt x="227" y="4191"/>
                    <a:pt x="918" y="4823"/>
                    <a:pt x="2013" y="5061"/>
                  </a:cubicBezTo>
                  <a:lnTo>
                    <a:pt x="3239" y="5358"/>
                  </a:lnTo>
                  <a:cubicBezTo>
                    <a:pt x="4001" y="5549"/>
                    <a:pt x="4335" y="5835"/>
                    <a:pt x="4335" y="6406"/>
                  </a:cubicBezTo>
                  <a:cubicBezTo>
                    <a:pt x="4335" y="7025"/>
                    <a:pt x="3716" y="7442"/>
                    <a:pt x="2930" y="7442"/>
                  </a:cubicBezTo>
                  <a:cubicBezTo>
                    <a:pt x="2084" y="7418"/>
                    <a:pt x="1453" y="7049"/>
                    <a:pt x="1275" y="6323"/>
                  </a:cubicBezTo>
                  <a:lnTo>
                    <a:pt x="1" y="6347"/>
                  </a:lnTo>
                  <a:cubicBezTo>
                    <a:pt x="144" y="7573"/>
                    <a:pt x="1037" y="8240"/>
                    <a:pt x="2382" y="8394"/>
                  </a:cubicBezTo>
                  <a:lnTo>
                    <a:pt x="2382" y="9323"/>
                  </a:lnTo>
                  <a:lnTo>
                    <a:pt x="3465" y="9323"/>
                  </a:lnTo>
                  <a:lnTo>
                    <a:pt x="3465" y="8394"/>
                  </a:lnTo>
                  <a:cubicBezTo>
                    <a:pt x="4799" y="8240"/>
                    <a:pt x="5656" y="7478"/>
                    <a:pt x="5609" y="6394"/>
                  </a:cubicBezTo>
                  <a:cubicBezTo>
                    <a:pt x="5609" y="5370"/>
                    <a:pt x="5097" y="4596"/>
                    <a:pt x="3823" y="4251"/>
                  </a:cubicBezTo>
                  <a:lnTo>
                    <a:pt x="2632" y="3941"/>
                  </a:lnTo>
                  <a:cubicBezTo>
                    <a:pt x="1763" y="3691"/>
                    <a:pt x="1513" y="3465"/>
                    <a:pt x="1513" y="2989"/>
                  </a:cubicBezTo>
                  <a:cubicBezTo>
                    <a:pt x="1513" y="2334"/>
                    <a:pt x="2132" y="1941"/>
                    <a:pt x="2954" y="1941"/>
                  </a:cubicBezTo>
                  <a:cubicBezTo>
                    <a:pt x="3787" y="1965"/>
                    <a:pt x="4156" y="2382"/>
                    <a:pt x="4263" y="3120"/>
                  </a:cubicBezTo>
                  <a:lnTo>
                    <a:pt x="5513" y="3096"/>
                  </a:lnTo>
                  <a:cubicBezTo>
                    <a:pt x="5513" y="2084"/>
                    <a:pt x="4751" y="1215"/>
                    <a:pt x="3501" y="1013"/>
                  </a:cubicBezTo>
                  <a:lnTo>
                    <a:pt x="35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7"/>
            <p:cNvSpPr/>
            <p:nvPr/>
          </p:nvSpPr>
          <p:spPr>
            <a:xfrm>
              <a:off x="6143300" y="2220738"/>
              <a:ext cx="273875" cy="251250"/>
            </a:xfrm>
            <a:custGeom>
              <a:avLst/>
              <a:gdLst/>
              <a:ahLst/>
              <a:cxnLst/>
              <a:rect l="l" t="t" r="r" b="b"/>
              <a:pathLst>
                <a:path w="10955" h="10050" extrusionOk="0">
                  <a:moveTo>
                    <a:pt x="679" y="0"/>
                  </a:moveTo>
                  <a:cubicBezTo>
                    <a:pt x="298" y="0"/>
                    <a:pt x="1" y="298"/>
                    <a:pt x="1" y="667"/>
                  </a:cubicBezTo>
                  <a:lnTo>
                    <a:pt x="1" y="9382"/>
                  </a:lnTo>
                  <a:cubicBezTo>
                    <a:pt x="1" y="9751"/>
                    <a:pt x="298" y="10049"/>
                    <a:pt x="679" y="10049"/>
                  </a:cubicBezTo>
                  <a:lnTo>
                    <a:pt x="10288" y="10049"/>
                  </a:lnTo>
                  <a:cubicBezTo>
                    <a:pt x="10657" y="10049"/>
                    <a:pt x="10954" y="9751"/>
                    <a:pt x="10954" y="9382"/>
                  </a:cubicBezTo>
                  <a:lnTo>
                    <a:pt x="10954" y="667"/>
                  </a:lnTo>
                  <a:cubicBezTo>
                    <a:pt x="10954" y="298"/>
                    <a:pt x="10657" y="0"/>
                    <a:pt x="1028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7"/>
            <p:cNvSpPr/>
            <p:nvPr/>
          </p:nvSpPr>
          <p:spPr>
            <a:xfrm>
              <a:off x="6181700" y="2048688"/>
              <a:ext cx="197375" cy="262550"/>
            </a:xfrm>
            <a:custGeom>
              <a:avLst/>
              <a:gdLst/>
              <a:ahLst/>
              <a:cxnLst/>
              <a:rect l="l" t="t" r="r" b="b"/>
              <a:pathLst>
                <a:path w="7895" h="10502" extrusionOk="0">
                  <a:moveTo>
                    <a:pt x="3941" y="977"/>
                  </a:moveTo>
                  <a:cubicBezTo>
                    <a:pt x="5584" y="977"/>
                    <a:pt x="6918" y="2322"/>
                    <a:pt x="6918" y="3953"/>
                  </a:cubicBezTo>
                  <a:lnTo>
                    <a:pt x="6918" y="9549"/>
                  </a:lnTo>
                  <a:lnTo>
                    <a:pt x="965" y="9549"/>
                  </a:lnTo>
                  <a:lnTo>
                    <a:pt x="965" y="3953"/>
                  </a:lnTo>
                  <a:cubicBezTo>
                    <a:pt x="965" y="2322"/>
                    <a:pt x="2310" y="977"/>
                    <a:pt x="3941" y="977"/>
                  </a:cubicBezTo>
                  <a:close/>
                  <a:moveTo>
                    <a:pt x="3941" y="0"/>
                  </a:moveTo>
                  <a:cubicBezTo>
                    <a:pt x="1774" y="0"/>
                    <a:pt x="0" y="1763"/>
                    <a:pt x="0" y="3941"/>
                  </a:cubicBezTo>
                  <a:lnTo>
                    <a:pt x="0" y="10025"/>
                  </a:lnTo>
                  <a:cubicBezTo>
                    <a:pt x="0" y="10299"/>
                    <a:pt x="215" y="10502"/>
                    <a:pt x="477" y="10502"/>
                  </a:cubicBezTo>
                  <a:lnTo>
                    <a:pt x="7394" y="10502"/>
                  </a:lnTo>
                  <a:cubicBezTo>
                    <a:pt x="7668" y="10502"/>
                    <a:pt x="7894" y="10299"/>
                    <a:pt x="7894" y="10025"/>
                  </a:cubicBezTo>
                  <a:lnTo>
                    <a:pt x="7894" y="3941"/>
                  </a:lnTo>
                  <a:cubicBezTo>
                    <a:pt x="7894" y="1763"/>
                    <a:pt x="6120" y="0"/>
                    <a:pt x="394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7"/>
            <p:cNvSpPr/>
            <p:nvPr/>
          </p:nvSpPr>
          <p:spPr>
            <a:xfrm>
              <a:off x="6236775" y="2288288"/>
              <a:ext cx="87225" cy="86950"/>
            </a:xfrm>
            <a:custGeom>
              <a:avLst/>
              <a:gdLst/>
              <a:ahLst/>
              <a:cxnLst/>
              <a:rect l="l" t="t" r="r" b="b"/>
              <a:pathLst>
                <a:path w="3489" h="3478" extrusionOk="0">
                  <a:moveTo>
                    <a:pt x="1738" y="1"/>
                  </a:moveTo>
                  <a:cubicBezTo>
                    <a:pt x="774" y="1"/>
                    <a:pt x="0" y="775"/>
                    <a:pt x="0" y="1739"/>
                  </a:cubicBezTo>
                  <a:cubicBezTo>
                    <a:pt x="0" y="2704"/>
                    <a:pt x="774" y="3478"/>
                    <a:pt x="1738" y="3478"/>
                  </a:cubicBezTo>
                  <a:cubicBezTo>
                    <a:pt x="2703" y="3478"/>
                    <a:pt x="3489" y="2704"/>
                    <a:pt x="3489" y="1739"/>
                  </a:cubicBezTo>
                  <a:cubicBezTo>
                    <a:pt x="3489" y="775"/>
                    <a:pt x="2703" y="1"/>
                    <a:pt x="17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7"/>
            <p:cNvSpPr/>
            <p:nvPr/>
          </p:nvSpPr>
          <p:spPr>
            <a:xfrm>
              <a:off x="6260575" y="2359438"/>
              <a:ext cx="39625" cy="45275"/>
            </a:xfrm>
            <a:custGeom>
              <a:avLst/>
              <a:gdLst/>
              <a:ahLst/>
              <a:cxnLst/>
              <a:rect l="l" t="t" r="r" b="b"/>
              <a:pathLst>
                <a:path w="1585" h="1811" extrusionOk="0">
                  <a:moveTo>
                    <a:pt x="1" y="0"/>
                  </a:moveTo>
                  <a:lnTo>
                    <a:pt x="1" y="1810"/>
                  </a:lnTo>
                  <a:lnTo>
                    <a:pt x="1584" y="1810"/>
                  </a:lnTo>
                  <a:lnTo>
                    <a:pt x="158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7"/>
            <p:cNvSpPr/>
            <p:nvPr/>
          </p:nvSpPr>
          <p:spPr>
            <a:xfrm>
              <a:off x="6858875" y="2183513"/>
              <a:ext cx="71450" cy="71475"/>
            </a:xfrm>
            <a:custGeom>
              <a:avLst/>
              <a:gdLst/>
              <a:ahLst/>
              <a:cxnLst/>
              <a:rect l="l" t="t" r="r" b="b"/>
              <a:pathLst>
                <a:path w="2858" h="2859" extrusionOk="0">
                  <a:moveTo>
                    <a:pt x="1429" y="1"/>
                  </a:moveTo>
                  <a:cubicBezTo>
                    <a:pt x="643" y="1"/>
                    <a:pt x="0" y="644"/>
                    <a:pt x="0" y="1430"/>
                  </a:cubicBezTo>
                  <a:cubicBezTo>
                    <a:pt x="0" y="2227"/>
                    <a:pt x="643" y="2858"/>
                    <a:pt x="1429" y="2858"/>
                  </a:cubicBezTo>
                  <a:cubicBezTo>
                    <a:pt x="2215" y="2858"/>
                    <a:pt x="2858" y="2227"/>
                    <a:pt x="2858" y="1430"/>
                  </a:cubicBezTo>
                  <a:cubicBezTo>
                    <a:pt x="2858" y="644"/>
                    <a:pt x="2215" y="1"/>
                    <a:pt x="14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7"/>
            <p:cNvSpPr/>
            <p:nvPr/>
          </p:nvSpPr>
          <p:spPr>
            <a:xfrm>
              <a:off x="6815700" y="2183513"/>
              <a:ext cx="71475" cy="71475"/>
            </a:xfrm>
            <a:custGeom>
              <a:avLst/>
              <a:gdLst/>
              <a:ahLst/>
              <a:cxnLst/>
              <a:rect l="l" t="t" r="r" b="b"/>
              <a:pathLst>
                <a:path w="2859" h="2859" extrusionOk="0">
                  <a:moveTo>
                    <a:pt x="1429" y="1"/>
                  </a:moveTo>
                  <a:cubicBezTo>
                    <a:pt x="644" y="1"/>
                    <a:pt x="1" y="644"/>
                    <a:pt x="1" y="1430"/>
                  </a:cubicBezTo>
                  <a:cubicBezTo>
                    <a:pt x="1" y="2227"/>
                    <a:pt x="644" y="2858"/>
                    <a:pt x="1429" y="2858"/>
                  </a:cubicBezTo>
                  <a:cubicBezTo>
                    <a:pt x="2215" y="2858"/>
                    <a:pt x="2858" y="2227"/>
                    <a:pt x="2858" y="1430"/>
                  </a:cubicBezTo>
                  <a:cubicBezTo>
                    <a:pt x="2858" y="644"/>
                    <a:pt x="2215" y="1"/>
                    <a:pt x="14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1" name="Google Shape;261;p17"/>
          <p:cNvGrpSpPr/>
          <p:nvPr/>
        </p:nvGrpSpPr>
        <p:grpSpPr>
          <a:xfrm>
            <a:off x="4004332" y="3466763"/>
            <a:ext cx="939425" cy="797450"/>
            <a:chOff x="3490300" y="3426450"/>
            <a:chExt cx="939425" cy="797450"/>
          </a:xfrm>
        </p:grpSpPr>
        <p:sp>
          <p:nvSpPr>
            <p:cNvPr id="262" name="Google Shape;262;p17"/>
            <p:cNvSpPr/>
            <p:nvPr/>
          </p:nvSpPr>
          <p:spPr>
            <a:xfrm>
              <a:off x="3501300" y="3437750"/>
              <a:ext cx="774825" cy="775125"/>
            </a:xfrm>
            <a:custGeom>
              <a:avLst/>
              <a:gdLst/>
              <a:ahLst/>
              <a:cxnLst/>
              <a:rect l="l" t="t" r="r" b="b"/>
              <a:pathLst>
                <a:path w="30993" h="31005" extrusionOk="0">
                  <a:moveTo>
                    <a:pt x="3013" y="1"/>
                  </a:moveTo>
                  <a:cubicBezTo>
                    <a:pt x="1358" y="1"/>
                    <a:pt x="1" y="1334"/>
                    <a:pt x="1" y="3001"/>
                  </a:cubicBezTo>
                  <a:lnTo>
                    <a:pt x="1" y="27992"/>
                  </a:lnTo>
                  <a:cubicBezTo>
                    <a:pt x="1" y="29647"/>
                    <a:pt x="1346" y="31005"/>
                    <a:pt x="3013" y="31005"/>
                  </a:cubicBezTo>
                  <a:lnTo>
                    <a:pt x="27980" y="31005"/>
                  </a:lnTo>
                  <a:cubicBezTo>
                    <a:pt x="29635" y="31005"/>
                    <a:pt x="30993" y="29659"/>
                    <a:pt x="30993" y="27992"/>
                  </a:cubicBezTo>
                  <a:lnTo>
                    <a:pt x="30993" y="3001"/>
                  </a:lnTo>
                  <a:cubicBezTo>
                    <a:pt x="30993" y="1358"/>
                    <a:pt x="29659" y="1"/>
                    <a:pt x="279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7"/>
            <p:cNvSpPr/>
            <p:nvPr/>
          </p:nvSpPr>
          <p:spPr>
            <a:xfrm>
              <a:off x="3490300" y="3426450"/>
              <a:ext cx="797425" cy="797450"/>
            </a:xfrm>
            <a:custGeom>
              <a:avLst/>
              <a:gdLst/>
              <a:ahLst/>
              <a:cxnLst/>
              <a:rect l="l" t="t" r="r" b="b"/>
              <a:pathLst>
                <a:path w="31897" h="31898" extrusionOk="0">
                  <a:moveTo>
                    <a:pt x="28432" y="893"/>
                  </a:moveTo>
                  <a:cubicBezTo>
                    <a:pt x="29837" y="893"/>
                    <a:pt x="30992" y="2048"/>
                    <a:pt x="30992" y="3453"/>
                  </a:cubicBezTo>
                  <a:lnTo>
                    <a:pt x="30992" y="28444"/>
                  </a:lnTo>
                  <a:cubicBezTo>
                    <a:pt x="30992" y="29861"/>
                    <a:pt x="29837" y="31004"/>
                    <a:pt x="28432" y="31004"/>
                  </a:cubicBezTo>
                  <a:lnTo>
                    <a:pt x="3453" y="31004"/>
                  </a:lnTo>
                  <a:cubicBezTo>
                    <a:pt x="2036" y="31004"/>
                    <a:pt x="893" y="29861"/>
                    <a:pt x="893" y="28444"/>
                  </a:cubicBezTo>
                  <a:lnTo>
                    <a:pt x="893" y="3453"/>
                  </a:lnTo>
                  <a:cubicBezTo>
                    <a:pt x="893" y="2048"/>
                    <a:pt x="2036" y="893"/>
                    <a:pt x="3453" y="893"/>
                  </a:cubicBezTo>
                  <a:close/>
                  <a:moveTo>
                    <a:pt x="3453" y="0"/>
                  </a:moveTo>
                  <a:cubicBezTo>
                    <a:pt x="1548" y="0"/>
                    <a:pt x="0" y="1548"/>
                    <a:pt x="0" y="3453"/>
                  </a:cubicBezTo>
                  <a:lnTo>
                    <a:pt x="0" y="28444"/>
                  </a:lnTo>
                  <a:cubicBezTo>
                    <a:pt x="0" y="30349"/>
                    <a:pt x="1548" y="31897"/>
                    <a:pt x="3453" y="31897"/>
                  </a:cubicBezTo>
                  <a:lnTo>
                    <a:pt x="28420" y="31897"/>
                  </a:lnTo>
                  <a:cubicBezTo>
                    <a:pt x="30325" y="31897"/>
                    <a:pt x="31885" y="30349"/>
                    <a:pt x="31885" y="28444"/>
                  </a:cubicBezTo>
                  <a:lnTo>
                    <a:pt x="31885" y="3453"/>
                  </a:lnTo>
                  <a:cubicBezTo>
                    <a:pt x="31897" y="1548"/>
                    <a:pt x="30337" y="0"/>
                    <a:pt x="284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7"/>
            <p:cNvSpPr/>
            <p:nvPr/>
          </p:nvSpPr>
          <p:spPr>
            <a:xfrm>
              <a:off x="3614125" y="3636300"/>
              <a:ext cx="815600" cy="227425"/>
            </a:xfrm>
            <a:custGeom>
              <a:avLst/>
              <a:gdLst/>
              <a:ahLst/>
              <a:cxnLst/>
              <a:rect l="l" t="t" r="r" b="b"/>
              <a:pathLst>
                <a:path w="32624" h="9097" extrusionOk="0">
                  <a:moveTo>
                    <a:pt x="2084" y="0"/>
                  </a:moveTo>
                  <a:cubicBezTo>
                    <a:pt x="941" y="0"/>
                    <a:pt x="0" y="941"/>
                    <a:pt x="0" y="2084"/>
                  </a:cubicBezTo>
                  <a:lnTo>
                    <a:pt x="0" y="7013"/>
                  </a:lnTo>
                  <a:cubicBezTo>
                    <a:pt x="0" y="8156"/>
                    <a:pt x="941" y="9097"/>
                    <a:pt x="2084" y="9097"/>
                  </a:cubicBezTo>
                  <a:lnTo>
                    <a:pt x="30528" y="9097"/>
                  </a:lnTo>
                  <a:cubicBezTo>
                    <a:pt x="31695" y="9097"/>
                    <a:pt x="32623" y="8156"/>
                    <a:pt x="32611" y="7013"/>
                  </a:cubicBezTo>
                  <a:lnTo>
                    <a:pt x="32611" y="2084"/>
                  </a:lnTo>
                  <a:cubicBezTo>
                    <a:pt x="32611" y="941"/>
                    <a:pt x="31671" y="0"/>
                    <a:pt x="305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7"/>
            <p:cNvSpPr/>
            <p:nvPr/>
          </p:nvSpPr>
          <p:spPr>
            <a:xfrm>
              <a:off x="3677225" y="3732425"/>
              <a:ext cx="83350" cy="76225"/>
            </a:xfrm>
            <a:custGeom>
              <a:avLst/>
              <a:gdLst/>
              <a:ahLst/>
              <a:cxnLst/>
              <a:rect l="l" t="t" r="r" b="b"/>
              <a:pathLst>
                <a:path w="3334" h="3049" extrusionOk="0">
                  <a:moveTo>
                    <a:pt x="203" y="1"/>
                  </a:moveTo>
                  <a:cubicBezTo>
                    <a:pt x="84" y="1"/>
                    <a:pt x="0" y="84"/>
                    <a:pt x="0" y="203"/>
                  </a:cubicBezTo>
                  <a:lnTo>
                    <a:pt x="0" y="2846"/>
                  </a:lnTo>
                  <a:cubicBezTo>
                    <a:pt x="0" y="2966"/>
                    <a:pt x="84" y="3049"/>
                    <a:pt x="203" y="3049"/>
                  </a:cubicBezTo>
                  <a:lnTo>
                    <a:pt x="3120" y="3049"/>
                  </a:lnTo>
                  <a:cubicBezTo>
                    <a:pt x="3227" y="3049"/>
                    <a:pt x="3310" y="2966"/>
                    <a:pt x="3334" y="2846"/>
                  </a:cubicBezTo>
                  <a:lnTo>
                    <a:pt x="3334" y="203"/>
                  </a:lnTo>
                  <a:cubicBezTo>
                    <a:pt x="3334" y="84"/>
                    <a:pt x="3239" y="1"/>
                    <a:pt x="31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7"/>
            <p:cNvSpPr/>
            <p:nvPr/>
          </p:nvSpPr>
          <p:spPr>
            <a:xfrm>
              <a:off x="3688525" y="3680650"/>
              <a:ext cx="60150" cy="79800"/>
            </a:xfrm>
            <a:custGeom>
              <a:avLst/>
              <a:gdLst/>
              <a:ahLst/>
              <a:cxnLst/>
              <a:rect l="l" t="t" r="r" b="b"/>
              <a:pathLst>
                <a:path w="2406" h="3192" extrusionOk="0">
                  <a:moveTo>
                    <a:pt x="1191" y="286"/>
                  </a:moveTo>
                  <a:cubicBezTo>
                    <a:pt x="1703" y="286"/>
                    <a:pt x="2108" y="703"/>
                    <a:pt x="2108" y="1191"/>
                  </a:cubicBezTo>
                  <a:lnTo>
                    <a:pt x="2108" y="2893"/>
                  </a:lnTo>
                  <a:lnTo>
                    <a:pt x="286" y="2893"/>
                  </a:lnTo>
                  <a:lnTo>
                    <a:pt x="286" y="1191"/>
                  </a:lnTo>
                  <a:cubicBezTo>
                    <a:pt x="286" y="691"/>
                    <a:pt x="703" y="286"/>
                    <a:pt x="1191" y="286"/>
                  </a:cubicBezTo>
                  <a:close/>
                  <a:moveTo>
                    <a:pt x="1191" y="0"/>
                  </a:moveTo>
                  <a:cubicBezTo>
                    <a:pt x="536" y="0"/>
                    <a:pt x="1" y="536"/>
                    <a:pt x="1" y="1191"/>
                  </a:cubicBezTo>
                  <a:lnTo>
                    <a:pt x="1" y="3036"/>
                  </a:lnTo>
                  <a:cubicBezTo>
                    <a:pt x="1" y="3132"/>
                    <a:pt x="84" y="3191"/>
                    <a:pt x="155" y="3191"/>
                  </a:cubicBezTo>
                  <a:lnTo>
                    <a:pt x="2251" y="3191"/>
                  </a:lnTo>
                  <a:cubicBezTo>
                    <a:pt x="2322" y="3191"/>
                    <a:pt x="2406" y="3108"/>
                    <a:pt x="2382" y="3036"/>
                  </a:cubicBezTo>
                  <a:lnTo>
                    <a:pt x="2382" y="1191"/>
                  </a:lnTo>
                  <a:cubicBezTo>
                    <a:pt x="2382" y="536"/>
                    <a:pt x="1846" y="0"/>
                    <a:pt x="11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7"/>
            <p:cNvSpPr/>
            <p:nvPr/>
          </p:nvSpPr>
          <p:spPr>
            <a:xfrm>
              <a:off x="3804025" y="3701775"/>
              <a:ext cx="124450" cy="98250"/>
            </a:xfrm>
            <a:custGeom>
              <a:avLst/>
              <a:gdLst/>
              <a:ahLst/>
              <a:cxnLst/>
              <a:rect l="l" t="t" r="r" b="b"/>
              <a:pathLst>
                <a:path w="4978" h="3930" extrusionOk="0">
                  <a:moveTo>
                    <a:pt x="0" y="1"/>
                  </a:moveTo>
                  <a:lnTo>
                    <a:pt x="977" y="3930"/>
                  </a:lnTo>
                  <a:lnTo>
                    <a:pt x="1655" y="3930"/>
                  </a:lnTo>
                  <a:lnTo>
                    <a:pt x="2489" y="524"/>
                  </a:lnTo>
                  <a:lnTo>
                    <a:pt x="3322" y="3930"/>
                  </a:lnTo>
                  <a:lnTo>
                    <a:pt x="3989" y="3930"/>
                  </a:lnTo>
                  <a:lnTo>
                    <a:pt x="4977" y="1"/>
                  </a:lnTo>
                  <a:lnTo>
                    <a:pt x="4429" y="1"/>
                  </a:lnTo>
                  <a:lnTo>
                    <a:pt x="3608" y="3322"/>
                  </a:lnTo>
                  <a:lnTo>
                    <a:pt x="2786" y="1"/>
                  </a:lnTo>
                  <a:lnTo>
                    <a:pt x="2179" y="1"/>
                  </a:lnTo>
                  <a:lnTo>
                    <a:pt x="1358" y="3322"/>
                  </a:lnTo>
                  <a:lnTo>
                    <a:pt x="5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7"/>
            <p:cNvSpPr/>
            <p:nvPr/>
          </p:nvSpPr>
          <p:spPr>
            <a:xfrm>
              <a:off x="3963275" y="3701775"/>
              <a:ext cx="124425" cy="98250"/>
            </a:xfrm>
            <a:custGeom>
              <a:avLst/>
              <a:gdLst/>
              <a:ahLst/>
              <a:cxnLst/>
              <a:rect l="l" t="t" r="r" b="b"/>
              <a:pathLst>
                <a:path w="4977" h="3930" extrusionOk="0">
                  <a:moveTo>
                    <a:pt x="0" y="1"/>
                  </a:moveTo>
                  <a:lnTo>
                    <a:pt x="976" y="3930"/>
                  </a:lnTo>
                  <a:lnTo>
                    <a:pt x="1655" y="3930"/>
                  </a:lnTo>
                  <a:lnTo>
                    <a:pt x="2489" y="524"/>
                  </a:lnTo>
                  <a:lnTo>
                    <a:pt x="3322" y="3930"/>
                  </a:lnTo>
                  <a:lnTo>
                    <a:pt x="3989" y="3930"/>
                  </a:lnTo>
                  <a:lnTo>
                    <a:pt x="4977" y="1"/>
                  </a:lnTo>
                  <a:lnTo>
                    <a:pt x="4429" y="1"/>
                  </a:lnTo>
                  <a:lnTo>
                    <a:pt x="3608" y="3322"/>
                  </a:lnTo>
                  <a:lnTo>
                    <a:pt x="2786" y="1"/>
                  </a:lnTo>
                  <a:lnTo>
                    <a:pt x="2191" y="1"/>
                  </a:lnTo>
                  <a:lnTo>
                    <a:pt x="1357" y="3322"/>
                  </a:lnTo>
                  <a:lnTo>
                    <a:pt x="5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7"/>
            <p:cNvSpPr/>
            <p:nvPr/>
          </p:nvSpPr>
          <p:spPr>
            <a:xfrm>
              <a:off x="4122500" y="3701775"/>
              <a:ext cx="124450" cy="98250"/>
            </a:xfrm>
            <a:custGeom>
              <a:avLst/>
              <a:gdLst/>
              <a:ahLst/>
              <a:cxnLst/>
              <a:rect l="l" t="t" r="r" b="b"/>
              <a:pathLst>
                <a:path w="4978" h="3930" extrusionOk="0">
                  <a:moveTo>
                    <a:pt x="1" y="1"/>
                  </a:moveTo>
                  <a:lnTo>
                    <a:pt x="989" y="3930"/>
                  </a:lnTo>
                  <a:lnTo>
                    <a:pt x="1656" y="3930"/>
                  </a:lnTo>
                  <a:lnTo>
                    <a:pt x="2489" y="524"/>
                  </a:lnTo>
                  <a:lnTo>
                    <a:pt x="3323" y="3930"/>
                  </a:lnTo>
                  <a:lnTo>
                    <a:pt x="3990" y="3930"/>
                  </a:lnTo>
                  <a:lnTo>
                    <a:pt x="4978" y="1"/>
                  </a:lnTo>
                  <a:lnTo>
                    <a:pt x="4430" y="1"/>
                  </a:lnTo>
                  <a:lnTo>
                    <a:pt x="3609" y="3322"/>
                  </a:lnTo>
                  <a:lnTo>
                    <a:pt x="2787" y="1"/>
                  </a:lnTo>
                  <a:lnTo>
                    <a:pt x="2192" y="1"/>
                  </a:lnTo>
                  <a:lnTo>
                    <a:pt x="1358" y="3322"/>
                  </a:lnTo>
                  <a:lnTo>
                    <a:pt x="53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7"/>
            <p:cNvSpPr/>
            <p:nvPr/>
          </p:nvSpPr>
          <p:spPr>
            <a:xfrm>
              <a:off x="3535225" y="3458600"/>
              <a:ext cx="547125" cy="546800"/>
            </a:xfrm>
            <a:custGeom>
              <a:avLst/>
              <a:gdLst/>
              <a:ahLst/>
              <a:cxnLst/>
              <a:rect l="l" t="t" r="r" b="b"/>
              <a:pathLst>
                <a:path w="21885" h="21872" extrusionOk="0">
                  <a:moveTo>
                    <a:pt x="10943" y="2643"/>
                  </a:moveTo>
                  <a:cubicBezTo>
                    <a:pt x="15527" y="2643"/>
                    <a:pt x="19230" y="6358"/>
                    <a:pt x="19230" y="10942"/>
                  </a:cubicBezTo>
                  <a:cubicBezTo>
                    <a:pt x="19230" y="15526"/>
                    <a:pt x="15527" y="19229"/>
                    <a:pt x="10943" y="19229"/>
                  </a:cubicBezTo>
                  <a:cubicBezTo>
                    <a:pt x="6359" y="19229"/>
                    <a:pt x="2656" y="15526"/>
                    <a:pt x="2656" y="10942"/>
                  </a:cubicBezTo>
                  <a:cubicBezTo>
                    <a:pt x="2656" y="6370"/>
                    <a:pt x="6359" y="2643"/>
                    <a:pt x="10943" y="2643"/>
                  </a:cubicBezTo>
                  <a:close/>
                  <a:moveTo>
                    <a:pt x="10943" y="0"/>
                  </a:moveTo>
                  <a:cubicBezTo>
                    <a:pt x="4918" y="0"/>
                    <a:pt x="1" y="4905"/>
                    <a:pt x="1" y="10942"/>
                  </a:cubicBezTo>
                  <a:cubicBezTo>
                    <a:pt x="1" y="16967"/>
                    <a:pt x="4918" y="21872"/>
                    <a:pt x="10943" y="21872"/>
                  </a:cubicBezTo>
                  <a:cubicBezTo>
                    <a:pt x="16967" y="21872"/>
                    <a:pt x="21885" y="16967"/>
                    <a:pt x="21885" y="10942"/>
                  </a:cubicBezTo>
                  <a:cubicBezTo>
                    <a:pt x="21885" y="4905"/>
                    <a:pt x="16967" y="0"/>
                    <a:pt x="109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7"/>
            <p:cNvSpPr/>
            <p:nvPr/>
          </p:nvSpPr>
          <p:spPr>
            <a:xfrm>
              <a:off x="3903725" y="3913425"/>
              <a:ext cx="200650" cy="278625"/>
            </a:xfrm>
            <a:custGeom>
              <a:avLst/>
              <a:gdLst/>
              <a:ahLst/>
              <a:cxnLst/>
              <a:rect l="l" t="t" r="r" b="b"/>
              <a:pathLst>
                <a:path w="8026" h="11145" extrusionOk="0">
                  <a:moveTo>
                    <a:pt x="1507" y="1"/>
                  </a:moveTo>
                  <a:cubicBezTo>
                    <a:pt x="1276" y="1"/>
                    <a:pt x="1044" y="61"/>
                    <a:pt x="834" y="190"/>
                  </a:cubicBezTo>
                  <a:cubicBezTo>
                    <a:pt x="203" y="559"/>
                    <a:pt x="1" y="1381"/>
                    <a:pt x="370" y="2000"/>
                  </a:cubicBezTo>
                  <a:lnTo>
                    <a:pt x="5371" y="10489"/>
                  </a:lnTo>
                  <a:cubicBezTo>
                    <a:pt x="5621" y="10906"/>
                    <a:pt x="6061" y="11144"/>
                    <a:pt x="6514" y="11144"/>
                  </a:cubicBezTo>
                  <a:cubicBezTo>
                    <a:pt x="6740" y="11144"/>
                    <a:pt x="6978" y="11085"/>
                    <a:pt x="7192" y="10942"/>
                  </a:cubicBezTo>
                  <a:cubicBezTo>
                    <a:pt x="7811" y="10573"/>
                    <a:pt x="8026" y="9751"/>
                    <a:pt x="7645" y="9132"/>
                  </a:cubicBezTo>
                  <a:lnTo>
                    <a:pt x="2644" y="643"/>
                  </a:lnTo>
                  <a:cubicBezTo>
                    <a:pt x="2400" y="233"/>
                    <a:pt x="1958" y="1"/>
                    <a:pt x="15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12D60395-214B-D580-FC2A-490F30E48DEA}"/>
              </a:ext>
            </a:extLst>
          </p:cNvPr>
          <p:cNvPicPr>
            <a:picLocks noChangeAspect="1"/>
          </p:cNvPicPr>
          <p:nvPr/>
        </p:nvPicPr>
        <p:blipFill>
          <a:blip r:embed="rId3"/>
          <a:stretch>
            <a:fillRect/>
          </a:stretch>
        </p:blipFill>
        <p:spPr>
          <a:xfrm>
            <a:off x="1004946" y="1125910"/>
            <a:ext cx="2761513" cy="1982625"/>
          </a:xfrm>
          <a:prstGeom prst="rect">
            <a:avLst/>
          </a:prstGeom>
        </p:spPr>
      </p:pic>
      <p:pic>
        <p:nvPicPr>
          <p:cNvPr id="5" name="Picture 4">
            <a:extLst>
              <a:ext uri="{FF2B5EF4-FFF2-40B4-BE49-F238E27FC236}">
                <a16:creationId xmlns:a16="http://schemas.microsoft.com/office/drawing/2014/main" id="{9C28A2C6-9E30-67C7-2D54-5340778F16BA}"/>
              </a:ext>
            </a:extLst>
          </p:cNvPr>
          <p:cNvPicPr>
            <a:picLocks noChangeAspect="1"/>
          </p:cNvPicPr>
          <p:nvPr/>
        </p:nvPicPr>
        <p:blipFill>
          <a:blip r:embed="rId4"/>
          <a:stretch>
            <a:fillRect/>
          </a:stretch>
        </p:blipFill>
        <p:spPr>
          <a:xfrm>
            <a:off x="4756825" y="1163875"/>
            <a:ext cx="3282912" cy="1814517"/>
          </a:xfrm>
          <a:prstGeom prst="rect">
            <a:avLst/>
          </a:prstGeom>
        </p:spPr>
      </p:pic>
      <p:pic>
        <p:nvPicPr>
          <p:cNvPr id="7" name="Picture 6">
            <a:extLst>
              <a:ext uri="{FF2B5EF4-FFF2-40B4-BE49-F238E27FC236}">
                <a16:creationId xmlns:a16="http://schemas.microsoft.com/office/drawing/2014/main" id="{01E6C7A4-BA26-5A1B-E34B-D574EB6566FC}"/>
              </a:ext>
            </a:extLst>
          </p:cNvPr>
          <p:cNvPicPr>
            <a:picLocks noChangeAspect="1"/>
          </p:cNvPicPr>
          <p:nvPr/>
        </p:nvPicPr>
        <p:blipFill>
          <a:blip r:embed="rId5"/>
          <a:stretch>
            <a:fillRect/>
          </a:stretch>
        </p:blipFill>
        <p:spPr>
          <a:xfrm>
            <a:off x="979933" y="3247387"/>
            <a:ext cx="2930367" cy="1879203"/>
          </a:xfrm>
          <a:prstGeom prst="rect">
            <a:avLst/>
          </a:prstGeom>
        </p:spPr>
      </p:pic>
      <p:pic>
        <p:nvPicPr>
          <p:cNvPr id="9" name="Picture 8">
            <a:extLst>
              <a:ext uri="{FF2B5EF4-FFF2-40B4-BE49-F238E27FC236}">
                <a16:creationId xmlns:a16="http://schemas.microsoft.com/office/drawing/2014/main" id="{3979BF49-41BB-2E9B-F2AD-7378DA6B2450}"/>
              </a:ext>
            </a:extLst>
          </p:cNvPr>
          <p:cNvPicPr>
            <a:picLocks noChangeAspect="1"/>
          </p:cNvPicPr>
          <p:nvPr/>
        </p:nvPicPr>
        <p:blipFill>
          <a:blip r:embed="rId6"/>
          <a:stretch>
            <a:fillRect/>
          </a:stretch>
        </p:blipFill>
        <p:spPr>
          <a:xfrm>
            <a:off x="4864557" y="3038044"/>
            <a:ext cx="2323447" cy="201533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18"/>
          <p:cNvSpPr txBox="1">
            <a:spLocks noGrp="1"/>
          </p:cNvSpPr>
          <p:nvPr>
            <p:ph type="title"/>
          </p:nvPr>
        </p:nvSpPr>
        <p:spPr>
          <a:xfrm>
            <a:off x="61877" y="292625"/>
            <a:ext cx="8624923" cy="62077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3600" dirty="0">
                <a:solidFill>
                  <a:schemeClr val="accent2">
                    <a:lumMod val="50000"/>
                  </a:schemeClr>
                </a:solidFill>
              </a:rPr>
              <a:t>Demo Video + Implementation Proccess</a:t>
            </a:r>
            <a:endParaRPr sz="3600" dirty="0">
              <a:solidFill>
                <a:schemeClr val="accent2">
                  <a:lumMod val="50000"/>
                </a:schemeClr>
              </a:solidFill>
            </a:endParaRPr>
          </a:p>
        </p:txBody>
      </p:sp>
      <p:grpSp>
        <p:nvGrpSpPr>
          <p:cNvPr id="295" name="Google Shape;295;p18"/>
          <p:cNvGrpSpPr/>
          <p:nvPr/>
        </p:nvGrpSpPr>
        <p:grpSpPr>
          <a:xfrm>
            <a:off x="2485660" y="2264947"/>
            <a:ext cx="2617915" cy="1665598"/>
            <a:chOff x="2925068" y="2092209"/>
            <a:chExt cx="3288881" cy="1876746"/>
          </a:xfrm>
        </p:grpSpPr>
        <p:sp>
          <p:nvSpPr>
            <p:cNvPr id="296" name="Google Shape;296;p18"/>
            <p:cNvSpPr/>
            <p:nvPr/>
          </p:nvSpPr>
          <p:spPr>
            <a:xfrm>
              <a:off x="3215525" y="2092209"/>
              <a:ext cx="2707966" cy="1691850"/>
            </a:xfrm>
            <a:custGeom>
              <a:avLst/>
              <a:gdLst/>
              <a:ahLst/>
              <a:cxnLst/>
              <a:rect l="l" t="t" r="r" b="b"/>
              <a:pathLst>
                <a:path w="82309" h="51424" extrusionOk="0">
                  <a:moveTo>
                    <a:pt x="2334" y="0"/>
                  </a:moveTo>
                  <a:cubicBezTo>
                    <a:pt x="1036" y="0"/>
                    <a:pt x="0" y="1036"/>
                    <a:pt x="0" y="2334"/>
                  </a:cubicBezTo>
                  <a:lnTo>
                    <a:pt x="0" y="51423"/>
                  </a:lnTo>
                  <a:lnTo>
                    <a:pt x="82308" y="51423"/>
                  </a:lnTo>
                  <a:lnTo>
                    <a:pt x="82308" y="2334"/>
                  </a:lnTo>
                  <a:cubicBezTo>
                    <a:pt x="82308" y="1036"/>
                    <a:pt x="81273" y="0"/>
                    <a:pt x="799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8"/>
            <p:cNvSpPr/>
            <p:nvPr/>
          </p:nvSpPr>
          <p:spPr>
            <a:xfrm>
              <a:off x="3323634" y="2235192"/>
              <a:ext cx="2492537" cy="1468557"/>
            </a:xfrm>
            <a:custGeom>
              <a:avLst/>
              <a:gdLst/>
              <a:ahLst/>
              <a:cxnLst/>
              <a:rect l="l" t="t" r="r" b="b"/>
              <a:pathLst>
                <a:path w="75761" h="44637" extrusionOk="0">
                  <a:moveTo>
                    <a:pt x="1" y="0"/>
                  </a:moveTo>
                  <a:lnTo>
                    <a:pt x="1" y="44637"/>
                  </a:lnTo>
                  <a:lnTo>
                    <a:pt x="75760" y="44637"/>
                  </a:lnTo>
                  <a:lnTo>
                    <a:pt x="757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8"/>
            <p:cNvSpPr/>
            <p:nvPr/>
          </p:nvSpPr>
          <p:spPr>
            <a:xfrm>
              <a:off x="2925068" y="3784023"/>
              <a:ext cx="3288881" cy="184931"/>
            </a:xfrm>
            <a:custGeom>
              <a:avLst/>
              <a:gdLst/>
              <a:ahLst/>
              <a:cxnLst/>
              <a:rect l="l" t="t" r="r" b="b"/>
              <a:pathLst>
                <a:path w="99966" h="5621" extrusionOk="0">
                  <a:moveTo>
                    <a:pt x="1" y="0"/>
                  </a:moveTo>
                  <a:lnTo>
                    <a:pt x="1" y="2703"/>
                  </a:lnTo>
                  <a:cubicBezTo>
                    <a:pt x="1" y="4310"/>
                    <a:pt x="1311" y="5620"/>
                    <a:pt x="2918" y="5620"/>
                  </a:cubicBezTo>
                  <a:lnTo>
                    <a:pt x="97049" y="5620"/>
                  </a:lnTo>
                  <a:cubicBezTo>
                    <a:pt x="98656" y="5620"/>
                    <a:pt x="99966" y="4310"/>
                    <a:pt x="99966" y="2703"/>
                  </a:cubicBezTo>
                  <a:lnTo>
                    <a:pt x="9996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8"/>
            <p:cNvSpPr/>
            <p:nvPr/>
          </p:nvSpPr>
          <p:spPr>
            <a:xfrm>
              <a:off x="4180924" y="3783234"/>
              <a:ext cx="777592" cy="56062"/>
            </a:xfrm>
            <a:custGeom>
              <a:avLst/>
              <a:gdLst/>
              <a:ahLst/>
              <a:cxnLst/>
              <a:rect l="l" t="t" r="r" b="b"/>
              <a:pathLst>
                <a:path w="23635" h="1704" extrusionOk="0">
                  <a:moveTo>
                    <a:pt x="0" y="1"/>
                  </a:moveTo>
                  <a:lnTo>
                    <a:pt x="0" y="822"/>
                  </a:lnTo>
                  <a:cubicBezTo>
                    <a:pt x="0" y="1310"/>
                    <a:pt x="405" y="1703"/>
                    <a:pt x="881" y="1703"/>
                  </a:cubicBezTo>
                  <a:lnTo>
                    <a:pt x="22753" y="1703"/>
                  </a:lnTo>
                  <a:cubicBezTo>
                    <a:pt x="23229" y="1703"/>
                    <a:pt x="23622" y="1310"/>
                    <a:pt x="23634" y="822"/>
                  </a:cubicBezTo>
                  <a:lnTo>
                    <a:pt x="236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8"/>
            <p:cNvSpPr/>
            <p:nvPr/>
          </p:nvSpPr>
          <p:spPr>
            <a:xfrm>
              <a:off x="3323059" y="2235192"/>
              <a:ext cx="2492899" cy="1468557"/>
            </a:xfrm>
            <a:custGeom>
              <a:avLst/>
              <a:gdLst/>
              <a:ahLst/>
              <a:cxnLst/>
              <a:rect l="l" t="t" r="r" b="b"/>
              <a:pathLst>
                <a:path w="75772" h="44637" extrusionOk="0">
                  <a:moveTo>
                    <a:pt x="1" y="0"/>
                  </a:moveTo>
                  <a:lnTo>
                    <a:pt x="1" y="44637"/>
                  </a:lnTo>
                  <a:lnTo>
                    <a:pt x="757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8"/>
            <p:cNvSpPr/>
            <p:nvPr/>
          </p:nvSpPr>
          <p:spPr>
            <a:xfrm>
              <a:off x="4150738" y="2399297"/>
              <a:ext cx="837535" cy="1077278"/>
            </a:xfrm>
            <a:custGeom>
              <a:avLst/>
              <a:gdLst/>
              <a:ahLst/>
              <a:cxnLst/>
              <a:rect l="l" t="t" r="r" b="b"/>
              <a:pathLst>
                <a:path w="25457" h="32744" extrusionOk="0">
                  <a:moveTo>
                    <a:pt x="12728" y="1"/>
                  </a:moveTo>
                  <a:lnTo>
                    <a:pt x="1" y="3775"/>
                  </a:lnTo>
                  <a:lnTo>
                    <a:pt x="1" y="22182"/>
                  </a:lnTo>
                  <a:cubicBezTo>
                    <a:pt x="5156" y="31398"/>
                    <a:pt x="12728" y="32743"/>
                    <a:pt x="12728" y="32743"/>
                  </a:cubicBezTo>
                  <a:cubicBezTo>
                    <a:pt x="12728" y="32743"/>
                    <a:pt x="20301" y="31386"/>
                    <a:pt x="25456" y="22182"/>
                  </a:cubicBezTo>
                  <a:lnTo>
                    <a:pt x="25456" y="3775"/>
                  </a:lnTo>
                  <a:lnTo>
                    <a:pt x="127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8"/>
            <p:cNvSpPr/>
            <p:nvPr/>
          </p:nvSpPr>
          <p:spPr>
            <a:xfrm>
              <a:off x="4176203" y="2431835"/>
              <a:ext cx="786606" cy="1012201"/>
            </a:xfrm>
            <a:custGeom>
              <a:avLst/>
              <a:gdLst/>
              <a:ahLst/>
              <a:cxnLst/>
              <a:rect l="l" t="t" r="r" b="b"/>
              <a:pathLst>
                <a:path w="23909" h="30766" fill="none" extrusionOk="0">
                  <a:moveTo>
                    <a:pt x="11954" y="0"/>
                  </a:moveTo>
                  <a:lnTo>
                    <a:pt x="1" y="3560"/>
                  </a:lnTo>
                  <a:lnTo>
                    <a:pt x="1" y="20860"/>
                  </a:lnTo>
                  <a:cubicBezTo>
                    <a:pt x="4846" y="29504"/>
                    <a:pt x="11954" y="30766"/>
                    <a:pt x="11954" y="30766"/>
                  </a:cubicBezTo>
                  <a:cubicBezTo>
                    <a:pt x="11954" y="30766"/>
                    <a:pt x="19062" y="29504"/>
                    <a:pt x="23908" y="20860"/>
                  </a:cubicBezTo>
                  <a:lnTo>
                    <a:pt x="23908" y="3560"/>
                  </a:lnTo>
                  <a:close/>
                </a:path>
              </a:pathLst>
            </a:custGeom>
            <a:noFill/>
            <a:ln w="7750" cap="flat" cmpd="sng">
              <a:solidFill>
                <a:srgbClr val="FCFCFC"/>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8"/>
            <p:cNvSpPr/>
            <p:nvPr/>
          </p:nvSpPr>
          <p:spPr>
            <a:xfrm>
              <a:off x="4479392" y="2781627"/>
              <a:ext cx="180226" cy="313011"/>
            </a:xfrm>
            <a:custGeom>
              <a:avLst/>
              <a:gdLst/>
              <a:ahLst/>
              <a:cxnLst/>
              <a:rect l="l" t="t" r="r" b="b"/>
              <a:pathLst>
                <a:path w="5478" h="9514" extrusionOk="0">
                  <a:moveTo>
                    <a:pt x="2739" y="0"/>
                  </a:moveTo>
                  <a:cubicBezTo>
                    <a:pt x="1227" y="0"/>
                    <a:pt x="1" y="1239"/>
                    <a:pt x="1" y="2739"/>
                  </a:cubicBezTo>
                  <a:cubicBezTo>
                    <a:pt x="1" y="3810"/>
                    <a:pt x="608" y="4715"/>
                    <a:pt x="1501" y="5180"/>
                  </a:cubicBezTo>
                  <a:lnTo>
                    <a:pt x="1489" y="5180"/>
                  </a:lnTo>
                  <a:lnTo>
                    <a:pt x="310" y="9513"/>
                  </a:lnTo>
                  <a:lnTo>
                    <a:pt x="5168" y="9513"/>
                  </a:lnTo>
                  <a:lnTo>
                    <a:pt x="3978" y="5180"/>
                  </a:lnTo>
                  <a:cubicBezTo>
                    <a:pt x="4871" y="4727"/>
                    <a:pt x="5478" y="3810"/>
                    <a:pt x="5478" y="2739"/>
                  </a:cubicBezTo>
                  <a:cubicBezTo>
                    <a:pt x="5478" y="1215"/>
                    <a:pt x="4251" y="0"/>
                    <a:pt x="27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4" name="Google Shape;304;p18"/>
          <p:cNvGrpSpPr/>
          <p:nvPr/>
        </p:nvGrpSpPr>
        <p:grpSpPr>
          <a:xfrm>
            <a:off x="162600" y="1257368"/>
            <a:ext cx="2744072" cy="788387"/>
            <a:chOff x="442712" y="1296675"/>
            <a:chExt cx="1296065" cy="666258"/>
          </a:xfrm>
        </p:grpSpPr>
        <p:sp>
          <p:nvSpPr>
            <p:cNvPr id="305" name="Google Shape;305;p18"/>
            <p:cNvSpPr txBox="1"/>
            <p:nvPr/>
          </p:nvSpPr>
          <p:spPr>
            <a:xfrm>
              <a:off x="442777" y="1296675"/>
              <a:ext cx="1296000" cy="200400"/>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 b="1" dirty="0">
                  <a:solidFill>
                    <a:schemeClr val="dk1"/>
                  </a:solidFill>
                  <a:latin typeface="Fira Sans"/>
                  <a:ea typeface="Fira Sans"/>
                  <a:cs typeface="Fira Sans"/>
                  <a:sym typeface="Fira Sans"/>
                </a:rPr>
                <a:t>Link</a:t>
              </a:r>
              <a:endParaRPr b="1" dirty="0">
                <a:solidFill>
                  <a:schemeClr val="dk1"/>
                </a:solidFill>
                <a:latin typeface="Fira Sans"/>
                <a:ea typeface="Fira Sans"/>
                <a:cs typeface="Fira Sans"/>
                <a:sym typeface="Fira Sans"/>
              </a:endParaRPr>
            </a:p>
          </p:txBody>
        </p:sp>
        <p:sp>
          <p:nvSpPr>
            <p:cNvPr id="306" name="Google Shape;306;p18"/>
            <p:cNvSpPr txBox="1"/>
            <p:nvPr/>
          </p:nvSpPr>
          <p:spPr>
            <a:xfrm>
              <a:off x="442712" y="1520733"/>
              <a:ext cx="1296000" cy="442200"/>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US" sz="1200" dirty="0">
                  <a:solidFill>
                    <a:schemeClr val="dk1"/>
                  </a:solidFill>
                  <a:latin typeface="Fira Sans"/>
                  <a:ea typeface="Fira Sans"/>
                  <a:cs typeface="Fira Sans"/>
                  <a:sym typeface="Fira Sans"/>
                </a:rPr>
                <a:t>https://drive.google.com/file/d/1dGrwTiHKr6c8ml3jQ_zb2xKKr8DQMkCN/view?usp=sharing</a:t>
              </a:r>
              <a:endParaRPr sz="1200" dirty="0">
                <a:solidFill>
                  <a:schemeClr val="dk1"/>
                </a:solidFill>
                <a:latin typeface="Fira Sans"/>
                <a:ea typeface="Fira Sans"/>
                <a:cs typeface="Fira Sans"/>
                <a:sym typeface="Fira Sans"/>
              </a:endParaRPr>
            </a:p>
          </p:txBody>
        </p:sp>
      </p:grpSp>
      <p:grpSp>
        <p:nvGrpSpPr>
          <p:cNvPr id="316" name="Google Shape;316;p18"/>
          <p:cNvGrpSpPr/>
          <p:nvPr/>
        </p:nvGrpSpPr>
        <p:grpSpPr>
          <a:xfrm>
            <a:off x="161246" y="2550285"/>
            <a:ext cx="1737753" cy="638435"/>
            <a:chOff x="161246" y="2550285"/>
            <a:chExt cx="1737753" cy="638435"/>
          </a:xfrm>
        </p:grpSpPr>
        <p:sp>
          <p:nvSpPr>
            <p:cNvPr id="317" name="Google Shape;317;p18"/>
            <p:cNvSpPr txBox="1"/>
            <p:nvPr/>
          </p:nvSpPr>
          <p:spPr>
            <a:xfrm>
              <a:off x="162600" y="2550285"/>
              <a:ext cx="1296000" cy="200400"/>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 b="1" dirty="0">
                  <a:solidFill>
                    <a:schemeClr val="dk1"/>
                  </a:solidFill>
                  <a:latin typeface="Fira Sans"/>
                  <a:ea typeface="Fira Sans"/>
                  <a:cs typeface="Fira Sans"/>
                  <a:sym typeface="Fira Sans"/>
                </a:rPr>
                <a:t>YouTube Link</a:t>
              </a:r>
              <a:endParaRPr b="1" dirty="0">
                <a:solidFill>
                  <a:schemeClr val="dk1"/>
                </a:solidFill>
                <a:latin typeface="Fira Sans"/>
                <a:ea typeface="Fira Sans"/>
                <a:cs typeface="Fira Sans"/>
                <a:sym typeface="Fira Sans"/>
              </a:endParaRPr>
            </a:p>
          </p:txBody>
        </p:sp>
        <p:sp>
          <p:nvSpPr>
            <p:cNvPr id="318" name="Google Shape;318;p18"/>
            <p:cNvSpPr txBox="1"/>
            <p:nvPr/>
          </p:nvSpPr>
          <p:spPr>
            <a:xfrm>
              <a:off x="161246" y="2928911"/>
              <a:ext cx="1737753" cy="259809"/>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US" sz="1200" dirty="0">
                  <a:solidFill>
                    <a:schemeClr val="dk1"/>
                  </a:solidFill>
                  <a:latin typeface="Fira Sans"/>
                  <a:ea typeface="Fira Sans"/>
                  <a:cs typeface="Fira Sans"/>
                  <a:sym typeface="Fira Sans"/>
                </a:rPr>
                <a:t>https://youtu.be/sCSN0cZbwzs?si=Wv3TdmBtYYmPcCkR</a:t>
              </a:r>
              <a:endParaRPr sz="1200" dirty="0">
                <a:solidFill>
                  <a:schemeClr val="dk1"/>
                </a:solidFill>
                <a:latin typeface="Fira Sans"/>
                <a:ea typeface="Fira Sans"/>
                <a:cs typeface="Fira Sans"/>
                <a:sym typeface="Fira Sans"/>
              </a:endParaRPr>
            </a:p>
          </p:txBody>
        </p:sp>
      </p:grpSp>
      <p:grpSp>
        <p:nvGrpSpPr>
          <p:cNvPr id="322" name="Google Shape;322;p18"/>
          <p:cNvGrpSpPr/>
          <p:nvPr/>
        </p:nvGrpSpPr>
        <p:grpSpPr>
          <a:xfrm>
            <a:off x="4234800" y="1357695"/>
            <a:ext cx="1065971" cy="962905"/>
            <a:chOff x="5761500" y="1513268"/>
            <a:chExt cx="1556633" cy="630532"/>
          </a:xfrm>
        </p:grpSpPr>
        <p:sp>
          <p:nvSpPr>
            <p:cNvPr id="325" name="Google Shape;325;p18"/>
            <p:cNvSpPr/>
            <p:nvPr/>
          </p:nvSpPr>
          <p:spPr>
            <a:xfrm>
              <a:off x="6919352" y="1513268"/>
              <a:ext cx="398781" cy="230728"/>
            </a:xfrm>
            <a:custGeom>
              <a:avLst/>
              <a:gdLst/>
              <a:ahLst/>
              <a:cxnLst/>
              <a:rect l="l" t="t" r="r" b="b"/>
              <a:pathLst>
                <a:path w="12121" h="7013" fill="none" extrusionOk="0">
                  <a:moveTo>
                    <a:pt x="5001" y="7013"/>
                  </a:moveTo>
                  <a:lnTo>
                    <a:pt x="2262" y="7013"/>
                  </a:lnTo>
                  <a:cubicBezTo>
                    <a:pt x="1119" y="7013"/>
                    <a:pt x="0" y="6060"/>
                    <a:pt x="0" y="4870"/>
                  </a:cubicBezTo>
                  <a:cubicBezTo>
                    <a:pt x="0" y="3774"/>
                    <a:pt x="810" y="2786"/>
                    <a:pt x="1941" y="2786"/>
                  </a:cubicBezTo>
                  <a:cubicBezTo>
                    <a:pt x="2262" y="2786"/>
                    <a:pt x="2572" y="2881"/>
                    <a:pt x="2858" y="3012"/>
                  </a:cubicBezTo>
                  <a:cubicBezTo>
                    <a:pt x="2858" y="2941"/>
                    <a:pt x="2846" y="2858"/>
                    <a:pt x="2846" y="2786"/>
                  </a:cubicBezTo>
                  <a:cubicBezTo>
                    <a:pt x="2846" y="1238"/>
                    <a:pt x="4096" y="0"/>
                    <a:pt x="5632" y="0"/>
                  </a:cubicBezTo>
                  <a:cubicBezTo>
                    <a:pt x="6941" y="0"/>
                    <a:pt x="8037" y="917"/>
                    <a:pt x="8334" y="2131"/>
                  </a:cubicBezTo>
                  <a:cubicBezTo>
                    <a:pt x="8704" y="1881"/>
                    <a:pt x="9168" y="1726"/>
                    <a:pt x="9644" y="1726"/>
                  </a:cubicBezTo>
                  <a:cubicBezTo>
                    <a:pt x="10359" y="1726"/>
                    <a:pt x="11049" y="2060"/>
                    <a:pt x="11490" y="2619"/>
                  </a:cubicBezTo>
                  <a:cubicBezTo>
                    <a:pt x="11823" y="3036"/>
                    <a:pt x="12002" y="3560"/>
                    <a:pt x="12025" y="4096"/>
                  </a:cubicBezTo>
                  <a:cubicBezTo>
                    <a:pt x="12121" y="5513"/>
                    <a:pt x="11252" y="7013"/>
                    <a:pt x="9739" y="7013"/>
                  </a:cubicBezTo>
                  <a:lnTo>
                    <a:pt x="7072" y="7013"/>
                  </a:lnTo>
                  <a:lnTo>
                    <a:pt x="7072" y="7013"/>
                  </a:lnTo>
                  <a:lnTo>
                    <a:pt x="7072" y="5060"/>
                  </a:lnTo>
                  <a:lnTo>
                    <a:pt x="7751" y="5060"/>
                  </a:lnTo>
                  <a:lnTo>
                    <a:pt x="6037" y="3155"/>
                  </a:lnTo>
                  <a:lnTo>
                    <a:pt x="4334" y="5060"/>
                  </a:lnTo>
                  <a:lnTo>
                    <a:pt x="5013" y="5060"/>
                  </a:lnTo>
                  <a:lnTo>
                    <a:pt x="5013" y="7013"/>
                  </a:lnTo>
                </a:path>
              </a:pathLst>
            </a:custGeom>
            <a:solidFill>
              <a:schemeClr val="accent5"/>
            </a:solid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6" name="Google Shape;326;p18"/>
            <p:cNvCxnSpPr/>
            <p:nvPr/>
          </p:nvCxnSpPr>
          <p:spPr>
            <a:xfrm rot="10800000" flipH="1">
              <a:off x="5761500" y="1639500"/>
              <a:ext cx="980700" cy="504300"/>
            </a:xfrm>
            <a:prstGeom prst="curvedConnector3">
              <a:avLst>
                <a:gd name="adj1" fmla="val 50000"/>
              </a:avLst>
            </a:prstGeom>
            <a:noFill/>
            <a:ln w="9525" cap="flat" cmpd="sng">
              <a:solidFill>
                <a:srgbClr val="000000"/>
              </a:solidFill>
              <a:prstDash val="solid"/>
              <a:round/>
              <a:headEnd type="none" w="med" len="med"/>
              <a:tailEnd type="oval" w="med" len="med"/>
            </a:ln>
          </p:spPr>
        </p:cxnSp>
      </p:grpSp>
      <p:grpSp>
        <p:nvGrpSpPr>
          <p:cNvPr id="327" name="Google Shape;327;p18"/>
          <p:cNvGrpSpPr/>
          <p:nvPr/>
        </p:nvGrpSpPr>
        <p:grpSpPr>
          <a:xfrm>
            <a:off x="1721208" y="1761378"/>
            <a:ext cx="1081081" cy="653495"/>
            <a:chOff x="1897623" y="1477210"/>
            <a:chExt cx="1476352" cy="666590"/>
          </a:xfrm>
        </p:grpSpPr>
        <p:grpSp>
          <p:nvGrpSpPr>
            <p:cNvPr id="328" name="Google Shape;328;p18"/>
            <p:cNvGrpSpPr/>
            <p:nvPr/>
          </p:nvGrpSpPr>
          <p:grpSpPr>
            <a:xfrm>
              <a:off x="1897623" y="1477210"/>
              <a:ext cx="248395" cy="302449"/>
              <a:chOff x="2202423" y="1477210"/>
              <a:chExt cx="248395" cy="302449"/>
            </a:xfrm>
          </p:grpSpPr>
          <p:sp>
            <p:nvSpPr>
              <p:cNvPr id="330" name="Google Shape;330;p18"/>
              <p:cNvSpPr/>
              <p:nvPr/>
            </p:nvSpPr>
            <p:spPr>
              <a:xfrm>
                <a:off x="2202423" y="1609599"/>
                <a:ext cx="248395" cy="170060"/>
              </a:xfrm>
              <a:custGeom>
                <a:avLst/>
                <a:gdLst/>
                <a:ahLst/>
                <a:cxnLst/>
                <a:rect l="l" t="t" r="r" b="b"/>
                <a:pathLst>
                  <a:path w="7550" h="5169" fill="none" extrusionOk="0">
                    <a:moveTo>
                      <a:pt x="7049" y="5168"/>
                    </a:moveTo>
                    <a:lnTo>
                      <a:pt x="489" y="5168"/>
                    </a:lnTo>
                    <a:cubicBezTo>
                      <a:pt x="215" y="5168"/>
                      <a:pt x="1" y="4954"/>
                      <a:pt x="1" y="4680"/>
                    </a:cubicBezTo>
                    <a:lnTo>
                      <a:pt x="1" y="501"/>
                    </a:lnTo>
                    <a:cubicBezTo>
                      <a:pt x="1" y="227"/>
                      <a:pt x="215" y="1"/>
                      <a:pt x="489" y="1"/>
                    </a:cubicBezTo>
                    <a:lnTo>
                      <a:pt x="7049" y="1"/>
                    </a:lnTo>
                    <a:cubicBezTo>
                      <a:pt x="7323" y="1"/>
                      <a:pt x="7549" y="227"/>
                      <a:pt x="7549" y="501"/>
                    </a:cubicBezTo>
                    <a:lnTo>
                      <a:pt x="7549" y="4680"/>
                    </a:lnTo>
                    <a:cubicBezTo>
                      <a:pt x="7549" y="4966"/>
                      <a:pt x="7323" y="5168"/>
                      <a:pt x="7049" y="5168"/>
                    </a:cubicBezTo>
                    <a:close/>
                  </a:path>
                </a:pathLst>
              </a:custGeom>
              <a:solidFill>
                <a:schemeClr val="accent2"/>
              </a:solid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8"/>
              <p:cNvSpPr/>
              <p:nvPr/>
            </p:nvSpPr>
            <p:spPr>
              <a:xfrm>
                <a:off x="2243943" y="1477210"/>
                <a:ext cx="164566" cy="133212"/>
              </a:xfrm>
              <a:custGeom>
                <a:avLst/>
                <a:gdLst/>
                <a:ahLst/>
                <a:cxnLst/>
                <a:rect l="l" t="t" r="r" b="b"/>
                <a:pathLst>
                  <a:path w="5002" h="4049" fill="none" extrusionOk="0">
                    <a:moveTo>
                      <a:pt x="5001" y="4049"/>
                    </a:moveTo>
                    <a:lnTo>
                      <a:pt x="5001" y="2501"/>
                    </a:lnTo>
                    <a:cubicBezTo>
                      <a:pt x="5001" y="1120"/>
                      <a:pt x="3882" y="1"/>
                      <a:pt x="2501" y="1"/>
                    </a:cubicBezTo>
                    <a:lnTo>
                      <a:pt x="2501" y="1"/>
                    </a:lnTo>
                    <a:cubicBezTo>
                      <a:pt x="1120" y="1"/>
                      <a:pt x="1" y="1120"/>
                      <a:pt x="1" y="2501"/>
                    </a:cubicBezTo>
                    <a:lnTo>
                      <a:pt x="1" y="4049"/>
                    </a:lnTo>
                  </a:path>
                </a:pathLst>
              </a:custGeom>
              <a:solidFill>
                <a:schemeClr val="accent2"/>
              </a:solid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33" name="Google Shape;333;p18"/>
            <p:cNvCxnSpPr/>
            <p:nvPr/>
          </p:nvCxnSpPr>
          <p:spPr>
            <a:xfrm rot="10800000">
              <a:off x="2393275" y="1639500"/>
              <a:ext cx="980700" cy="504300"/>
            </a:xfrm>
            <a:prstGeom prst="curvedConnector3">
              <a:avLst>
                <a:gd name="adj1" fmla="val 50000"/>
              </a:avLst>
            </a:prstGeom>
            <a:noFill/>
            <a:ln w="9525" cap="flat" cmpd="sng">
              <a:solidFill>
                <a:srgbClr val="000000"/>
              </a:solidFill>
              <a:prstDash val="solid"/>
              <a:round/>
              <a:headEnd type="none" w="med" len="med"/>
              <a:tailEnd type="oval" w="med" len="med"/>
            </a:ln>
          </p:spPr>
        </p:cxnSp>
      </p:grpSp>
      <p:grpSp>
        <p:nvGrpSpPr>
          <p:cNvPr id="350" name="Google Shape;350;p18"/>
          <p:cNvGrpSpPr/>
          <p:nvPr/>
        </p:nvGrpSpPr>
        <p:grpSpPr>
          <a:xfrm>
            <a:off x="161246" y="2089870"/>
            <a:ext cx="432048" cy="416299"/>
            <a:chOff x="6717869" y="1453092"/>
            <a:chExt cx="475964" cy="475964"/>
          </a:xfrm>
        </p:grpSpPr>
        <p:sp>
          <p:nvSpPr>
            <p:cNvPr id="351" name="Google Shape;351;p18"/>
            <p:cNvSpPr/>
            <p:nvPr/>
          </p:nvSpPr>
          <p:spPr>
            <a:xfrm>
              <a:off x="6717869" y="1453092"/>
              <a:ext cx="475964" cy="475964"/>
            </a:xfrm>
            <a:custGeom>
              <a:avLst/>
              <a:gdLst/>
              <a:ahLst/>
              <a:cxnLst/>
              <a:rect l="l" t="t" r="r" b="b"/>
              <a:pathLst>
                <a:path w="14467" h="14467" extrusionOk="0">
                  <a:moveTo>
                    <a:pt x="7228" y="1"/>
                  </a:moveTo>
                  <a:cubicBezTo>
                    <a:pt x="3239" y="1"/>
                    <a:pt x="1" y="3239"/>
                    <a:pt x="1" y="7228"/>
                  </a:cubicBezTo>
                  <a:cubicBezTo>
                    <a:pt x="1" y="11228"/>
                    <a:pt x="3239" y="14467"/>
                    <a:pt x="7228" y="14467"/>
                  </a:cubicBezTo>
                  <a:cubicBezTo>
                    <a:pt x="11228" y="14467"/>
                    <a:pt x="14467" y="11228"/>
                    <a:pt x="14467" y="7228"/>
                  </a:cubicBezTo>
                  <a:cubicBezTo>
                    <a:pt x="14467" y="3239"/>
                    <a:pt x="11228" y="1"/>
                    <a:pt x="72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 name="Google Shape;352;p18"/>
            <p:cNvSpPr/>
            <p:nvPr/>
          </p:nvSpPr>
          <p:spPr>
            <a:xfrm>
              <a:off x="6784853" y="1503877"/>
              <a:ext cx="341996" cy="398419"/>
            </a:xfrm>
            <a:custGeom>
              <a:avLst/>
              <a:gdLst/>
              <a:ahLst/>
              <a:cxnLst/>
              <a:rect l="l" t="t" r="r" b="b"/>
              <a:pathLst>
                <a:path w="10395" h="12110" fill="none" extrusionOk="0">
                  <a:moveTo>
                    <a:pt x="1" y="6049"/>
                  </a:moveTo>
                  <a:cubicBezTo>
                    <a:pt x="5894" y="12109"/>
                    <a:pt x="10395" y="6049"/>
                    <a:pt x="10395" y="6049"/>
                  </a:cubicBezTo>
                  <a:cubicBezTo>
                    <a:pt x="4513" y="0"/>
                    <a:pt x="1" y="6049"/>
                    <a:pt x="1" y="6049"/>
                  </a:cubicBezTo>
                  <a:close/>
                </a:path>
              </a:pathLst>
            </a:custGeom>
            <a:solidFill>
              <a:schemeClr val="accent6"/>
            </a:solid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3" name="Google Shape;353;p18"/>
            <p:cNvSpPr/>
            <p:nvPr/>
          </p:nvSpPr>
          <p:spPr>
            <a:xfrm>
              <a:off x="6892632" y="1641623"/>
              <a:ext cx="103832" cy="103832"/>
            </a:xfrm>
            <a:custGeom>
              <a:avLst/>
              <a:gdLst/>
              <a:ahLst/>
              <a:cxnLst/>
              <a:rect l="l" t="t" r="r" b="b"/>
              <a:pathLst>
                <a:path w="3156" h="3156" fill="none" extrusionOk="0">
                  <a:moveTo>
                    <a:pt x="3155" y="1572"/>
                  </a:moveTo>
                  <a:cubicBezTo>
                    <a:pt x="3155" y="2441"/>
                    <a:pt x="2441" y="3155"/>
                    <a:pt x="1572" y="3155"/>
                  </a:cubicBezTo>
                  <a:cubicBezTo>
                    <a:pt x="703" y="3155"/>
                    <a:pt x="0" y="2441"/>
                    <a:pt x="0" y="1572"/>
                  </a:cubicBezTo>
                  <a:cubicBezTo>
                    <a:pt x="0" y="703"/>
                    <a:pt x="703" y="0"/>
                    <a:pt x="1572" y="0"/>
                  </a:cubicBezTo>
                  <a:cubicBezTo>
                    <a:pt x="2441" y="0"/>
                    <a:pt x="3155" y="703"/>
                    <a:pt x="3155" y="1572"/>
                  </a:cubicBezTo>
                  <a:close/>
                </a:path>
              </a:pathLst>
            </a:custGeom>
            <a:solidFill>
              <a:schemeClr val="accent6"/>
            </a:solid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8"/>
            <p:cNvSpPr/>
            <p:nvPr/>
          </p:nvSpPr>
          <p:spPr>
            <a:xfrm>
              <a:off x="6828347" y="1570611"/>
              <a:ext cx="240532" cy="240170"/>
            </a:xfrm>
            <a:custGeom>
              <a:avLst/>
              <a:gdLst/>
              <a:ahLst/>
              <a:cxnLst/>
              <a:rect l="l" t="t" r="r" b="b"/>
              <a:pathLst>
                <a:path w="7311" h="7300" fill="none" extrusionOk="0">
                  <a:moveTo>
                    <a:pt x="7311" y="1"/>
                  </a:moveTo>
                  <a:lnTo>
                    <a:pt x="0" y="7299"/>
                  </a:lnTo>
                </a:path>
              </a:pathLst>
            </a:custGeom>
            <a:solidFill>
              <a:schemeClr val="accent6"/>
            </a:solid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61" name="Google Shape;361;p18"/>
          <p:cNvCxnSpPr>
            <a:cxnSpLocks/>
          </p:cNvCxnSpPr>
          <p:nvPr/>
        </p:nvCxnSpPr>
        <p:spPr>
          <a:xfrm flipH="1" flipV="1">
            <a:off x="2006533" y="2937935"/>
            <a:ext cx="720180" cy="15072"/>
          </a:xfrm>
          <a:prstGeom prst="straightConnector1">
            <a:avLst/>
          </a:prstGeom>
          <a:noFill/>
          <a:ln w="9525" cap="flat" cmpd="sng">
            <a:solidFill>
              <a:schemeClr val="dk1"/>
            </a:solidFill>
            <a:prstDash val="solid"/>
            <a:round/>
            <a:headEnd type="none" w="med" len="med"/>
            <a:tailEnd type="oval" w="med" len="med"/>
          </a:ln>
        </p:spPr>
      </p:cxnSp>
      <p:sp>
        <p:nvSpPr>
          <p:cNvPr id="4" name="TextBox 3">
            <a:extLst>
              <a:ext uri="{FF2B5EF4-FFF2-40B4-BE49-F238E27FC236}">
                <a16:creationId xmlns:a16="http://schemas.microsoft.com/office/drawing/2014/main" id="{C913D6D7-61A4-02B1-65A5-AAD70AC5FDA3}"/>
              </a:ext>
            </a:extLst>
          </p:cNvPr>
          <p:cNvSpPr txBox="1"/>
          <p:nvPr/>
        </p:nvSpPr>
        <p:spPr>
          <a:xfrm>
            <a:off x="5053450" y="1244228"/>
            <a:ext cx="4168034" cy="3016210"/>
          </a:xfrm>
          <a:prstGeom prst="rect">
            <a:avLst/>
          </a:prstGeom>
          <a:noFill/>
        </p:spPr>
        <p:txBody>
          <a:bodyPr wrap="square" rtlCol="0">
            <a:spAutoFit/>
          </a:bodyPr>
          <a:lstStyle/>
          <a:p>
            <a:r>
              <a:rPr lang="en-US" sz="1000" dirty="0"/>
              <a:t>-Disclaimer: Prior to doing the steps below, the root password was changed as seen in the screenshot below, using the </a:t>
            </a:r>
            <a:r>
              <a:rPr lang="en-US" sz="1000" dirty="0" err="1"/>
              <a:t>sudo</a:t>
            </a:r>
            <a:r>
              <a:rPr lang="en-US" sz="1000" dirty="0"/>
              <a:t> passwd root (refer to appendix 5).</a:t>
            </a:r>
          </a:p>
          <a:p>
            <a:endParaRPr lang="en-US" sz="1000" dirty="0"/>
          </a:p>
          <a:p>
            <a:r>
              <a:rPr lang="en-US" sz="1000" dirty="0"/>
              <a:t>-Disclaimer:-</a:t>
            </a:r>
            <a:r>
              <a:rPr lang="en-US" sz="1000" dirty="0" err="1"/>
              <a:t>rw</a:t>
            </a:r>
            <a:r>
              <a:rPr lang="en-US" sz="1000" dirty="0"/>
              <a:t>*r root </a:t>
            </a:r>
            <a:r>
              <a:rPr lang="en-US" sz="1000" dirty="0" err="1"/>
              <a:t>root</a:t>
            </a:r>
            <a:r>
              <a:rPr lang="en-US" sz="1000" dirty="0"/>
              <a:t> or seed </a:t>
            </a:r>
            <a:r>
              <a:rPr lang="en-US" sz="1000" dirty="0" err="1"/>
              <a:t>seed</a:t>
            </a:r>
            <a:r>
              <a:rPr lang="en-US" sz="1000" dirty="0"/>
              <a:t> or seed root, refers to the owner being root and the group owners being root too, or root owner and seed group… etc. </a:t>
            </a:r>
          </a:p>
          <a:p>
            <a:endParaRPr lang="en-US" sz="1000" dirty="0"/>
          </a:p>
          <a:p>
            <a:r>
              <a:rPr lang="en-US" sz="1000" dirty="0"/>
              <a:t>-Disclaimer: This a brief explanation of how BOF works, to start our vulnerable stack program has a buffer that takes up 32 bytes, it will then read the previous frame pointer and then go to the return address, which then it would normally go to the rest of the prewritten code (refer to appendix 1), but we want to write more in the buffer than the 32 bytes that it is supposed to take up so that we can run arbitrary codes, but we have to be careful because we don't want to run random codes that may already be on the stack so we want to fill it up with NOPs (refer to dictionary and appendix 3), that way the return address we guess will fall somewhere in what we call a </a:t>
            </a:r>
            <a:r>
              <a:rPr lang="en-US" sz="1000" dirty="0" err="1"/>
              <a:t>nop</a:t>
            </a:r>
            <a:r>
              <a:rPr lang="en-US" sz="1000" dirty="0"/>
              <a:t> sled (refer to dictionary)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grpSp>
        <p:nvGrpSpPr>
          <p:cNvPr id="499" name="Google Shape;499;p21"/>
          <p:cNvGrpSpPr/>
          <p:nvPr/>
        </p:nvGrpSpPr>
        <p:grpSpPr>
          <a:xfrm>
            <a:off x="26535" y="1211527"/>
            <a:ext cx="3499560" cy="2825140"/>
            <a:chOff x="721291" y="1096197"/>
            <a:chExt cx="3499560" cy="2825140"/>
          </a:xfrm>
        </p:grpSpPr>
        <p:sp>
          <p:nvSpPr>
            <p:cNvPr id="500" name="Google Shape;500;p21"/>
            <p:cNvSpPr/>
            <p:nvPr/>
          </p:nvSpPr>
          <p:spPr>
            <a:xfrm>
              <a:off x="721291" y="1767323"/>
              <a:ext cx="3499560" cy="2154014"/>
            </a:xfrm>
            <a:prstGeom prst="roundRect">
              <a:avLst>
                <a:gd name="adj" fmla="val 16667"/>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1" name="Google Shape;501;p21"/>
            <p:cNvGrpSpPr/>
            <p:nvPr/>
          </p:nvGrpSpPr>
          <p:grpSpPr>
            <a:xfrm>
              <a:off x="1086993" y="1096197"/>
              <a:ext cx="904915" cy="649505"/>
              <a:chOff x="2117737" y="1318219"/>
              <a:chExt cx="904915" cy="649505"/>
            </a:xfrm>
          </p:grpSpPr>
          <p:sp>
            <p:nvSpPr>
              <p:cNvPr id="502" name="Google Shape;502;p21"/>
              <p:cNvSpPr/>
              <p:nvPr/>
            </p:nvSpPr>
            <p:spPr>
              <a:xfrm>
                <a:off x="2164885" y="1318281"/>
                <a:ext cx="857767" cy="649443"/>
              </a:xfrm>
              <a:custGeom>
                <a:avLst/>
                <a:gdLst/>
                <a:ahLst/>
                <a:cxnLst/>
                <a:rect l="l" t="t" r="r" b="b"/>
                <a:pathLst>
                  <a:path w="27690" h="20965" extrusionOk="0">
                    <a:moveTo>
                      <a:pt x="8717" y="1"/>
                    </a:moveTo>
                    <a:cubicBezTo>
                      <a:pt x="7234" y="1"/>
                      <a:pt x="5786" y="436"/>
                      <a:pt x="4782" y="1369"/>
                    </a:cubicBezTo>
                    <a:cubicBezTo>
                      <a:pt x="2412" y="3536"/>
                      <a:pt x="3103" y="7298"/>
                      <a:pt x="3698" y="9168"/>
                    </a:cubicBezTo>
                    <a:cubicBezTo>
                      <a:pt x="4293" y="11025"/>
                      <a:pt x="2698" y="12573"/>
                      <a:pt x="1281" y="14383"/>
                    </a:cubicBezTo>
                    <a:cubicBezTo>
                      <a:pt x="0" y="16029"/>
                      <a:pt x="4" y="20965"/>
                      <a:pt x="4274" y="20965"/>
                    </a:cubicBezTo>
                    <a:cubicBezTo>
                      <a:pt x="4727" y="20965"/>
                      <a:pt x="5228" y="20909"/>
                      <a:pt x="5782" y="20788"/>
                    </a:cubicBezTo>
                    <a:cubicBezTo>
                      <a:pt x="10213" y="19816"/>
                      <a:pt x="12205" y="18292"/>
                      <a:pt x="14335" y="18292"/>
                    </a:cubicBezTo>
                    <a:cubicBezTo>
                      <a:pt x="14969" y="18292"/>
                      <a:pt x="15616" y="18427"/>
                      <a:pt x="16343" y="18752"/>
                    </a:cubicBezTo>
                    <a:cubicBezTo>
                      <a:pt x="17562" y="19293"/>
                      <a:pt x="19048" y="19626"/>
                      <a:pt x="20497" y="19626"/>
                    </a:cubicBezTo>
                    <a:cubicBezTo>
                      <a:pt x="22810" y="19626"/>
                      <a:pt x="25029" y="18777"/>
                      <a:pt x="25915" y="16573"/>
                    </a:cubicBezTo>
                    <a:cubicBezTo>
                      <a:pt x="27368" y="12990"/>
                      <a:pt x="27689" y="8227"/>
                      <a:pt x="18248" y="5001"/>
                    </a:cubicBezTo>
                    <a:cubicBezTo>
                      <a:pt x="18248" y="5001"/>
                      <a:pt x="15842" y="4643"/>
                      <a:pt x="13878" y="2179"/>
                    </a:cubicBezTo>
                    <a:cubicBezTo>
                      <a:pt x="12741" y="776"/>
                      <a:pt x="10697" y="1"/>
                      <a:pt x="8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1"/>
              <p:cNvSpPr/>
              <p:nvPr/>
            </p:nvSpPr>
            <p:spPr>
              <a:xfrm>
                <a:off x="2117737" y="1766092"/>
                <a:ext cx="284528" cy="98075"/>
              </a:xfrm>
              <a:custGeom>
                <a:avLst/>
                <a:gdLst/>
                <a:ahLst/>
                <a:cxnLst/>
                <a:rect l="l" t="t" r="r" b="b"/>
                <a:pathLst>
                  <a:path w="9185" h="3166" extrusionOk="0">
                    <a:moveTo>
                      <a:pt x="1590" y="0"/>
                    </a:moveTo>
                    <a:cubicBezTo>
                      <a:pt x="1" y="0"/>
                      <a:pt x="4247" y="2719"/>
                      <a:pt x="9185" y="3165"/>
                    </a:cubicBezTo>
                    <a:cubicBezTo>
                      <a:pt x="9185" y="3165"/>
                      <a:pt x="5875" y="939"/>
                      <a:pt x="2434" y="129"/>
                    </a:cubicBezTo>
                    <a:cubicBezTo>
                      <a:pt x="2061" y="40"/>
                      <a:pt x="1782" y="0"/>
                      <a:pt x="15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1"/>
              <p:cNvSpPr/>
              <p:nvPr/>
            </p:nvSpPr>
            <p:spPr>
              <a:xfrm>
                <a:off x="2214201" y="1666406"/>
                <a:ext cx="194725" cy="198845"/>
              </a:xfrm>
              <a:custGeom>
                <a:avLst/>
                <a:gdLst/>
                <a:ahLst/>
                <a:cxnLst/>
                <a:rect l="l" t="t" r="r" b="b"/>
                <a:pathLst>
                  <a:path w="6286" h="6419" extrusionOk="0">
                    <a:moveTo>
                      <a:pt x="772" y="0"/>
                    </a:moveTo>
                    <a:cubicBezTo>
                      <a:pt x="0" y="0"/>
                      <a:pt x="2426" y="3934"/>
                      <a:pt x="6285" y="6419"/>
                    </a:cubicBezTo>
                    <a:cubicBezTo>
                      <a:pt x="6285" y="6419"/>
                      <a:pt x="4392" y="2907"/>
                      <a:pt x="1713" y="585"/>
                    </a:cubicBezTo>
                    <a:cubicBezTo>
                      <a:pt x="1244" y="178"/>
                      <a:pt x="935" y="0"/>
                      <a:pt x="7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1"/>
              <p:cNvSpPr/>
              <p:nvPr/>
            </p:nvSpPr>
            <p:spPr>
              <a:xfrm>
                <a:off x="2294154" y="1621551"/>
                <a:ext cx="120657" cy="242616"/>
              </a:xfrm>
              <a:custGeom>
                <a:avLst/>
                <a:gdLst/>
                <a:ahLst/>
                <a:cxnLst/>
                <a:rect l="l" t="t" r="r" b="b"/>
                <a:pathLst>
                  <a:path w="3895" h="7832" extrusionOk="0">
                    <a:moveTo>
                      <a:pt x="617" y="0"/>
                    </a:moveTo>
                    <a:cubicBezTo>
                      <a:pt x="0" y="0"/>
                      <a:pt x="1103" y="4361"/>
                      <a:pt x="3895" y="7831"/>
                    </a:cubicBezTo>
                    <a:cubicBezTo>
                      <a:pt x="3895" y="7831"/>
                      <a:pt x="3180" y="3902"/>
                      <a:pt x="1382" y="866"/>
                    </a:cubicBezTo>
                    <a:cubicBezTo>
                      <a:pt x="1023" y="263"/>
                      <a:pt x="768" y="0"/>
                      <a:pt x="6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1"/>
              <p:cNvSpPr/>
              <p:nvPr/>
            </p:nvSpPr>
            <p:spPr>
              <a:xfrm>
                <a:off x="2384546" y="1573133"/>
                <a:ext cx="420489" cy="290662"/>
              </a:xfrm>
              <a:custGeom>
                <a:avLst/>
                <a:gdLst/>
                <a:ahLst/>
                <a:cxnLst/>
                <a:rect l="l" t="t" r="r" b="b"/>
                <a:pathLst>
                  <a:path w="13574" h="9383" extrusionOk="0">
                    <a:moveTo>
                      <a:pt x="0" y="0"/>
                    </a:moveTo>
                    <a:lnTo>
                      <a:pt x="0" y="9382"/>
                    </a:lnTo>
                    <a:lnTo>
                      <a:pt x="13573" y="9382"/>
                    </a:lnTo>
                    <a:lnTo>
                      <a:pt x="135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1"/>
              <p:cNvSpPr/>
              <p:nvPr/>
            </p:nvSpPr>
            <p:spPr>
              <a:xfrm>
                <a:off x="2384546" y="1573133"/>
                <a:ext cx="420489" cy="29522"/>
              </a:xfrm>
              <a:custGeom>
                <a:avLst/>
                <a:gdLst/>
                <a:ahLst/>
                <a:cxnLst/>
                <a:rect l="l" t="t" r="r" b="b"/>
                <a:pathLst>
                  <a:path w="13574" h="953" extrusionOk="0">
                    <a:moveTo>
                      <a:pt x="0" y="0"/>
                    </a:moveTo>
                    <a:lnTo>
                      <a:pt x="0" y="953"/>
                    </a:lnTo>
                    <a:lnTo>
                      <a:pt x="13573" y="953"/>
                    </a:lnTo>
                    <a:lnTo>
                      <a:pt x="135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1"/>
              <p:cNvSpPr/>
              <p:nvPr/>
            </p:nvSpPr>
            <p:spPr>
              <a:xfrm>
                <a:off x="2394862" y="1581249"/>
                <a:ext cx="16635" cy="12918"/>
              </a:xfrm>
              <a:custGeom>
                <a:avLst/>
                <a:gdLst/>
                <a:ahLst/>
                <a:cxnLst/>
                <a:rect l="l" t="t" r="r" b="b"/>
                <a:pathLst>
                  <a:path w="537" h="417" extrusionOk="0">
                    <a:moveTo>
                      <a:pt x="275" y="0"/>
                    </a:moveTo>
                    <a:cubicBezTo>
                      <a:pt x="1" y="0"/>
                      <a:pt x="1" y="417"/>
                      <a:pt x="275" y="417"/>
                    </a:cubicBezTo>
                    <a:cubicBezTo>
                      <a:pt x="537" y="417"/>
                      <a:pt x="537" y="0"/>
                      <a:pt x="2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1"/>
              <p:cNvSpPr/>
              <p:nvPr/>
            </p:nvSpPr>
            <p:spPr>
              <a:xfrm>
                <a:off x="2414037" y="1581249"/>
                <a:ext cx="16635" cy="12918"/>
              </a:xfrm>
              <a:custGeom>
                <a:avLst/>
                <a:gdLst/>
                <a:ahLst/>
                <a:cxnLst/>
                <a:rect l="l" t="t" r="r" b="b"/>
                <a:pathLst>
                  <a:path w="537" h="417" extrusionOk="0">
                    <a:moveTo>
                      <a:pt x="263" y="0"/>
                    </a:moveTo>
                    <a:cubicBezTo>
                      <a:pt x="1" y="0"/>
                      <a:pt x="1" y="417"/>
                      <a:pt x="263" y="417"/>
                    </a:cubicBezTo>
                    <a:cubicBezTo>
                      <a:pt x="537" y="417"/>
                      <a:pt x="537" y="0"/>
                      <a:pt x="2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1"/>
              <p:cNvSpPr/>
              <p:nvPr/>
            </p:nvSpPr>
            <p:spPr>
              <a:xfrm>
                <a:off x="2433212" y="1581249"/>
                <a:ext cx="16635" cy="12918"/>
              </a:xfrm>
              <a:custGeom>
                <a:avLst/>
                <a:gdLst/>
                <a:ahLst/>
                <a:cxnLst/>
                <a:rect l="l" t="t" r="r" b="b"/>
                <a:pathLst>
                  <a:path w="537" h="417" extrusionOk="0">
                    <a:moveTo>
                      <a:pt x="275" y="0"/>
                    </a:moveTo>
                    <a:cubicBezTo>
                      <a:pt x="1" y="0"/>
                      <a:pt x="1" y="417"/>
                      <a:pt x="275" y="417"/>
                    </a:cubicBezTo>
                    <a:cubicBezTo>
                      <a:pt x="537" y="417"/>
                      <a:pt x="537" y="0"/>
                      <a:pt x="2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1"/>
              <p:cNvSpPr/>
              <p:nvPr/>
            </p:nvSpPr>
            <p:spPr>
              <a:xfrm>
                <a:off x="2456476" y="1667553"/>
                <a:ext cx="269628" cy="8488"/>
              </a:xfrm>
              <a:custGeom>
                <a:avLst/>
                <a:gdLst/>
                <a:ahLst/>
                <a:cxnLst/>
                <a:rect l="l" t="t" r="r" b="b"/>
                <a:pathLst>
                  <a:path w="8704" h="274" extrusionOk="0">
                    <a:moveTo>
                      <a:pt x="131" y="0"/>
                    </a:moveTo>
                    <a:cubicBezTo>
                      <a:pt x="60" y="0"/>
                      <a:pt x="0" y="60"/>
                      <a:pt x="0" y="131"/>
                    </a:cubicBezTo>
                    <a:cubicBezTo>
                      <a:pt x="0" y="214"/>
                      <a:pt x="60" y="274"/>
                      <a:pt x="131" y="274"/>
                    </a:cubicBezTo>
                    <a:lnTo>
                      <a:pt x="8573" y="274"/>
                    </a:lnTo>
                    <a:cubicBezTo>
                      <a:pt x="8644" y="274"/>
                      <a:pt x="8704" y="214"/>
                      <a:pt x="8704" y="131"/>
                    </a:cubicBezTo>
                    <a:cubicBezTo>
                      <a:pt x="8704" y="60"/>
                      <a:pt x="8644" y="0"/>
                      <a:pt x="85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1"/>
              <p:cNvSpPr/>
              <p:nvPr/>
            </p:nvSpPr>
            <p:spPr>
              <a:xfrm>
                <a:off x="2456476" y="1705531"/>
                <a:ext cx="269628" cy="8147"/>
              </a:xfrm>
              <a:custGeom>
                <a:avLst/>
                <a:gdLst/>
                <a:ahLst/>
                <a:cxnLst/>
                <a:rect l="l" t="t" r="r" b="b"/>
                <a:pathLst>
                  <a:path w="8704" h="263" extrusionOk="0">
                    <a:moveTo>
                      <a:pt x="131" y="0"/>
                    </a:moveTo>
                    <a:cubicBezTo>
                      <a:pt x="60" y="0"/>
                      <a:pt x="0" y="60"/>
                      <a:pt x="0" y="131"/>
                    </a:cubicBezTo>
                    <a:cubicBezTo>
                      <a:pt x="0" y="203"/>
                      <a:pt x="60" y="262"/>
                      <a:pt x="131" y="262"/>
                    </a:cubicBezTo>
                    <a:lnTo>
                      <a:pt x="8573" y="262"/>
                    </a:lnTo>
                    <a:cubicBezTo>
                      <a:pt x="8644" y="262"/>
                      <a:pt x="8704" y="203"/>
                      <a:pt x="8704" y="131"/>
                    </a:cubicBezTo>
                    <a:cubicBezTo>
                      <a:pt x="8704" y="60"/>
                      <a:pt x="8644" y="0"/>
                      <a:pt x="85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1"/>
              <p:cNvSpPr/>
              <p:nvPr/>
            </p:nvSpPr>
            <p:spPr>
              <a:xfrm>
                <a:off x="2456476" y="1743138"/>
                <a:ext cx="269628" cy="8519"/>
              </a:xfrm>
              <a:custGeom>
                <a:avLst/>
                <a:gdLst/>
                <a:ahLst/>
                <a:cxnLst/>
                <a:rect l="l" t="t" r="r" b="b"/>
                <a:pathLst>
                  <a:path w="8704" h="275" extrusionOk="0">
                    <a:moveTo>
                      <a:pt x="131" y="1"/>
                    </a:moveTo>
                    <a:cubicBezTo>
                      <a:pt x="60" y="1"/>
                      <a:pt x="0" y="60"/>
                      <a:pt x="0" y="132"/>
                    </a:cubicBezTo>
                    <a:cubicBezTo>
                      <a:pt x="0" y="215"/>
                      <a:pt x="60" y="275"/>
                      <a:pt x="131" y="275"/>
                    </a:cubicBezTo>
                    <a:lnTo>
                      <a:pt x="8573" y="275"/>
                    </a:lnTo>
                    <a:cubicBezTo>
                      <a:pt x="8644" y="275"/>
                      <a:pt x="8704" y="215"/>
                      <a:pt x="8704" y="132"/>
                    </a:cubicBezTo>
                    <a:cubicBezTo>
                      <a:pt x="8704" y="60"/>
                      <a:pt x="8644" y="1"/>
                      <a:pt x="8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1"/>
              <p:cNvSpPr/>
              <p:nvPr/>
            </p:nvSpPr>
            <p:spPr>
              <a:xfrm>
                <a:off x="2460534" y="1783718"/>
                <a:ext cx="261512" cy="80077"/>
              </a:xfrm>
              <a:custGeom>
                <a:avLst/>
                <a:gdLst/>
                <a:ahLst/>
                <a:cxnLst/>
                <a:rect l="l" t="t" r="r" b="b"/>
                <a:pathLst>
                  <a:path w="8442" h="2585" extrusionOk="0">
                    <a:moveTo>
                      <a:pt x="0" y="1"/>
                    </a:moveTo>
                    <a:lnTo>
                      <a:pt x="0" y="2584"/>
                    </a:lnTo>
                    <a:lnTo>
                      <a:pt x="8442" y="2584"/>
                    </a:lnTo>
                    <a:lnTo>
                      <a:pt x="844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1"/>
              <p:cNvSpPr/>
              <p:nvPr/>
            </p:nvSpPr>
            <p:spPr>
              <a:xfrm>
                <a:off x="2730131" y="1421158"/>
                <a:ext cx="229079" cy="195530"/>
              </a:xfrm>
              <a:custGeom>
                <a:avLst/>
                <a:gdLst/>
                <a:ahLst/>
                <a:cxnLst/>
                <a:rect l="l" t="t" r="r" b="b"/>
                <a:pathLst>
                  <a:path w="7395" h="6312" extrusionOk="0">
                    <a:moveTo>
                      <a:pt x="1" y="1"/>
                    </a:moveTo>
                    <a:lnTo>
                      <a:pt x="1" y="6311"/>
                    </a:lnTo>
                    <a:lnTo>
                      <a:pt x="7394" y="6311"/>
                    </a:lnTo>
                    <a:lnTo>
                      <a:pt x="739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1"/>
              <p:cNvSpPr/>
              <p:nvPr/>
            </p:nvSpPr>
            <p:spPr>
              <a:xfrm>
                <a:off x="2730131" y="1511147"/>
                <a:ext cx="176324" cy="105169"/>
              </a:xfrm>
              <a:custGeom>
                <a:avLst/>
                <a:gdLst/>
                <a:ahLst/>
                <a:cxnLst/>
                <a:rect l="l" t="t" r="r" b="b"/>
                <a:pathLst>
                  <a:path w="5692" h="3395" extrusionOk="0">
                    <a:moveTo>
                      <a:pt x="2737" y="1"/>
                    </a:moveTo>
                    <a:cubicBezTo>
                      <a:pt x="2734" y="1"/>
                      <a:pt x="2730" y="1"/>
                      <a:pt x="2727" y="1"/>
                    </a:cubicBezTo>
                    <a:cubicBezTo>
                      <a:pt x="1763" y="37"/>
                      <a:pt x="1" y="3394"/>
                      <a:pt x="1" y="3394"/>
                    </a:cubicBezTo>
                    <a:lnTo>
                      <a:pt x="5692" y="3394"/>
                    </a:lnTo>
                    <a:cubicBezTo>
                      <a:pt x="5692" y="3394"/>
                      <a:pt x="3705" y="1"/>
                      <a:pt x="27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1"/>
              <p:cNvSpPr/>
              <p:nvPr/>
            </p:nvSpPr>
            <p:spPr>
              <a:xfrm>
                <a:off x="2835981" y="1438505"/>
                <a:ext cx="52786" cy="52414"/>
              </a:xfrm>
              <a:custGeom>
                <a:avLst/>
                <a:gdLst/>
                <a:ahLst/>
                <a:cxnLst/>
                <a:rect l="l" t="t" r="r" b="b"/>
                <a:pathLst>
                  <a:path w="1704" h="1692" extrusionOk="0">
                    <a:moveTo>
                      <a:pt x="858" y="0"/>
                    </a:moveTo>
                    <a:cubicBezTo>
                      <a:pt x="382" y="0"/>
                      <a:pt x="1" y="381"/>
                      <a:pt x="1" y="846"/>
                    </a:cubicBezTo>
                    <a:cubicBezTo>
                      <a:pt x="1" y="1310"/>
                      <a:pt x="382" y="1691"/>
                      <a:pt x="858" y="1691"/>
                    </a:cubicBezTo>
                    <a:cubicBezTo>
                      <a:pt x="1322" y="1691"/>
                      <a:pt x="1703" y="1310"/>
                      <a:pt x="1703" y="846"/>
                    </a:cubicBezTo>
                    <a:cubicBezTo>
                      <a:pt x="1703" y="381"/>
                      <a:pt x="1322" y="0"/>
                      <a:pt x="8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1"/>
              <p:cNvSpPr/>
              <p:nvPr/>
            </p:nvSpPr>
            <p:spPr>
              <a:xfrm>
                <a:off x="2222255" y="1422304"/>
                <a:ext cx="108824" cy="115174"/>
              </a:xfrm>
              <a:custGeom>
                <a:avLst/>
                <a:gdLst/>
                <a:ahLst/>
                <a:cxnLst/>
                <a:rect l="l" t="t" r="r" b="b"/>
                <a:pathLst>
                  <a:path w="3513" h="3718" extrusionOk="0">
                    <a:moveTo>
                      <a:pt x="2002" y="2078"/>
                    </a:moveTo>
                    <a:cubicBezTo>
                      <a:pt x="2007" y="2078"/>
                      <a:pt x="2012" y="2078"/>
                      <a:pt x="2016" y="2078"/>
                    </a:cubicBezTo>
                    <a:lnTo>
                      <a:pt x="2016" y="2078"/>
                    </a:lnTo>
                    <a:cubicBezTo>
                      <a:pt x="1973" y="2130"/>
                      <a:pt x="1924" y="2173"/>
                      <a:pt x="1870" y="2202"/>
                    </a:cubicBezTo>
                    <a:cubicBezTo>
                      <a:pt x="1835" y="2223"/>
                      <a:pt x="1797" y="2236"/>
                      <a:pt x="1761" y="2236"/>
                    </a:cubicBezTo>
                    <a:cubicBezTo>
                      <a:pt x="1735" y="2236"/>
                      <a:pt x="1711" y="2229"/>
                      <a:pt x="1691" y="2214"/>
                    </a:cubicBezTo>
                    <a:cubicBezTo>
                      <a:pt x="1683" y="2205"/>
                      <a:pt x="1674" y="2177"/>
                      <a:pt x="1660" y="2177"/>
                    </a:cubicBezTo>
                    <a:cubicBezTo>
                      <a:pt x="1655" y="2177"/>
                      <a:pt x="1650" y="2181"/>
                      <a:pt x="1644" y="2190"/>
                    </a:cubicBezTo>
                    <a:cubicBezTo>
                      <a:pt x="1680" y="2100"/>
                      <a:pt x="1867" y="2078"/>
                      <a:pt x="2002" y="2078"/>
                    </a:cubicBezTo>
                    <a:close/>
                    <a:moveTo>
                      <a:pt x="1522" y="0"/>
                    </a:moveTo>
                    <a:cubicBezTo>
                      <a:pt x="1335" y="0"/>
                      <a:pt x="1143" y="26"/>
                      <a:pt x="953" y="59"/>
                    </a:cubicBezTo>
                    <a:cubicBezTo>
                      <a:pt x="477" y="166"/>
                      <a:pt x="13" y="452"/>
                      <a:pt x="1" y="988"/>
                    </a:cubicBezTo>
                    <a:cubicBezTo>
                      <a:pt x="1" y="1175"/>
                      <a:pt x="151" y="1271"/>
                      <a:pt x="303" y="1271"/>
                    </a:cubicBezTo>
                    <a:cubicBezTo>
                      <a:pt x="460" y="1271"/>
                      <a:pt x="620" y="1169"/>
                      <a:pt x="620" y="964"/>
                    </a:cubicBezTo>
                    <a:cubicBezTo>
                      <a:pt x="620" y="773"/>
                      <a:pt x="870" y="702"/>
                      <a:pt x="1036" y="666"/>
                    </a:cubicBezTo>
                    <a:cubicBezTo>
                      <a:pt x="1179" y="631"/>
                      <a:pt x="1338" y="595"/>
                      <a:pt x="1494" y="595"/>
                    </a:cubicBezTo>
                    <a:cubicBezTo>
                      <a:pt x="1599" y="595"/>
                      <a:pt x="1703" y="611"/>
                      <a:pt x="1798" y="654"/>
                    </a:cubicBezTo>
                    <a:cubicBezTo>
                      <a:pt x="2136" y="793"/>
                      <a:pt x="2275" y="1148"/>
                      <a:pt x="2250" y="1483"/>
                    </a:cubicBezTo>
                    <a:lnTo>
                      <a:pt x="2250" y="1483"/>
                    </a:lnTo>
                    <a:cubicBezTo>
                      <a:pt x="2234" y="1480"/>
                      <a:pt x="2219" y="1478"/>
                      <a:pt x="2203" y="1476"/>
                    </a:cubicBezTo>
                    <a:cubicBezTo>
                      <a:pt x="2139" y="1467"/>
                      <a:pt x="2072" y="1462"/>
                      <a:pt x="2004" y="1462"/>
                    </a:cubicBezTo>
                    <a:cubicBezTo>
                      <a:pt x="1705" y="1462"/>
                      <a:pt x="1385" y="1553"/>
                      <a:pt x="1191" y="1785"/>
                    </a:cubicBezTo>
                    <a:cubicBezTo>
                      <a:pt x="917" y="2119"/>
                      <a:pt x="1072" y="2619"/>
                      <a:pt x="1441" y="2797"/>
                    </a:cubicBezTo>
                    <a:cubicBezTo>
                      <a:pt x="1549" y="2847"/>
                      <a:pt x="1658" y="2869"/>
                      <a:pt x="1765" y="2869"/>
                    </a:cubicBezTo>
                    <a:cubicBezTo>
                      <a:pt x="2073" y="2869"/>
                      <a:pt x="2366" y="2685"/>
                      <a:pt x="2560" y="2428"/>
                    </a:cubicBezTo>
                    <a:cubicBezTo>
                      <a:pt x="2570" y="2415"/>
                      <a:pt x="2579" y="2402"/>
                      <a:pt x="2588" y="2389"/>
                    </a:cubicBezTo>
                    <a:lnTo>
                      <a:pt x="2588" y="2389"/>
                    </a:lnTo>
                    <a:cubicBezTo>
                      <a:pt x="2724" y="2647"/>
                      <a:pt x="2610" y="3021"/>
                      <a:pt x="2346" y="3095"/>
                    </a:cubicBezTo>
                    <a:cubicBezTo>
                      <a:pt x="1999" y="3204"/>
                      <a:pt x="2097" y="3718"/>
                      <a:pt x="2414" y="3718"/>
                    </a:cubicBezTo>
                    <a:cubicBezTo>
                      <a:pt x="2445" y="3718"/>
                      <a:pt x="2478" y="3713"/>
                      <a:pt x="2513" y="3702"/>
                    </a:cubicBezTo>
                    <a:cubicBezTo>
                      <a:pt x="3191" y="3488"/>
                      <a:pt x="3513" y="2607"/>
                      <a:pt x="3096" y="2012"/>
                    </a:cubicBezTo>
                    <a:cubicBezTo>
                      <a:pt x="3025" y="1913"/>
                      <a:pt x="2943" y="1827"/>
                      <a:pt x="2852" y="1753"/>
                    </a:cubicBezTo>
                    <a:lnTo>
                      <a:pt x="2852" y="1753"/>
                    </a:lnTo>
                    <a:cubicBezTo>
                      <a:pt x="2957" y="1199"/>
                      <a:pt x="2787" y="603"/>
                      <a:pt x="2322" y="238"/>
                    </a:cubicBezTo>
                    <a:cubicBezTo>
                      <a:pt x="2079" y="59"/>
                      <a:pt x="1805" y="0"/>
                      <a:pt x="15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1"/>
              <p:cNvSpPr/>
              <p:nvPr/>
            </p:nvSpPr>
            <p:spPr>
              <a:xfrm>
                <a:off x="2481165" y="1318219"/>
                <a:ext cx="123972" cy="138934"/>
              </a:xfrm>
              <a:custGeom>
                <a:avLst/>
                <a:gdLst/>
                <a:ahLst/>
                <a:cxnLst/>
                <a:rect l="l" t="t" r="r" b="b"/>
                <a:pathLst>
                  <a:path w="4002" h="4485" extrusionOk="0">
                    <a:moveTo>
                      <a:pt x="1769" y="1734"/>
                    </a:moveTo>
                    <a:cubicBezTo>
                      <a:pt x="1793" y="1734"/>
                      <a:pt x="1791" y="1752"/>
                      <a:pt x="1784" y="1752"/>
                    </a:cubicBezTo>
                    <a:cubicBezTo>
                      <a:pt x="1781" y="1752"/>
                      <a:pt x="1778" y="1749"/>
                      <a:pt x="1775" y="1740"/>
                    </a:cubicBezTo>
                    <a:lnTo>
                      <a:pt x="1775" y="1740"/>
                    </a:lnTo>
                    <a:cubicBezTo>
                      <a:pt x="1787" y="1859"/>
                      <a:pt x="1572" y="1943"/>
                      <a:pt x="1501" y="1978"/>
                    </a:cubicBezTo>
                    <a:cubicBezTo>
                      <a:pt x="1446" y="1999"/>
                      <a:pt x="1379" y="2020"/>
                      <a:pt x="1308" y="2034"/>
                    </a:cubicBezTo>
                    <a:lnTo>
                      <a:pt x="1308" y="2034"/>
                    </a:lnTo>
                    <a:cubicBezTo>
                      <a:pt x="1382" y="1915"/>
                      <a:pt x="1487" y="1815"/>
                      <a:pt x="1620" y="1764"/>
                    </a:cubicBezTo>
                    <a:cubicBezTo>
                      <a:pt x="1668" y="1752"/>
                      <a:pt x="1691" y="1752"/>
                      <a:pt x="1739" y="1740"/>
                    </a:cubicBezTo>
                    <a:cubicBezTo>
                      <a:pt x="1752" y="1736"/>
                      <a:pt x="1761" y="1734"/>
                      <a:pt x="1769" y="1734"/>
                    </a:cubicBezTo>
                    <a:close/>
                    <a:moveTo>
                      <a:pt x="2889" y="2931"/>
                    </a:moveTo>
                    <a:cubicBezTo>
                      <a:pt x="2900" y="2931"/>
                      <a:pt x="2923" y="2961"/>
                      <a:pt x="2914" y="2961"/>
                    </a:cubicBezTo>
                    <a:cubicBezTo>
                      <a:pt x="2910" y="2961"/>
                      <a:pt x="2900" y="2956"/>
                      <a:pt x="2882" y="2941"/>
                    </a:cubicBezTo>
                    <a:lnTo>
                      <a:pt x="2882" y="2941"/>
                    </a:lnTo>
                    <a:cubicBezTo>
                      <a:pt x="2882" y="2934"/>
                      <a:pt x="2885" y="2931"/>
                      <a:pt x="2889" y="2931"/>
                    </a:cubicBezTo>
                    <a:close/>
                    <a:moveTo>
                      <a:pt x="1543" y="0"/>
                    </a:moveTo>
                    <a:cubicBezTo>
                      <a:pt x="1059" y="0"/>
                      <a:pt x="607" y="221"/>
                      <a:pt x="346" y="669"/>
                    </a:cubicBezTo>
                    <a:cubicBezTo>
                      <a:pt x="60" y="1133"/>
                      <a:pt x="1" y="1990"/>
                      <a:pt x="406" y="2407"/>
                    </a:cubicBezTo>
                    <a:cubicBezTo>
                      <a:pt x="459" y="2464"/>
                      <a:pt x="518" y="2511"/>
                      <a:pt x="581" y="2550"/>
                    </a:cubicBezTo>
                    <a:lnTo>
                      <a:pt x="581" y="2550"/>
                    </a:lnTo>
                    <a:cubicBezTo>
                      <a:pt x="602" y="2921"/>
                      <a:pt x="770" y="3279"/>
                      <a:pt x="1037" y="3538"/>
                    </a:cubicBezTo>
                    <a:cubicBezTo>
                      <a:pt x="1328" y="3806"/>
                      <a:pt x="1699" y="3944"/>
                      <a:pt x="2075" y="3944"/>
                    </a:cubicBezTo>
                    <a:cubicBezTo>
                      <a:pt x="2195" y="3944"/>
                      <a:pt x="2315" y="3930"/>
                      <a:pt x="2434" y="3901"/>
                    </a:cubicBezTo>
                    <a:lnTo>
                      <a:pt x="2434" y="3901"/>
                    </a:lnTo>
                    <a:cubicBezTo>
                      <a:pt x="2645" y="4239"/>
                      <a:pt x="2993" y="4484"/>
                      <a:pt x="3388" y="4484"/>
                    </a:cubicBezTo>
                    <a:cubicBezTo>
                      <a:pt x="3502" y="4484"/>
                      <a:pt x="3620" y="4464"/>
                      <a:pt x="3739" y="4419"/>
                    </a:cubicBezTo>
                    <a:cubicBezTo>
                      <a:pt x="3894" y="4360"/>
                      <a:pt x="4001" y="4205"/>
                      <a:pt x="3954" y="4026"/>
                    </a:cubicBezTo>
                    <a:cubicBezTo>
                      <a:pt x="3924" y="3908"/>
                      <a:pt x="3796" y="3797"/>
                      <a:pt x="3658" y="3797"/>
                    </a:cubicBezTo>
                    <a:cubicBezTo>
                      <a:pt x="3630" y="3797"/>
                      <a:pt x="3601" y="3802"/>
                      <a:pt x="3573" y="3812"/>
                    </a:cubicBezTo>
                    <a:cubicBezTo>
                      <a:pt x="3520" y="3830"/>
                      <a:pt x="3468" y="3838"/>
                      <a:pt x="3418" y="3838"/>
                    </a:cubicBezTo>
                    <a:cubicBezTo>
                      <a:pt x="3259" y="3838"/>
                      <a:pt x="3118" y="3755"/>
                      <a:pt x="3016" y="3628"/>
                    </a:cubicBezTo>
                    <a:lnTo>
                      <a:pt x="3016" y="3628"/>
                    </a:lnTo>
                    <a:cubicBezTo>
                      <a:pt x="3403" y="3341"/>
                      <a:pt x="3722" y="2866"/>
                      <a:pt x="3299" y="2478"/>
                    </a:cubicBezTo>
                    <a:cubicBezTo>
                      <a:pt x="3190" y="2380"/>
                      <a:pt x="3048" y="2334"/>
                      <a:pt x="2905" y="2334"/>
                    </a:cubicBezTo>
                    <a:cubicBezTo>
                      <a:pt x="2735" y="2334"/>
                      <a:pt x="2564" y="2398"/>
                      <a:pt x="2442" y="2514"/>
                    </a:cubicBezTo>
                    <a:cubicBezTo>
                      <a:pt x="2233" y="2713"/>
                      <a:pt x="2182" y="3003"/>
                      <a:pt x="2219" y="3287"/>
                    </a:cubicBezTo>
                    <a:lnTo>
                      <a:pt x="2219" y="3287"/>
                    </a:lnTo>
                    <a:cubicBezTo>
                      <a:pt x="2218" y="3288"/>
                      <a:pt x="2217" y="3288"/>
                      <a:pt x="2215" y="3288"/>
                    </a:cubicBezTo>
                    <a:cubicBezTo>
                      <a:pt x="2168" y="3294"/>
                      <a:pt x="2121" y="3297"/>
                      <a:pt x="2075" y="3297"/>
                    </a:cubicBezTo>
                    <a:cubicBezTo>
                      <a:pt x="1841" y="3297"/>
                      <a:pt x="1622" y="3221"/>
                      <a:pt x="1453" y="3062"/>
                    </a:cubicBezTo>
                    <a:cubicBezTo>
                      <a:pt x="1349" y="2958"/>
                      <a:pt x="1265" y="2833"/>
                      <a:pt x="1221" y="2693"/>
                    </a:cubicBezTo>
                    <a:lnTo>
                      <a:pt x="1221" y="2693"/>
                    </a:lnTo>
                    <a:cubicBezTo>
                      <a:pt x="1459" y="2680"/>
                      <a:pt x="1701" y="2607"/>
                      <a:pt x="1906" y="2502"/>
                    </a:cubicBezTo>
                    <a:cubicBezTo>
                      <a:pt x="2180" y="2359"/>
                      <a:pt x="2394" y="2109"/>
                      <a:pt x="2406" y="1788"/>
                    </a:cubicBezTo>
                    <a:cubicBezTo>
                      <a:pt x="2406" y="1490"/>
                      <a:pt x="2215" y="1216"/>
                      <a:pt x="1918" y="1157"/>
                    </a:cubicBezTo>
                    <a:cubicBezTo>
                      <a:pt x="1852" y="1142"/>
                      <a:pt x="1788" y="1135"/>
                      <a:pt x="1726" y="1135"/>
                    </a:cubicBezTo>
                    <a:cubicBezTo>
                      <a:pt x="1313" y="1135"/>
                      <a:pt x="959" y="1434"/>
                      <a:pt x="759" y="1795"/>
                    </a:cubicBezTo>
                    <a:lnTo>
                      <a:pt x="759" y="1795"/>
                    </a:lnTo>
                    <a:cubicBezTo>
                      <a:pt x="739" y="1713"/>
                      <a:pt x="739" y="1623"/>
                      <a:pt x="739" y="1538"/>
                    </a:cubicBezTo>
                    <a:cubicBezTo>
                      <a:pt x="739" y="1359"/>
                      <a:pt x="763" y="1157"/>
                      <a:pt x="846" y="990"/>
                    </a:cubicBezTo>
                    <a:cubicBezTo>
                      <a:pt x="966" y="772"/>
                      <a:pt x="1245" y="605"/>
                      <a:pt x="1501" y="605"/>
                    </a:cubicBezTo>
                    <a:cubicBezTo>
                      <a:pt x="1525" y="605"/>
                      <a:pt x="1549" y="606"/>
                      <a:pt x="1572" y="609"/>
                    </a:cubicBezTo>
                    <a:cubicBezTo>
                      <a:pt x="1593" y="612"/>
                      <a:pt x="1614" y="614"/>
                      <a:pt x="1635" y="614"/>
                    </a:cubicBezTo>
                    <a:cubicBezTo>
                      <a:pt x="1781" y="614"/>
                      <a:pt x="1924" y="539"/>
                      <a:pt x="1965" y="383"/>
                    </a:cubicBezTo>
                    <a:cubicBezTo>
                      <a:pt x="2013" y="252"/>
                      <a:pt x="1918" y="38"/>
                      <a:pt x="1751" y="14"/>
                    </a:cubicBezTo>
                    <a:cubicBezTo>
                      <a:pt x="1681" y="5"/>
                      <a:pt x="1612" y="0"/>
                      <a:pt x="15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1"/>
              <p:cNvSpPr/>
              <p:nvPr/>
            </p:nvSpPr>
            <p:spPr>
              <a:xfrm>
                <a:off x="2625025" y="1349259"/>
                <a:ext cx="33208" cy="26207"/>
              </a:xfrm>
              <a:custGeom>
                <a:avLst/>
                <a:gdLst/>
                <a:ahLst/>
                <a:cxnLst/>
                <a:rect l="l" t="t" r="r" b="b"/>
                <a:pathLst>
                  <a:path w="1072" h="846" extrusionOk="0">
                    <a:moveTo>
                      <a:pt x="536" y="0"/>
                    </a:moveTo>
                    <a:cubicBezTo>
                      <a:pt x="0" y="12"/>
                      <a:pt x="0" y="845"/>
                      <a:pt x="536" y="845"/>
                    </a:cubicBezTo>
                    <a:cubicBezTo>
                      <a:pt x="1072" y="845"/>
                      <a:pt x="1072" y="0"/>
                      <a:pt x="5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1"/>
              <p:cNvSpPr/>
              <p:nvPr/>
            </p:nvSpPr>
            <p:spPr>
              <a:xfrm>
                <a:off x="2813492" y="1501513"/>
                <a:ext cx="150520" cy="119573"/>
              </a:xfrm>
              <a:custGeom>
                <a:avLst/>
                <a:gdLst/>
                <a:ahLst/>
                <a:cxnLst/>
                <a:rect l="l" t="t" r="r" b="b"/>
                <a:pathLst>
                  <a:path w="4859" h="3860" extrusionOk="0">
                    <a:moveTo>
                      <a:pt x="3012" y="0"/>
                    </a:moveTo>
                    <a:cubicBezTo>
                      <a:pt x="3000" y="0"/>
                      <a:pt x="2988" y="1"/>
                      <a:pt x="2977" y="2"/>
                    </a:cubicBezTo>
                    <a:cubicBezTo>
                      <a:pt x="2477" y="62"/>
                      <a:pt x="596" y="2800"/>
                      <a:pt x="36" y="3634"/>
                    </a:cubicBezTo>
                    <a:cubicBezTo>
                      <a:pt x="12" y="3681"/>
                      <a:pt x="0" y="3741"/>
                      <a:pt x="36" y="3789"/>
                    </a:cubicBezTo>
                    <a:cubicBezTo>
                      <a:pt x="48" y="3824"/>
                      <a:pt x="107" y="3860"/>
                      <a:pt x="155" y="3860"/>
                    </a:cubicBezTo>
                    <a:lnTo>
                      <a:pt x="4703" y="3860"/>
                    </a:lnTo>
                    <a:cubicBezTo>
                      <a:pt x="4787" y="3860"/>
                      <a:pt x="4846" y="3800"/>
                      <a:pt x="4822" y="3693"/>
                    </a:cubicBezTo>
                    <a:cubicBezTo>
                      <a:pt x="4822" y="3622"/>
                      <a:pt x="4763" y="3562"/>
                      <a:pt x="4691" y="3562"/>
                    </a:cubicBezTo>
                    <a:lnTo>
                      <a:pt x="405" y="3562"/>
                    </a:lnTo>
                    <a:cubicBezTo>
                      <a:pt x="1501" y="1955"/>
                      <a:pt x="2739" y="336"/>
                      <a:pt x="3013" y="276"/>
                    </a:cubicBezTo>
                    <a:cubicBezTo>
                      <a:pt x="3018" y="275"/>
                      <a:pt x="3024" y="275"/>
                      <a:pt x="3030" y="275"/>
                    </a:cubicBezTo>
                    <a:cubicBezTo>
                      <a:pt x="3286" y="275"/>
                      <a:pt x="4037" y="1019"/>
                      <a:pt x="4584" y="1729"/>
                    </a:cubicBezTo>
                    <a:cubicBezTo>
                      <a:pt x="4614" y="1766"/>
                      <a:pt x="4662" y="1785"/>
                      <a:pt x="4709" y="1785"/>
                    </a:cubicBezTo>
                    <a:cubicBezTo>
                      <a:pt x="4737" y="1785"/>
                      <a:pt x="4764" y="1778"/>
                      <a:pt x="4787" y="1764"/>
                    </a:cubicBezTo>
                    <a:cubicBezTo>
                      <a:pt x="4846" y="1717"/>
                      <a:pt x="4858" y="1622"/>
                      <a:pt x="4810" y="1562"/>
                    </a:cubicBezTo>
                    <a:cubicBezTo>
                      <a:pt x="4612" y="1306"/>
                      <a:pt x="3559" y="0"/>
                      <a:pt x="30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52" name="Google Shape;552;p21"/>
          <p:cNvGrpSpPr/>
          <p:nvPr/>
        </p:nvGrpSpPr>
        <p:grpSpPr>
          <a:xfrm>
            <a:off x="5590874" y="1677026"/>
            <a:ext cx="3282365" cy="2155451"/>
            <a:chOff x="5325370" y="1118377"/>
            <a:chExt cx="3282365" cy="2155451"/>
          </a:xfrm>
        </p:grpSpPr>
        <p:sp>
          <p:nvSpPr>
            <p:cNvPr id="553" name="Google Shape;553;p21"/>
            <p:cNvSpPr/>
            <p:nvPr/>
          </p:nvSpPr>
          <p:spPr>
            <a:xfrm>
              <a:off x="5325370" y="1653600"/>
              <a:ext cx="3282365" cy="1620228"/>
            </a:xfrm>
            <a:prstGeom prst="roundRect">
              <a:avLst>
                <a:gd name="adj" fmla="val 16667"/>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54" name="Google Shape;554;p21"/>
            <p:cNvGrpSpPr/>
            <p:nvPr/>
          </p:nvGrpSpPr>
          <p:grpSpPr>
            <a:xfrm>
              <a:off x="7164083" y="1118377"/>
              <a:ext cx="880783" cy="592352"/>
              <a:chOff x="6072077" y="1340399"/>
              <a:chExt cx="880783" cy="592352"/>
            </a:xfrm>
          </p:grpSpPr>
          <p:sp>
            <p:nvSpPr>
              <p:cNvPr id="555" name="Google Shape;555;p21"/>
              <p:cNvSpPr/>
              <p:nvPr/>
            </p:nvSpPr>
            <p:spPr>
              <a:xfrm>
                <a:off x="6089393" y="1360999"/>
                <a:ext cx="863467" cy="551771"/>
              </a:xfrm>
              <a:custGeom>
                <a:avLst/>
                <a:gdLst/>
                <a:ahLst/>
                <a:cxnLst/>
                <a:rect l="l" t="t" r="r" b="b"/>
                <a:pathLst>
                  <a:path w="27874" h="17812" extrusionOk="0">
                    <a:moveTo>
                      <a:pt x="11996" y="1"/>
                    </a:moveTo>
                    <a:cubicBezTo>
                      <a:pt x="11959" y="1"/>
                      <a:pt x="11921" y="1"/>
                      <a:pt x="11883" y="2"/>
                    </a:cubicBezTo>
                    <a:cubicBezTo>
                      <a:pt x="8192" y="62"/>
                      <a:pt x="6847" y="5110"/>
                      <a:pt x="3418" y="7324"/>
                    </a:cubicBezTo>
                    <a:cubicBezTo>
                      <a:pt x="1" y="9539"/>
                      <a:pt x="1810" y="14242"/>
                      <a:pt x="4561" y="15123"/>
                    </a:cubicBezTo>
                    <a:cubicBezTo>
                      <a:pt x="7323" y="16004"/>
                      <a:pt x="10085" y="17290"/>
                      <a:pt x="10085" y="17290"/>
                    </a:cubicBezTo>
                    <a:cubicBezTo>
                      <a:pt x="12150" y="17657"/>
                      <a:pt x="13775" y="17811"/>
                      <a:pt x="15080" y="17811"/>
                    </a:cubicBezTo>
                    <a:cubicBezTo>
                      <a:pt x="20330" y="17811"/>
                      <a:pt x="20398" y="15317"/>
                      <a:pt x="23039" y="14182"/>
                    </a:cubicBezTo>
                    <a:cubicBezTo>
                      <a:pt x="26337" y="12801"/>
                      <a:pt x="27873" y="9134"/>
                      <a:pt x="26135" y="5908"/>
                    </a:cubicBezTo>
                    <a:cubicBezTo>
                      <a:pt x="24921" y="3686"/>
                      <a:pt x="22895" y="3383"/>
                      <a:pt x="20914" y="3383"/>
                    </a:cubicBezTo>
                    <a:cubicBezTo>
                      <a:pt x="20174" y="3383"/>
                      <a:pt x="19441" y="3426"/>
                      <a:pt x="18759" y="3426"/>
                    </a:cubicBezTo>
                    <a:cubicBezTo>
                      <a:pt x="18616" y="3426"/>
                      <a:pt x="18475" y="3424"/>
                      <a:pt x="18336" y="3419"/>
                    </a:cubicBezTo>
                    <a:cubicBezTo>
                      <a:pt x="15815" y="3360"/>
                      <a:pt x="15579" y="1"/>
                      <a:pt x="119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1"/>
              <p:cNvSpPr/>
              <p:nvPr/>
            </p:nvSpPr>
            <p:spPr>
              <a:xfrm>
                <a:off x="6072077" y="1388507"/>
                <a:ext cx="405495" cy="513266"/>
              </a:xfrm>
              <a:custGeom>
                <a:avLst/>
                <a:gdLst/>
                <a:ahLst/>
                <a:cxnLst/>
                <a:rect l="l" t="t" r="r" b="b"/>
                <a:pathLst>
                  <a:path w="13090" h="16569" extrusionOk="0">
                    <a:moveTo>
                      <a:pt x="4972" y="0"/>
                    </a:moveTo>
                    <a:cubicBezTo>
                      <a:pt x="4644" y="0"/>
                      <a:pt x="4326" y="32"/>
                      <a:pt x="4024" y="90"/>
                    </a:cubicBezTo>
                    <a:cubicBezTo>
                      <a:pt x="536" y="769"/>
                      <a:pt x="0" y="7472"/>
                      <a:pt x="4370" y="10175"/>
                    </a:cubicBezTo>
                    <a:cubicBezTo>
                      <a:pt x="8739" y="12854"/>
                      <a:pt x="11240" y="16569"/>
                      <a:pt x="11240" y="16569"/>
                    </a:cubicBezTo>
                    <a:cubicBezTo>
                      <a:pt x="13089" y="3566"/>
                      <a:pt x="8456" y="0"/>
                      <a:pt x="49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1"/>
              <p:cNvSpPr/>
              <p:nvPr/>
            </p:nvSpPr>
            <p:spPr>
              <a:xfrm>
                <a:off x="6150636" y="1406350"/>
                <a:ext cx="275173" cy="500225"/>
              </a:xfrm>
              <a:custGeom>
                <a:avLst/>
                <a:gdLst/>
                <a:ahLst/>
                <a:cxnLst/>
                <a:rect l="l" t="t" r="r" b="b"/>
                <a:pathLst>
                  <a:path w="8883" h="16148" extrusionOk="0">
                    <a:moveTo>
                      <a:pt x="177" y="0"/>
                    </a:moveTo>
                    <a:cubicBezTo>
                      <a:pt x="119" y="0"/>
                      <a:pt x="59" y="34"/>
                      <a:pt x="24" y="86"/>
                    </a:cubicBezTo>
                    <a:cubicBezTo>
                      <a:pt x="0" y="157"/>
                      <a:pt x="24" y="253"/>
                      <a:pt x="107" y="288"/>
                    </a:cubicBezTo>
                    <a:cubicBezTo>
                      <a:pt x="155" y="324"/>
                      <a:pt x="6596" y="3646"/>
                      <a:pt x="8561" y="16004"/>
                    </a:cubicBezTo>
                    <a:cubicBezTo>
                      <a:pt x="8573" y="16088"/>
                      <a:pt x="8632" y="16147"/>
                      <a:pt x="8704" y="16147"/>
                    </a:cubicBezTo>
                    <a:lnTo>
                      <a:pt x="8739" y="16147"/>
                    </a:lnTo>
                    <a:cubicBezTo>
                      <a:pt x="8823" y="16124"/>
                      <a:pt x="8882" y="16052"/>
                      <a:pt x="8870" y="15969"/>
                    </a:cubicBezTo>
                    <a:cubicBezTo>
                      <a:pt x="6870" y="3420"/>
                      <a:pt x="298" y="38"/>
                      <a:pt x="238" y="14"/>
                    </a:cubicBezTo>
                    <a:cubicBezTo>
                      <a:pt x="219" y="5"/>
                      <a:pt x="198" y="0"/>
                      <a:pt x="1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1"/>
              <p:cNvSpPr/>
              <p:nvPr/>
            </p:nvSpPr>
            <p:spPr>
              <a:xfrm>
                <a:off x="6105254" y="1525862"/>
                <a:ext cx="222449" cy="77165"/>
              </a:xfrm>
              <a:custGeom>
                <a:avLst/>
                <a:gdLst/>
                <a:ahLst/>
                <a:cxnLst/>
                <a:rect l="l" t="t" r="r" b="b"/>
                <a:pathLst>
                  <a:path w="7181" h="2491" extrusionOk="0">
                    <a:moveTo>
                      <a:pt x="161" y="1"/>
                    </a:moveTo>
                    <a:cubicBezTo>
                      <a:pt x="96" y="1"/>
                      <a:pt x="35" y="57"/>
                      <a:pt x="24" y="133"/>
                    </a:cubicBezTo>
                    <a:cubicBezTo>
                      <a:pt x="1" y="216"/>
                      <a:pt x="60" y="288"/>
                      <a:pt x="155" y="300"/>
                    </a:cubicBezTo>
                    <a:cubicBezTo>
                      <a:pt x="179" y="300"/>
                      <a:pt x="3537" y="657"/>
                      <a:pt x="6930" y="2479"/>
                    </a:cubicBezTo>
                    <a:cubicBezTo>
                      <a:pt x="6954" y="2491"/>
                      <a:pt x="6966" y="2491"/>
                      <a:pt x="7001" y="2491"/>
                    </a:cubicBezTo>
                    <a:cubicBezTo>
                      <a:pt x="7061" y="2491"/>
                      <a:pt x="7121" y="2467"/>
                      <a:pt x="7132" y="2419"/>
                    </a:cubicBezTo>
                    <a:cubicBezTo>
                      <a:pt x="7180" y="2336"/>
                      <a:pt x="7144" y="2252"/>
                      <a:pt x="7073" y="2205"/>
                    </a:cubicBezTo>
                    <a:cubicBezTo>
                      <a:pt x="3620" y="359"/>
                      <a:pt x="215" y="2"/>
                      <a:pt x="179" y="2"/>
                    </a:cubicBezTo>
                    <a:cubicBezTo>
                      <a:pt x="173" y="1"/>
                      <a:pt x="167" y="1"/>
                      <a:pt x="1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1"/>
              <p:cNvSpPr/>
              <p:nvPr/>
            </p:nvSpPr>
            <p:spPr>
              <a:xfrm>
                <a:off x="6338360" y="1433549"/>
                <a:ext cx="54242" cy="227747"/>
              </a:xfrm>
              <a:custGeom>
                <a:avLst/>
                <a:gdLst/>
                <a:ahLst/>
                <a:cxnLst/>
                <a:rect l="l" t="t" r="r" b="b"/>
                <a:pathLst>
                  <a:path w="1751" h="7352" extrusionOk="0">
                    <a:moveTo>
                      <a:pt x="168" y="0"/>
                    </a:moveTo>
                    <a:cubicBezTo>
                      <a:pt x="136" y="0"/>
                      <a:pt x="102" y="10"/>
                      <a:pt x="72" y="29"/>
                    </a:cubicBezTo>
                    <a:cubicBezTo>
                      <a:pt x="12" y="65"/>
                      <a:pt x="0" y="160"/>
                      <a:pt x="36" y="232"/>
                    </a:cubicBezTo>
                    <a:cubicBezTo>
                      <a:pt x="48" y="244"/>
                      <a:pt x="1441" y="2268"/>
                      <a:pt x="262" y="7149"/>
                    </a:cubicBezTo>
                    <a:cubicBezTo>
                      <a:pt x="250" y="7245"/>
                      <a:pt x="298" y="7328"/>
                      <a:pt x="381" y="7352"/>
                    </a:cubicBezTo>
                    <a:lnTo>
                      <a:pt x="417" y="7352"/>
                    </a:lnTo>
                    <a:cubicBezTo>
                      <a:pt x="477" y="7352"/>
                      <a:pt x="548" y="7304"/>
                      <a:pt x="548" y="7233"/>
                    </a:cubicBezTo>
                    <a:cubicBezTo>
                      <a:pt x="1751" y="2208"/>
                      <a:pt x="334" y="148"/>
                      <a:pt x="274" y="53"/>
                    </a:cubicBezTo>
                    <a:cubicBezTo>
                      <a:pt x="253" y="19"/>
                      <a:pt x="212" y="0"/>
                      <a:pt x="1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1"/>
              <p:cNvSpPr/>
              <p:nvPr/>
            </p:nvSpPr>
            <p:spPr>
              <a:xfrm>
                <a:off x="6221450" y="1710983"/>
                <a:ext cx="169323" cy="44360"/>
              </a:xfrm>
              <a:custGeom>
                <a:avLst/>
                <a:gdLst/>
                <a:ahLst/>
                <a:cxnLst/>
                <a:rect l="l" t="t" r="r" b="b"/>
                <a:pathLst>
                  <a:path w="5466" h="1432" extrusionOk="0">
                    <a:moveTo>
                      <a:pt x="521" y="0"/>
                    </a:moveTo>
                    <a:cubicBezTo>
                      <a:pt x="300" y="0"/>
                      <a:pt x="174" y="12"/>
                      <a:pt x="155" y="15"/>
                    </a:cubicBezTo>
                    <a:cubicBezTo>
                      <a:pt x="83" y="15"/>
                      <a:pt x="0" y="86"/>
                      <a:pt x="24" y="182"/>
                    </a:cubicBezTo>
                    <a:cubicBezTo>
                      <a:pt x="24" y="253"/>
                      <a:pt x="95" y="313"/>
                      <a:pt x="179" y="313"/>
                    </a:cubicBezTo>
                    <a:cubicBezTo>
                      <a:pt x="184" y="313"/>
                      <a:pt x="286" y="304"/>
                      <a:pt x="474" y="304"/>
                    </a:cubicBezTo>
                    <a:cubicBezTo>
                      <a:pt x="1144" y="304"/>
                      <a:pt x="2902" y="413"/>
                      <a:pt x="5227" y="1408"/>
                    </a:cubicBezTo>
                    <a:cubicBezTo>
                      <a:pt x="5239" y="1432"/>
                      <a:pt x="5275" y="1432"/>
                      <a:pt x="5286" y="1432"/>
                    </a:cubicBezTo>
                    <a:cubicBezTo>
                      <a:pt x="5358" y="1432"/>
                      <a:pt x="5406" y="1384"/>
                      <a:pt x="5417" y="1337"/>
                    </a:cubicBezTo>
                    <a:cubicBezTo>
                      <a:pt x="5465" y="1253"/>
                      <a:pt x="5417" y="1158"/>
                      <a:pt x="5346" y="1134"/>
                    </a:cubicBezTo>
                    <a:cubicBezTo>
                      <a:pt x="3006" y="129"/>
                      <a:pt x="1249" y="0"/>
                      <a:pt x="5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1"/>
              <p:cNvSpPr/>
              <p:nvPr/>
            </p:nvSpPr>
            <p:spPr>
              <a:xfrm>
                <a:off x="6396256" y="1675297"/>
                <a:ext cx="285148" cy="257454"/>
              </a:xfrm>
              <a:custGeom>
                <a:avLst/>
                <a:gdLst/>
                <a:ahLst/>
                <a:cxnLst/>
                <a:rect l="l" t="t" r="r" b="b"/>
                <a:pathLst>
                  <a:path w="9205" h="8311" extrusionOk="0">
                    <a:moveTo>
                      <a:pt x="929" y="0"/>
                    </a:moveTo>
                    <a:cubicBezTo>
                      <a:pt x="405" y="24"/>
                      <a:pt x="1" y="417"/>
                      <a:pt x="1" y="929"/>
                    </a:cubicBezTo>
                    <a:lnTo>
                      <a:pt x="1" y="7382"/>
                    </a:lnTo>
                    <a:cubicBezTo>
                      <a:pt x="1" y="7894"/>
                      <a:pt x="417" y="8311"/>
                      <a:pt x="929" y="8311"/>
                    </a:cubicBezTo>
                    <a:lnTo>
                      <a:pt x="8275" y="8311"/>
                    </a:lnTo>
                    <a:cubicBezTo>
                      <a:pt x="8787" y="8311"/>
                      <a:pt x="9204" y="7894"/>
                      <a:pt x="9204" y="7382"/>
                    </a:cubicBezTo>
                    <a:lnTo>
                      <a:pt x="9204" y="929"/>
                    </a:lnTo>
                    <a:cubicBezTo>
                      <a:pt x="9204" y="417"/>
                      <a:pt x="8787" y="0"/>
                      <a:pt x="82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1"/>
              <p:cNvSpPr/>
              <p:nvPr/>
            </p:nvSpPr>
            <p:spPr>
              <a:xfrm>
                <a:off x="6440523" y="1516692"/>
                <a:ext cx="199557" cy="159348"/>
              </a:xfrm>
              <a:custGeom>
                <a:avLst/>
                <a:gdLst/>
                <a:ahLst/>
                <a:cxnLst/>
                <a:rect l="l" t="t" r="r" b="b"/>
                <a:pathLst>
                  <a:path w="6442" h="5144" extrusionOk="0">
                    <a:moveTo>
                      <a:pt x="3424" y="0"/>
                    </a:moveTo>
                    <a:cubicBezTo>
                      <a:pt x="3309" y="0"/>
                      <a:pt x="3191" y="8"/>
                      <a:pt x="3072" y="24"/>
                    </a:cubicBezTo>
                    <a:cubicBezTo>
                      <a:pt x="453" y="358"/>
                      <a:pt x="48" y="3608"/>
                      <a:pt x="0" y="5120"/>
                    </a:cubicBezTo>
                    <a:lnTo>
                      <a:pt x="1310" y="5120"/>
                    </a:lnTo>
                    <a:lnTo>
                      <a:pt x="1310" y="5144"/>
                    </a:lnTo>
                    <a:cubicBezTo>
                      <a:pt x="1358" y="3918"/>
                      <a:pt x="1643" y="1524"/>
                      <a:pt x="3251" y="1310"/>
                    </a:cubicBezTo>
                    <a:cubicBezTo>
                      <a:pt x="3304" y="1304"/>
                      <a:pt x="3357" y="1301"/>
                      <a:pt x="3407" y="1301"/>
                    </a:cubicBezTo>
                    <a:cubicBezTo>
                      <a:pt x="3671" y="1301"/>
                      <a:pt x="3896" y="1382"/>
                      <a:pt x="4096" y="1572"/>
                    </a:cubicBezTo>
                    <a:cubicBezTo>
                      <a:pt x="4858" y="2251"/>
                      <a:pt x="5096" y="4013"/>
                      <a:pt x="5156" y="5144"/>
                    </a:cubicBezTo>
                    <a:lnTo>
                      <a:pt x="6442" y="5144"/>
                    </a:lnTo>
                    <a:cubicBezTo>
                      <a:pt x="6406" y="3930"/>
                      <a:pt x="6144" y="1667"/>
                      <a:pt x="4953" y="596"/>
                    </a:cubicBezTo>
                    <a:cubicBezTo>
                      <a:pt x="4527" y="199"/>
                      <a:pt x="4001" y="0"/>
                      <a:pt x="34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1"/>
              <p:cNvSpPr/>
              <p:nvPr/>
            </p:nvSpPr>
            <p:spPr>
              <a:xfrm>
                <a:off x="6495849" y="1737624"/>
                <a:ext cx="89649" cy="149404"/>
              </a:xfrm>
              <a:custGeom>
                <a:avLst/>
                <a:gdLst/>
                <a:ahLst/>
                <a:cxnLst/>
                <a:rect l="l" t="t" r="r" b="b"/>
                <a:pathLst>
                  <a:path w="2894" h="4823" extrusionOk="0">
                    <a:moveTo>
                      <a:pt x="1441" y="0"/>
                    </a:moveTo>
                    <a:cubicBezTo>
                      <a:pt x="655" y="0"/>
                      <a:pt x="0" y="655"/>
                      <a:pt x="0" y="1441"/>
                    </a:cubicBezTo>
                    <a:cubicBezTo>
                      <a:pt x="0" y="2060"/>
                      <a:pt x="381" y="2572"/>
                      <a:pt x="917" y="2786"/>
                    </a:cubicBezTo>
                    <a:lnTo>
                      <a:pt x="917" y="4287"/>
                    </a:lnTo>
                    <a:cubicBezTo>
                      <a:pt x="917" y="4584"/>
                      <a:pt x="1155" y="4822"/>
                      <a:pt x="1453" y="4822"/>
                    </a:cubicBezTo>
                    <a:cubicBezTo>
                      <a:pt x="1751" y="4822"/>
                      <a:pt x="1989" y="4584"/>
                      <a:pt x="1989" y="4287"/>
                    </a:cubicBezTo>
                    <a:lnTo>
                      <a:pt x="1989" y="2774"/>
                    </a:lnTo>
                    <a:cubicBezTo>
                      <a:pt x="2536" y="2548"/>
                      <a:pt x="2894" y="2036"/>
                      <a:pt x="2894" y="1441"/>
                    </a:cubicBezTo>
                    <a:cubicBezTo>
                      <a:pt x="2894" y="643"/>
                      <a:pt x="2227" y="0"/>
                      <a:pt x="14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1"/>
              <p:cNvSpPr/>
              <p:nvPr/>
            </p:nvSpPr>
            <p:spPr>
              <a:xfrm>
                <a:off x="6665513" y="1340771"/>
                <a:ext cx="162291" cy="162291"/>
              </a:xfrm>
              <a:custGeom>
                <a:avLst/>
                <a:gdLst/>
                <a:ahLst/>
                <a:cxnLst/>
                <a:rect l="l" t="t" r="r" b="b"/>
                <a:pathLst>
                  <a:path w="5239" h="5239" extrusionOk="0">
                    <a:moveTo>
                      <a:pt x="2620" y="0"/>
                    </a:moveTo>
                    <a:cubicBezTo>
                      <a:pt x="1167" y="0"/>
                      <a:pt x="0" y="1167"/>
                      <a:pt x="0" y="2620"/>
                    </a:cubicBezTo>
                    <a:cubicBezTo>
                      <a:pt x="0" y="4060"/>
                      <a:pt x="1167" y="5239"/>
                      <a:pt x="2620" y="5239"/>
                    </a:cubicBezTo>
                    <a:cubicBezTo>
                      <a:pt x="4072" y="5239"/>
                      <a:pt x="5239" y="4060"/>
                      <a:pt x="5239" y="2620"/>
                    </a:cubicBezTo>
                    <a:cubicBezTo>
                      <a:pt x="5239" y="1167"/>
                      <a:pt x="4072" y="0"/>
                      <a:pt x="26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1"/>
              <p:cNvSpPr/>
              <p:nvPr/>
            </p:nvSpPr>
            <p:spPr>
              <a:xfrm>
                <a:off x="6163523" y="1832322"/>
                <a:ext cx="50215" cy="71682"/>
              </a:xfrm>
              <a:custGeom>
                <a:avLst/>
                <a:gdLst/>
                <a:ahLst/>
                <a:cxnLst/>
                <a:rect l="l" t="t" r="r" b="b"/>
                <a:pathLst>
                  <a:path w="1621" h="2314" extrusionOk="0">
                    <a:moveTo>
                      <a:pt x="1132" y="1"/>
                    </a:moveTo>
                    <a:cubicBezTo>
                      <a:pt x="931" y="1"/>
                      <a:pt x="759" y="125"/>
                      <a:pt x="679" y="325"/>
                    </a:cubicBezTo>
                    <a:cubicBezTo>
                      <a:pt x="619" y="497"/>
                      <a:pt x="558" y="678"/>
                      <a:pt x="482" y="846"/>
                    </a:cubicBezTo>
                    <a:lnTo>
                      <a:pt x="482" y="846"/>
                    </a:lnTo>
                    <a:cubicBezTo>
                      <a:pt x="485" y="838"/>
                      <a:pt x="487" y="831"/>
                      <a:pt x="489" y="825"/>
                    </a:cubicBezTo>
                    <a:lnTo>
                      <a:pt x="489" y="825"/>
                    </a:lnTo>
                    <a:cubicBezTo>
                      <a:pt x="475" y="856"/>
                      <a:pt x="462" y="887"/>
                      <a:pt x="448" y="918"/>
                    </a:cubicBezTo>
                    <a:lnTo>
                      <a:pt x="448" y="918"/>
                    </a:lnTo>
                    <a:cubicBezTo>
                      <a:pt x="446" y="923"/>
                      <a:pt x="444" y="927"/>
                      <a:pt x="441" y="932"/>
                    </a:cubicBezTo>
                    <a:cubicBezTo>
                      <a:pt x="442" y="931"/>
                      <a:pt x="442" y="931"/>
                      <a:pt x="443" y="930"/>
                    </a:cubicBezTo>
                    <a:lnTo>
                      <a:pt x="443" y="930"/>
                    </a:lnTo>
                    <a:cubicBezTo>
                      <a:pt x="339" y="1166"/>
                      <a:pt x="234" y="1394"/>
                      <a:pt x="120" y="1622"/>
                    </a:cubicBezTo>
                    <a:cubicBezTo>
                      <a:pt x="1" y="1825"/>
                      <a:pt x="60" y="2134"/>
                      <a:pt x="287" y="2253"/>
                    </a:cubicBezTo>
                    <a:cubicBezTo>
                      <a:pt x="356" y="2294"/>
                      <a:pt x="437" y="2314"/>
                      <a:pt x="519" y="2314"/>
                    </a:cubicBezTo>
                    <a:cubicBezTo>
                      <a:pt x="678" y="2314"/>
                      <a:pt x="839" y="2240"/>
                      <a:pt x="918" y="2099"/>
                    </a:cubicBezTo>
                    <a:cubicBezTo>
                      <a:pt x="1180" y="1599"/>
                      <a:pt x="1394" y="1099"/>
                      <a:pt x="1572" y="575"/>
                    </a:cubicBezTo>
                    <a:cubicBezTo>
                      <a:pt x="1620" y="468"/>
                      <a:pt x="1596" y="313"/>
                      <a:pt x="1537" y="218"/>
                    </a:cubicBezTo>
                    <a:cubicBezTo>
                      <a:pt x="1477" y="134"/>
                      <a:pt x="1370" y="27"/>
                      <a:pt x="1251" y="15"/>
                    </a:cubicBezTo>
                    <a:cubicBezTo>
                      <a:pt x="1210" y="5"/>
                      <a:pt x="1171" y="1"/>
                      <a:pt x="11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1"/>
              <p:cNvSpPr/>
              <p:nvPr/>
            </p:nvSpPr>
            <p:spPr>
              <a:xfrm>
                <a:off x="6139174" y="1837278"/>
                <a:ext cx="93366" cy="54613"/>
              </a:xfrm>
              <a:custGeom>
                <a:avLst/>
                <a:gdLst/>
                <a:ahLst/>
                <a:cxnLst/>
                <a:rect l="l" t="t" r="r" b="b"/>
                <a:pathLst>
                  <a:path w="3014" h="1763" extrusionOk="0">
                    <a:moveTo>
                      <a:pt x="477" y="0"/>
                    </a:moveTo>
                    <a:cubicBezTo>
                      <a:pt x="320" y="0"/>
                      <a:pt x="170" y="69"/>
                      <a:pt x="84" y="224"/>
                    </a:cubicBezTo>
                    <a:cubicBezTo>
                      <a:pt x="1" y="450"/>
                      <a:pt x="25" y="760"/>
                      <a:pt x="263" y="867"/>
                    </a:cubicBezTo>
                    <a:cubicBezTo>
                      <a:pt x="965" y="1189"/>
                      <a:pt x="1668" y="1486"/>
                      <a:pt x="2394" y="1736"/>
                    </a:cubicBezTo>
                    <a:cubicBezTo>
                      <a:pt x="2434" y="1754"/>
                      <a:pt x="2478" y="1762"/>
                      <a:pt x="2521" y="1762"/>
                    </a:cubicBezTo>
                    <a:cubicBezTo>
                      <a:pt x="2711" y="1762"/>
                      <a:pt x="2915" y="1608"/>
                      <a:pt x="2954" y="1415"/>
                    </a:cubicBezTo>
                    <a:cubicBezTo>
                      <a:pt x="3013" y="1141"/>
                      <a:pt x="2882" y="939"/>
                      <a:pt x="2632" y="843"/>
                    </a:cubicBezTo>
                    <a:cubicBezTo>
                      <a:pt x="2287" y="724"/>
                      <a:pt x="1954" y="593"/>
                      <a:pt x="1632" y="462"/>
                    </a:cubicBezTo>
                    <a:cubicBezTo>
                      <a:pt x="1596" y="439"/>
                      <a:pt x="1561" y="427"/>
                      <a:pt x="1525" y="415"/>
                    </a:cubicBezTo>
                    <a:lnTo>
                      <a:pt x="1525" y="415"/>
                    </a:lnTo>
                    <a:cubicBezTo>
                      <a:pt x="1554" y="428"/>
                      <a:pt x="1564" y="433"/>
                      <a:pt x="1562" y="433"/>
                    </a:cubicBezTo>
                    <a:cubicBezTo>
                      <a:pt x="1559" y="433"/>
                      <a:pt x="1474" y="396"/>
                      <a:pt x="1465" y="379"/>
                    </a:cubicBezTo>
                    <a:cubicBezTo>
                      <a:pt x="1382" y="355"/>
                      <a:pt x="1299" y="308"/>
                      <a:pt x="1215" y="284"/>
                    </a:cubicBezTo>
                    <a:lnTo>
                      <a:pt x="727" y="58"/>
                    </a:lnTo>
                    <a:cubicBezTo>
                      <a:pt x="648" y="20"/>
                      <a:pt x="562" y="0"/>
                      <a:pt x="4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1"/>
              <p:cNvSpPr/>
              <p:nvPr/>
            </p:nvSpPr>
            <p:spPr>
              <a:xfrm>
                <a:off x="6769876" y="1602779"/>
                <a:ext cx="50184" cy="72178"/>
              </a:xfrm>
              <a:custGeom>
                <a:avLst/>
                <a:gdLst/>
                <a:ahLst/>
                <a:cxnLst/>
                <a:rect l="l" t="t" r="r" b="b"/>
                <a:pathLst>
                  <a:path w="1620" h="2330" extrusionOk="0">
                    <a:moveTo>
                      <a:pt x="489" y="841"/>
                    </a:moveTo>
                    <a:cubicBezTo>
                      <a:pt x="482" y="856"/>
                      <a:pt x="475" y="872"/>
                      <a:pt x="469" y="887"/>
                    </a:cubicBezTo>
                    <a:lnTo>
                      <a:pt x="469" y="887"/>
                    </a:lnTo>
                    <a:cubicBezTo>
                      <a:pt x="476" y="872"/>
                      <a:pt x="484" y="856"/>
                      <a:pt x="489" y="841"/>
                    </a:cubicBezTo>
                    <a:close/>
                    <a:moveTo>
                      <a:pt x="1113" y="0"/>
                    </a:moveTo>
                    <a:cubicBezTo>
                      <a:pt x="915" y="0"/>
                      <a:pt x="757" y="127"/>
                      <a:pt x="679" y="341"/>
                    </a:cubicBezTo>
                    <a:cubicBezTo>
                      <a:pt x="610" y="539"/>
                      <a:pt x="540" y="748"/>
                      <a:pt x="448" y="935"/>
                    </a:cubicBezTo>
                    <a:lnTo>
                      <a:pt x="448" y="935"/>
                    </a:lnTo>
                    <a:cubicBezTo>
                      <a:pt x="455" y="919"/>
                      <a:pt x="462" y="903"/>
                      <a:pt x="469" y="887"/>
                    </a:cubicBezTo>
                    <a:lnTo>
                      <a:pt x="469" y="887"/>
                    </a:lnTo>
                    <a:cubicBezTo>
                      <a:pt x="459" y="908"/>
                      <a:pt x="448" y="928"/>
                      <a:pt x="441" y="948"/>
                    </a:cubicBezTo>
                    <a:cubicBezTo>
                      <a:pt x="443" y="944"/>
                      <a:pt x="446" y="939"/>
                      <a:pt x="448" y="935"/>
                    </a:cubicBezTo>
                    <a:lnTo>
                      <a:pt x="448" y="935"/>
                    </a:lnTo>
                    <a:cubicBezTo>
                      <a:pt x="342" y="1175"/>
                      <a:pt x="236" y="1405"/>
                      <a:pt x="120" y="1627"/>
                    </a:cubicBezTo>
                    <a:cubicBezTo>
                      <a:pt x="1" y="1841"/>
                      <a:pt x="60" y="2151"/>
                      <a:pt x="275" y="2270"/>
                    </a:cubicBezTo>
                    <a:cubicBezTo>
                      <a:pt x="347" y="2310"/>
                      <a:pt x="430" y="2330"/>
                      <a:pt x="513" y="2330"/>
                    </a:cubicBezTo>
                    <a:cubicBezTo>
                      <a:pt x="676" y="2330"/>
                      <a:pt x="839" y="2253"/>
                      <a:pt x="917" y="2103"/>
                    </a:cubicBezTo>
                    <a:cubicBezTo>
                      <a:pt x="1167" y="1615"/>
                      <a:pt x="1394" y="1115"/>
                      <a:pt x="1572" y="591"/>
                    </a:cubicBezTo>
                    <a:cubicBezTo>
                      <a:pt x="1620" y="484"/>
                      <a:pt x="1584" y="317"/>
                      <a:pt x="1525" y="234"/>
                    </a:cubicBezTo>
                    <a:cubicBezTo>
                      <a:pt x="1465" y="139"/>
                      <a:pt x="1370" y="43"/>
                      <a:pt x="1251" y="19"/>
                    </a:cubicBezTo>
                    <a:cubicBezTo>
                      <a:pt x="1203" y="6"/>
                      <a:pt x="1157" y="0"/>
                      <a:pt x="11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1"/>
              <p:cNvSpPr/>
              <p:nvPr/>
            </p:nvSpPr>
            <p:spPr>
              <a:xfrm>
                <a:off x="6745156" y="1608138"/>
                <a:ext cx="94110" cy="54675"/>
              </a:xfrm>
              <a:custGeom>
                <a:avLst/>
                <a:gdLst/>
                <a:ahLst/>
                <a:cxnLst/>
                <a:rect l="l" t="t" r="r" b="b"/>
                <a:pathLst>
                  <a:path w="3038" h="1765" extrusionOk="0">
                    <a:moveTo>
                      <a:pt x="492" y="0"/>
                    </a:moveTo>
                    <a:cubicBezTo>
                      <a:pt x="338" y="0"/>
                      <a:pt x="192" y="68"/>
                      <a:pt x="108" y="227"/>
                    </a:cubicBezTo>
                    <a:cubicBezTo>
                      <a:pt x="1" y="430"/>
                      <a:pt x="49" y="739"/>
                      <a:pt x="287" y="858"/>
                    </a:cubicBezTo>
                    <a:cubicBezTo>
                      <a:pt x="989" y="1192"/>
                      <a:pt x="1692" y="1489"/>
                      <a:pt x="2418" y="1740"/>
                    </a:cubicBezTo>
                    <a:cubicBezTo>
                      <a:pt x="2459" y="1757"/>
                      <a:pt x="2502" y="1765"/>
                      <a:pt x="2546" y="1765"/>
                    </a:cubicBezTo>
                    <a:cubicBezTo>
                      <a:pt x="2743" y="1765"/>
                      <a:pt x="2948" y="1603"/>
                      <a:pt x="2978" y="1418"/>
                    </a:cubicBezTo>
                    <a:cubicBezTo>
                      <a:pt x="3037" y="1144"/>
                      <a:pt x="2906" y="942"/>
                      <a:pt x="2656" y="847"/>
                    </a:cubicBezTo>
                    <a:cubicBezTo>
                      <a:pt x="2311" y="728"/>
                      <a:pt x="1989" y="597"/>
                      <a:pt x="1656" y="454"/>
                    </a:cubicBezTo>
                    <a:cubicBezTo>
                      <a:pt x="1620" y="442"/>
                      <a:pt x="1585" y="430"/>
                      <a:pt x="1549" y="418"/>
                    </a:cubicBezTo>
                    <a:lnTo>
                      <a:pt x="1549" y="418"/>
                    </a:lnTo>
                    <a:cubicBezTo>
                      <a:pt x="1573" y="426"/>
                      <a:pt x="1584" y="429"/>
                      <a:pt x="1586" y="429"/>
                    </a:cubicBezTo>
                    <a:cubicBezTo>
                      <a:pt x="1593" y="429"/>
                      <a:pt x="1498" y="391"/>
                      <a:pt x="1489" y="382"/>
                    </a:cubicBezTo>
                    <a:cubicBezTo>
                      <a:pt x="1406" y="358"/>
                      <a:pt x="1323" y="311"/>
                      <a:pt x="1239" y="275"/>
                    </a:cubicBezTo>
                    <a:lnTo>
                      <a:pt x="751" y="61"/>
                    </a:lnTo>
                    <a:cubicBezTo>
                      <a:pt x="669" y="22"/>
                      <a:pt x="580" y="0"/>
                      <a:pt x="4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1"/>
              <p:cNvSpPr/>
              <p:nvPr/>
            </p:nvSpPr>
            <p:spPr>
              <a:xfrm>
                <a:off x="6538257" y="1340399"/>
                <a:ext cx="66416" cy="66044"/>
              </a:xfrm>
              <a:custGeom>
                <a:avLst/>
                <a:gdLst/>
                <a:ahLst/>
                <a:cxnLst/>
                <a:rect l="l" t="t" r="r" b="b"/>
                <a:pathLst>
                  <a:path w="2144" h="2132" extrusionOk="0">
                    <a:moveTo>
                      <a:pt x="1072" y="0"/>
                    </a:moveTo>
                    <a:cubicBezTo>
                      <a:pt x="477" y="0"/>
                      <a:pt x="1" y="477"/>
                      <a:pt x="1" y="1072"/>
                    </a:cubicBezTo>
                    <a:cubicBezTo>
                      <a:pt x="1" y="1655"/>
                      <a:pt x="477" y="2132"/>
                      <a:pt x="1072" y="2132"/>
                    </a:cubicBezTo>
                    <a:cubicBezTo>
                      <a:pt x="1667" y="2132"/>
                      <a:pt x="2144" y="1655"/>
                      <a:pt x="2144" y="1072"/>
                    </a:cubicBezTo>
                    <a:cubicBezTo>
                      <a:pt x="2144" y="477"/>
                      <a:pt x="1667" y="0"/>
                      <a:pt x="10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02" name="Google Shape;602;p21"/>
          <p:cNvGrpSpPr/>
          <p:nvPr/>
        </p:nvGrpSpPr>
        <p:grpSpPr>
          <a:xfrm>
            <a:off x="3545526" y="2123382"/>
            <a:ext cx="1700374" cy="1663948"/>
            <a:chOff x="3277844" y="2519899"/>
            <a:chExt cx="2557100" cy="2445333"/>
          </a:xfrm>
        </p:grpSpPr>
        <p:sp>
          <p:nvSpPr>
            <p:cNvPr id="603" name="Google Shape;603;p21"/>
            <p:cNvSpPr/>
            <p:nvPr/>
          </p:nvSpPr>
          <p:spPr>
            <a:xfrm>
              <a:off x="3389209" y="2519899"/>
              <a:ext cx="2445736" cy="2445333"/>
            </a:xfrm>
            <a:custGeom>
              <a:avLst/>
              <a:gdLst/>
              <a:ahLst/>
              <a:cxnLst/>
              <a:rect l="l" t="t" r="r" b="b"/>
              <a:pathLst>
                <a:path w="78952" h="78939" extrusionOk="0">
                  <a:moveTo>
                    <a:pt x="39470" y="0"/>
                  </a:moveTo>
                  <a:cubicBezTo>
                    <a:pt x="17682" y="0"/>
                    <a:pt x="1" y="17669"/>
                    <a:pt x="1" y="39470"/>
                  </a:cubicBezTo>
                  <a:cubicBezTo>
                    <a:pt x="1" y="61270"/>
                    <a:pt x="17682" y="78939"/>
                    <a:pt x="39470" y="78939"/>
                  </a:cubicBezTo>
                  <a:cubicBezTo>
                    <a:pt x="61271" y="78939"/>
                    <a:pt x="78951" y="61270"/>
                    <a:pt x="78951" y="39470"/>
                  </a:cubicBezTo>
                  <a:cubicBezTo>
                    <a:pt x="78951" y="17669"/>
                    <a:pt x="61271" y="0"/>
                    <a:pt x="394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1"/>
            <p:cNvSpPr/>
            <p:nvPr/>
          </p:nvSpPr>
          <p:spPr>
            <a:xfrm>
              <a:off x="4074121" y="2720881"/>
              <a:ext cx="1101343" cy="1310100"/>
            </a:xfrm>
            <a:custGeom>
              <a:avLst/>
              <a:gdLst/>
              <a:ahLst/>
              <a:cxnLst/>
              <a:rect l="l" t="t" r="r" b="b"/>
              <a:pathLst>
                <a:path w="35553" h="42292" extrusionOk="0">
                  <a:moveTo>
                    <a:pt x="22080" y="0"/>
                  </a:moveTo>
                  <a:cubicBezTo>
                    <a:pt x="19805" y="0"/>
                    <a:pt x="17661" y="921"/>
                    <a:pt x="17039" y="1240"/>
                  </a:cubicBezTo>
                  <a:cubicBezTo>
                    <a:pt x="17039" y="1240"/>
                    <a:pt x="16131" y="679"/>
                    <a:pt x="14656" y="679"/>
                  </a:cubicBezTo>
                  <a:cubicBezTo>
                    <a:pt x="13670" y="679"/>
                    <a:pt x="12430" y="929"/>
                    <a:pt x="11038" y="1763"/>
                  </a:cubicBezTo>
                  <a:cubicBezTo>
                    <a:pt x="7573" y="3859"/>
                    <a:pt x="7192" y="9026"/>
                    <a:pt x="6597" y="11372"/>
                  </a:cubicBezTo>
                  <a:cubicBezTo>
                    <a:pt x="6002" y="13729"/>
                    <a:pt x="2930" y="13955"/>
                    <a:pt x="2549" y="17765"/>
                  </a:cubicBezTo>
                  <a:cubicBezTo>
                    <a:pt x="2156" y="21575"/>
                    <a:pt x="4966" y="22945"/>
                    <a:pt x="4240" y="26135"/>
                  </a:cubicBezTo>
                  <a:cubicBezTo>
                    <a:pt x="3525" y="29338"/>
                    <a:pt x="1" y="32541"/>
                    <a:pt x="3859" y="36851"/>
                  </a:cubicBezTo>
                  <a:cubicBezTo>
                    <a:pt x="6555" y="39881"/>
                    <a:pt x="14268" y="42291"/>
                    <a:pt x="20492" y="42291"/>
                  </a:cubicBezTo>
                  <a:cubicBezTo>
                    <a:pt x="23145" y="42291"/>
                    <a:pt x="25527" y="41854"/>
                    <a:pt x="27135" y="40840"/>
                  </a:cubicBezTo>
                  <a:cubicBezTo>
                    <a:pt x="32493" y="37446"/>
                    <a:pt x="34315" y="34767"/>
                    <a:pt x="33600" y="31493"/>
                  </a:cubicBezTo>
                  <a:cubicBezTo>
                    <a:pt x="32886" y="28219"/>
                    <a:pt x="33993" y="26516"/>
                    <a:pt x="34315" y="25290"/>
                  </a:cubicBezTo>
                  <a:cubicBezTo>
                    <a:pt x="34553" y="24409"/>
                    <a:pt x="35553" y="21766"/>
                    <a:pt x="33207" y="19087"/>
                  </a:cubicBezTo>
                  <a:cubicBezTo>
                    <a:pt x="30850" y="16408"/>
                    <a:pt x="29814" y="15694"/>
                    <a:pt x="29814" y="12277"/>
                  </a:cubicBezTo>
                  <a:cubicBezTo>
                    <a:pt x="29814" y="8883"/>
                    <a:pt x="29350" y="4573"/>
                    <a:pt x="26278" y="1561"/>
                  </a:cubicBezTo>
                  <a:cubicBezTo>
                    <a:pt x="25073" y="384"/>
                    <a:pt x="23549" y="0"/>
                    <a:pt x="2208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1"/>
            <p:cNvSpPr/>
            <p:nvPr/>
          </p:nvSpPr>
          <p:spPr>
            <a:xfrm>
              <a:off x="5223386" y="3455388"/>
              <a:ext cx="471385" cy="1014885"/>
            </a:xfrm>
            <a:custGeom>
              <a:avLst/>
              <a:gdLst/>
              <a:ahLst/>
              <a:cxnLst/>
              <a:rect l="l" t="t" r="r" b="b"/>
              <a:pathLst>
                <a:path w="15217" h="32762" extrusionOk="0">
                  <a:moveTo>
                    <a:pt x="9689" y="1"/>
                  </a:moveTo>
                  <a:cubicBezTo>
                    <a:pt x="7408" y="1"/>
                    <a:pt x="4691" y="2197"/>
                    <a:pt x="2906" y="9294"/>
                  </a:cubicBezTo>
                  <a:cubicBezTo>
                    <a:pt x="1" y="20843"/>
                    <a:pt x="822" y="32762"/>
                    <a:pt x="822" y="32762"/>
                  </a:cubicBezTo>
                  <a:cubicBezTo>
                    <a:pt x="10538" y="23618"/>
                    <a:pt x="15217" y="4865"/>
                    <a:pt x="13133" y="1924"/>
                  </a:cubicBezTo>
                  <a:cubicBezTo>
                    <a:pt x="12381" y="864"/>
                    <a:pt x="11121" y="1"/>
                    <a:pt x="96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1"/>
            <p:cNvSpPr/>
            <p:nvPr/>
          </p:nvSpPr>
          <p:spPr>
            <a:xfrm>
              <a:off x="5248850" y="3461522"/>
              <a:ext cx="312036" cy="1008751"/>
            </a:xfrm>
            <a:custGeom>
              <a:avLst/>
              <a:gdLst/>
              <a:ahLst/>
              <a:cxnLst/>
              <a:rect l="l" t="t" r="r" b="b"/>
              <a:pathLst>
                <a:path w="10073" h="32564" fill="none" extrusionOk="0">
                  <a:moveTo>
                    <a:pt x="10073" y="0"/>
                  </a:moveTo>
                  <a:lnTo>
                    <a:pt x="0" y="32564"/>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1"/>
            <p:cNvSpPr/>
            <p:nvPr/>
          </p:nvSpPr>
          <p:spPr>
            <a:xfrm>
              <a:off x="5373875" y="3575829"/>
              <a:ext cx="85591" cy="212846"/>
            </a:xfrm>
            <a:custGeom>
              <a:avLst/>
              <a:gdLst/>
              <a:ahLst/>
              <a:cxnLst/>
              <a:rect l="l" t="t" r="r" b="b"/>
              <a:pathLst>
                <a:path w="2763" h="6871" fill="none" extrusionOk="0">
                  <a:moveTo>
                    <a:pt x="1" y="1"/>
                  </a:moveTo>
                  <a:lnTo>
                    <a:pt x="2763" y="6871"/>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1"/>
            <p:cNvSpPr/>
            <p:nvPr/>
          </p:nvSpPr>
          <p:spPr>
            <a:xfrm>
              <a:off x="5416655" y="3817794"/>
              <a:ext cx="191100" cy="110311"/>
            </a:xfrm>
            <a:custGeom>
              <a:avLst/>
              <a:gdLst/>
              <a:ahLst/>
              <a:cxnLst/>
              <a:rect l="l" t="t" r="r" b="b"/>
              <a:pathLst>
                <a:path w="6169" h="3561" fill="none" extrusionOk="0">
                  <a:moveTo>
                    <a:pt x="1" y="3560"/>
                  </a:moveTo>
                  <a:lnTo>
                    <a:pt x="6168" y="0"/>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1"/>
            <p:cNvSpPr/>
            <p:nvPr/>
          </p:nvSpPr>
          <p:spPr>
            <a:xfrm>
              <a:off x="5282399" y="3890808"/>
              <a:ext cx="83020" cy="201787"/>
            </a:xfrm>
            <a:custGeom>
              <a:avLst/>
              <a:gdLst/>
              <a:ahLst/>
              <a:cxnLst/>
              <a:rect l="l" t="t" r="r" b="b"/>
              <a:pathLst>
                <a:path w="2680" h="6514" fill="none" extrusionOk="0">
                  <a:moveTo>
                    <a:pt x="1" y="1"/>
                  </a:moveTo>
                  <a:lnTo>
                    <a:pt x="2680" y="6514"/>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1"/>
            <p:cNvSpPr/>
            <p:nvPr/>
          </p:nvSpPr>
          <p:spPr>
            <a:xfrm>
              <a:off x="5244792" y="3605722"/>
              <a:ext cx="531512" cy="1038645"/>
            </a:xfrm>
            <a:custGeom>
              <a:avLst/>
              <a:gdLst/>
              <a:ahLst/>
              <a:cxnLst/>
              <a:rect l="l" t="t" r="r" b="b"/>
              <a:pathLst>
                <a:path w="17158" h="33529" extrusionOk="0">
                  <a:moveTo>
                    <a:pt x="15752" y="0"/>
                  </a:moveTo>
                  <a:cubicBezTo>
                    <a:pt x="15752" y="0"/>
                    <a:pt x="15062" y="524"/>
                    <a:pt x="13835" y="1405"/>
                  </a:cubicBezTo>
                  <a:cubicBezTo>
                    <a:pt x="12621" y="2274"/>
                    <a:pt x="12169" y="5334"/>
                    <a:pt x="10514" y="5942"/>
                  </a:cubicBezTo>
                  <a:cubicBezTo>
                    <a:pt x="8859" y="6549"/>
                    <a:pt x="7037" y="8466"/>
                    <a:pt x="6858" y="10478"/>
                  </a:cubicBezTo>
                  <a:cubicBezTo>
                    <a:pt x="6680" y="12478"/>
                    <a:pt x="4096" y="13740"/>
                    <a:pt x="3536" y="14466"/>
                  </a:cubicBezTo>
                  <a:cubicBezTo>
                    <a:pt x="2977" y="15216"/>
                    <a:pt x="4108" y="18503"/>
                    <a:pt x="2215" y="21372"/>
                  </a:cubicBezTo>
                  <a:cubicBezTo>
                    <a:pt x="0" y="24741"/>
                    <a:pt x="3191" y="33528"/>
                    <a:pt x="3191" y="33528"/>
                  </a:cubicBezTo>
                  <a:cubicBezTo>
                    <a:pt x="3191" y="33528"/>
                    <a:pt x="10335" y="29052"/>
                    <a:pt x="11918" y="27027"/>
                  </a:cubicBezTo>
                  <a:cubicBezTo>
                    <a:pt x="13490" y="25015"/>
                    <a:pt x="12180" y="23979"/>
                    <a:pt x="12002" y="21622"/>
                  </a:cubicBezTo>
                  <a:cubicBezTo>
                    <a:pt x="11823" y="19277"/>
                    <a:pt x="15490" y="19110"/>
                    <a:pt x="15395" y="16776"/>
                  </a:cubicBezTo>
                  <a:cubicBezTo>
                    <a:pt x="15324" y="14443"/>
                    <a:pt x="14181" y="12919"/>
                    <a:pt x="15050" y="12038"/>
                  </a:cubicBezTo>
                  <a:cubicBezTo>
                    <a:pt x="15931" y="11168"/>
                    <a:pt x="17157" y="8466"/>
                    <a:pt x="15752" y="6370"/>
                  </a:cubicBezTo>
                  <a:cubicBezTo>
                    <a:pt x="14359" y="4275"/>
                    <a:pt x="15752" y="1"/>
                    <a:pt x="157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1"/>
            <p:cNvSpPr/>
            <p:nvPr/>
          </p:nvSpPr>
          <p:spPr>
            <a:xfrm>
              <a:off x="5343641" y="3606094"/>
              <a:ext cx="388768" cy="1038273"/>
            </a:xfrm>
            <a:custGeom>
              <a:avLst/>
              <a:gdLst/>
              <a:ahLst/>
              <a:cxnLst/>
              <a:rect l="l" t="t" r="r" b="b"/>
              <a:pathLst>
                <a:path w="12550" h="33517" fill="none" extrusionOk="0">
                  <a:moveTo>
                    <a:pt x="0" y="33516"/>
                  </a:moveTo>
                  <a:cubicBezTo>
                    <a:pt x="0" y="33516"/>
                    <a:pt x="4322" y="19050"/>
                    <a:pt x="12549" y="0"/>
                  </a:cubicBez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1"/>
            <p:cNvSpPr/>
            <p:nvPr/>
          </p:nvSpPr>
          <p:spPr>
            <a:xfrm>
              <a:off x="5334410" y="4224962"/>
              <a:ext cx="78218" cy="207332"/>
            </a:xfrm>
            <a:custGeom>
              <a:avLst/>
              <a:gdLst/>
              <a:ahLst/>
              <a:cxnLst/>
              <a:rect l="l" t="t" r="r" b="b"/>
              <a:pathLst>
                <a:path w="2525" h="6693" fill="none" extrusionOk="0">
                  <a:moveTo>
                    <a:pt x="1" y="1"/>
                  </a:moveTo>
                  <a:lnTo>
                    <a:pt x="2525" y="6692"/>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1"/>
            <p:cNvSpPr/>
            <p:nvPr/>
          </p:nvSpPr>
          <p:spPr>
            <a:xfrm>
              <a:off x="5468294" y="4210589"/>
              <a:ext cx="185555" cy="63845"/>
            </a:xfrm>
            <a:custGeom>
              <a:avLst/>
              <a:gdLst/>
              <a:ahLst/>
              <a:cxnLst/>
              <a:rect l="l" t="t" r="r" b="b"/>
              <a:pathLst>
                <a:path w="5990" h="2061" fill="none" extrusionOk="0">
                  <a:moveTo>
                    <a:pt x="1" y="2060"/>
                  </a:moveTo>
                  <a:lnTo>
                    <a:pt x="5989" y="1"/>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1"/>
            <p:cNvSpPr/>
            <p:nvPr/>
          </p:nvSpPr>
          <p:spPr>
            <a:xfrm>
              <a:off x="5474552" y="3875319"/>
              <a:ext cx="53901" cy="234624"/>
            </a:xfrm>
            <a:custGeom>
              <a:avLst/>
              <a:gdLst/>
              <a:ahLst/>
              <a:cxnLst/>
              <a:rect l="l" t="t" r="r" b="b"/>
              <a:pathLst>
                <a:path w="1740" h="7574" fill="none" extrusionOk="0">
                  <a:moveTo>
                    <a:pt x="1" y="1"/>
                  </a:moveTo>
                  <a:lnTo>
                    <a:pt x="1739" y="7573"/>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1"/>
            <p:cNvSpPr/>
            <p:nvPr/>
          </p:nvSpPr>
          <p:spPr>
            <a:xfrm>
              <a:off x="5613982" y="3803420"/>
              <a:ext cx="118427" cy="87419"/>
            </a:xfrm>
            <a:custGeom>
              <a:avLst/>
              <a:gdLst/>
              <a:ahLst/>
              <a:cxnLst/>
              <a:rect l="l" t="t" r="r" b="b"/>
              <a:pathLst>
                <a:path w="3823" h="2822" fill="none" extrusionOk="0">
                  <a:moveTo>
                    <a:pt x="0" y="2822"/>
                  </a:moveTo>
                  <a:lnTo>
                    <a:pt x="3822" y="0"/>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1"/>
            <p:cNvSpPr/>
            <p:nvPr/>
          </p:nvSpPr>
          <p:spPr>
            <a:xfrm>
              <a:off x="3277844" y="3758782"/>
              <a:ext cx="531884" cy="962657"/>
            </a:xfrm>
            <a:custGeom>
              <a:avLst/>
              <a:gdLst/>
              <a:ahLst/>
              <a:cxnLst/>
              <a:rect l="l" t="t" r="r" b="b"/>
              <a:pathLst>
                <a:path w="17170" h="31076" extrusionOk="0">
                  <a:moveTo>
                    <a:pt x="3394" y="0"/>
                  </a:moveTo>
                  <a:cubicBezTo>
                    <a:pt x="3394" y="0"/>
                    <a:pt x="2786" y="5192"/>
                    <a:pt x="1381" y="8692"/>
                  </a:cubicBezTo>
                  <a:cubicBezTo>
                    <a:pt x="0" y="12192"/>
                    <a:pt x="1905" y="13812"/>
                    <a:pt x="3394" y="15824"/>
                  </a:cubicBezTo>
                  <a:cubicBezTo>
                    <a:pt x="4882" y="17836"/>
                    <a:pt x="4358" y="20432"/>
                    <a:pt x="5489" y="24599"/>
                  </a:cubicBezTo>
                  <a:cubicBezTo>
                    <a:pt x="6620" y="28766"/>
                    <a:pt x="14216" y="31076"/>
                    <a:pt x="14216" y="31076"/>
                  </a:cubicBezTo>
                  <a:cubicBezTo>
                    <a:pt x="14216" y="31076"/>
                    <a:pt x="16657" y="26551"/>
                    <a:pt x="16919" y="24622"/>
                  </a:cubicBezTo>
                  <a:cubicBezTo>
                    <a:pt x="17169" y="22682"/>
                    <a:pt x="15955" y="17753"/>
                    <a:pt x="15431" y="15550"/>
                  </a:cubicBezTo>
                  <a:cubicBezTo>
                    <a:pt x="14895" y="13347"/>
                    <a:pt x="11930" y="12180"/>
                    <a:pt x="11502" y="11478"/>
                  </a:cubicBezTo>
                  <a:cubicBezTo>
                    <a:pt x="11073" y="10776"/>
                    <a:pt x="12288" y="6144"/>
                    <a:pt x="8454" y="5108"/>
                  </a:cubicBezTo>
                  <a:cubicBezTo>
                    <a:pt x="4608" y="4049"/>
                    <a:pt x="3394" y="0"/>
                    <a:pt x="33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1"/>
            <p:cNvSpPr/>
            <p:nvPr/>
          </p:nvSpPr>
          <p:spPr>
            <a:xfrm>
              <a:off x="3383323" y="3758782"/>
              <a:ext cx="334929" cy="962657"/>
            </a:xfrm>
            <a:custGeom>
              <a:avLst/>
              <a:gdLst/>
              <a:ahLst/>
              <a:cxnLst/>
              <a:rect l="l" t="t" r="r" b="b"/>
              <a:pathLst>
                <a:path w="10812" h="31076" fill="none" extrusionOk="0">
                  <a:moveTo>
                    <a:pt x="0" y="0"/>
                  </a:moveTo>
                  <a:cubicBezTo>
                    <a:pt x="0" y="0"/>
                    <a:pt x="6287" y="20955"/>
                    <a:pt x="10811" y="31076"/>
                  </a:cubicBez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1"/>
            <p:cNvSpPr/>
            <p:nvPr/>
          </p:nvSpPr>
          <p:spPr>
            <a:xfrm>
              <a:off x="3306963" y="4112111"/>
              <a:ext cx="226507" cy="116568"/>
            </a:xfrm>
            <a:custGeom>
              <a:avLst/>
              <a:gdLst/>
              <a:ahLst/>
              <a:cxnLst/>
              <a:rect l="l" t="t" r="r" b="b"/>
              <a:pathLst>
                <a:path w="7312" h="3763" fill="none" extrusionOk="0">
                  <a:moveTo>
                    <a:pt x="1" y="1"/>
                  </a:moveTo>
                  <a:cubicBezTo>
                    <a:pt x="1" y="1"/>
                    <a:pt x="3692" y="2584"/>
                    <a:pt x="7311" y="3763"/>
                  </a:cubicBez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1"/>
            <p:cNvSpPr/>
            <p:nvPr/>
          </p:nvSpPr>
          <p:spPr>
            <a:xfrm>
              <a:off x="3503918" y="3928817"/>
              <a:ext cx="65703" cy="211731"/>
            </a:xfrm>
            <a:custGeom>
              <a:avLst/>
              <a:gdLst/>
              <a:ahLst/>
              <a:cxnLst/>
              <a:rect l="l" t="t" r="r" b="b"/>
              <a:pathLst>
                <a:path w="2121" h="6835" fill="none" extrusionOk="0">
                  <a:moveTo>
                    <a:pt x="1" y="6834"/>
                  </a:moveTo>
                  <a:cubicBezTo>
                    <a:pt x="1" y="6834"/>
                    <a:pt x="989" y="3191"/>
                    <a:pt x="2120" y="0"/>
                  </a:cubicBez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1"/>
            <p:cNvSpPr/>
            <p:nvPr/>
          </p:nvSpPr>
          <p:spPr>
            <a:xfrm>
              <a:off x="3427218" y="4415288"/>
              <a:ext cx="200672" cy="81533"/>
            </a:xfrm>
            <a:custGeom>
              <a:avLst/>
              <a:gdLst/>
              <a:ahLst/>
              <a:cxnLst/>
              <a:rect l="l" t="t" r="r" b="b"/>
              <a:pathLst>
                <a:path w="6478" h="2632" fill="none" extrusionOk="0">
                  <a:moveTo>
                    <a:pt x="0" y="0"/>
                  </a:moveTo>
                  <a:cubicBezTo>
                    <a:pt x="0" y="0"/>
                    <a:pt x="4775" y="2537"/>
                    <a:pt x="6477" y="2632"/>
                  </a:cubicBez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1"/>
            <p:cNvSpPr/>
            <p:nvPr/>
          </p:nvSpPr>
          <p:spPr>
            <a:xfrm>
              <a:off x="3598338" y="4180355"/>
              <a:ext cx="120286" cy="234964"/>
            </a:xfrm>
            <a:custGeom>
              <a:avLst/>
              <a:gdLst/>
              <a:ahLst/>
              <a:cxnLst/>
              <a:rect l="l" t="t" r="r" b="b"/>
              <a:pathLst>
                <a:path w="3883" h="7585" fill="none" extrusionOk="0">
                  <a:moveTo>
                    <a:pt x="1" y="7584"/>
                  </a:moveTo>
                  <a:cubicBezTo>
                    <a:pt x="1" y="7584"/>
                    <a:pt x="2656" y="3429"/>
                    <a:pt x="3882" y="0"/>
                  </a:cubicBez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1"/>
            <p:cNvSpPr/>
            <p:nvPr/>
          </p:nvSpPr>
          <p:spPr>
            <a:xfrm>
              <a:off x="4343378" y="2851110"/>
              <a:ext cx="506048" cy="711305"/>
            </a:xfrm>
            <a:custGeom>
              <a:avLst/>
              <a:gdLst/>
              <a:ahLst/>
              <a:cxnLst/>
              <a:rect l="l" t="t" r="r" b="b"/>
              <a:pathLst>
                <a:path w="16336" h="22962" extrusionOk="0">
                  <a:moveTo>
                    <a:pt x="8037" y="0"/>
                  </a:moveTo>
                  <a:cubicBezTo>
                    <a:pt x="8037" y="0"/>
                    <a:pt x="7323" y="3977"/>
                    <a:pt x="465" y="8680"/>
                  </a:cubicBezTo>
                  <a:cubicBezTo>
                    <a:pt x="465" y="8680"/>
                    <a:pt x="0" y="14550"/>
                    <a:pt x="977" y="16788"/>
                  </a:cubicBezTo>
                  <a:cubicBezTo>
                    <a:pt x="1965" y="19014"/>
                    <a:pt x="5227" y="22408"/>
                    <a:pt x="8502" y="22932"/>
                  </a:cubicBezTo>
                  <a:cubicBezTo>
                    <a:pt x="8627" y="22952"/>
                    <a:pt x="8753" y="22961"/>
                    <a:pt x="8882" y="22961"/>
                  </a:cubicBezTo>
                  <a:cubicBezTo>
                    <a:pt x="12117" y="22961"/>
                    <a:pt x="16336" y="16859"/>
                    <a:pt x="16336" y="16859"/>
                  </a:cubicBezTo>
                  <a:cubicBezTo>
                    <a:pt x="16336" y="16859"/>
                    <a:pt x="16014" y="13919"/>
                    <a:pt x="15681" y="10787"/>
                  </a:cubicBezTo>
                  <a:lnTo>
                    <a:pt x="15360" y="7644"/>
                  </a:lnTo>
                  <a:cubicBezTo>
                    <a:pt x="15360" y="7644"/>
                    <a:pt x="13062" y="6013"/>
                    <a:pt x="11561" y="3655"/>
                  </a:cubicBezTo>
                  <a:cubicBezTo>
                    <a:pt x="10061" y="1310"/>
                    <a:pt x="8037" y="0"/>
                    <a:pt x="8037" y="0"/>
                  </a:cubicBezTo>
                  <a:close/>
                </a:path>
              </a:pathLst>
            </a:custGeom>
            <a:solidFill>
              <a:srgbClr val="F2CA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1"/>
            <p:cNvSpPr/>
            <p:nvPr/>
          </p:nvSpPr>
          <p:spPr>
            <a:xfrm>
              <a:off x="4273306" y="3173183"/>
              <a:ext cx="90764" cy="165544"/>
            </a:xfrm>
            <a:custGeom>
              <a:avLst/>
              <a:gdLst/>
              <a:ahLst/>
              <a:cxnLst/>
              <a:rect l="l" t="t" r="r" b="b"/>
              <a:pathLst>
                <a:path w="2930" h="5344" extrusionOk="0">
                  <a:moveTo>
                    <a:pt x="1563" y="0"/>
                  </a:moveTo>
                  <a:cubicBezTo>
                    <a:pt x="1472" y="0"/>
                    <a:pt x="1376" y="14"/>
                    <a:pt x="1274" y="45"/>
                  </a:cubicBezTo>
                  <a:cubicBezTo>
                    <a:pt x="429" y="319"/>
                    <a:pt x="0" y="4891"/>
                    <a:pt x="2929" y="5343"/>
                  </a:cubicBezTo>
                  <a:cubicBezTo>
                    <a:pt x="2643" y="4010"/>
                    <a:pt x="2584" y="2212"/>
                    <a:pt x="2620" y="759"/>
                  </a:cubicBezTo>
                  <a:cubicBezTo>
                    <a:pt x="2620" y="759"/>
                    <a:pt x="2240" y="0"/>
                    <a:pt x="1563" y="0"/>
                  </a:cubicBezTo>
                  <a:close/>
                </a:path>
              </a:pathLst>
            </a:custGeom>
            <a:solidFill>
              <a:srgbClr val="F2CA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1"/>
            <p:cNvSpPr/>
            <p:nvPr/>
          </p:nvSpPr>
          <p:spPr>
            <a:xfrm>
              <a:off x="4445541" y="3144312"/>
              <a:ext cx="71217" cy="95937"/>
            </a:xfrm>
            <a:custGeom>
              <a:avLst/>
              <a:gdLst/>
              <a:ahLst/>
              <a:cxnLst/>
              <a:rect l="l" t="t" r="r" b="b"/>
              <a:pathLst>
                <a:path w="2299" h="3097" extrusionOk="0">
                  <a:moveTo>
                    <a:pt x="1155" y="1"/>
                  </a:moveTo>
                  <a:cubicBezTo>
                    <a:pt x="512" y="1"/>
                    <a:pt x="0" y="691"/>
                    <a:pt x="0" y="1548"/>
                  </a:cubicBezTo>
                  <a:cubicBezTo>
                    <a:pt x="0" y="2406"/>
                    <a:pt x="512" y="3096"/>
                    <a:pt x="1155" y="3096"/>
                  </a:cubicBezTo>
                  <a:cubicBezTo>
                    <a:pt x="1786" y="3096"/>
                    <a:pt x="2298" y="2406"/>
                    <a:pt x="2298" y="1548"/>
                  </a:cubicBezTo>
                  <a:cubicBezTo>
                    <a:pt x="2298" y="691"/>
                    <a:pt x="1786" y="1"/>
                    <a:pt x="115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1"/>
            <p:cNvSpPr/>
            <p:nvPr/>
          </p:nvSpPr>
          <p:spPr>
            <a:xfrm>
              <a:off x="4680103" y="3144312"/>
              <a:ext cx="71217" cy="95937"/>
            </a:xfrm>
            <a:custGeom>
              <a:avLst/>
              <a:gdLst/>
              <a:ahLst/>
              <a:cxnLst/>
              <a:rect l="l" t="t" r="r" b="b"/>
              <a:pathLst>
                <a:path w="2299" h="3097" extrusionOk="0">
                  <a:moveTo>
                    <a:pt x="1156" y="1"/>
                  </a:moveTo>
                  <a:cubicBezTo>
                    <a:pt x="525" y="1"/>
                    <a:pt x="1" y="691"/>
                    <a:pt x="1" y="1548"/>
                  </a:cubicBezTo>
                  <a:cubicBezTo>
                    <a:pt x="1" y="2406"/>
                    <a:pt x="525" y="3096"/>
                    <a:pt x="1156" y="3096"/>
                  </a:cubicBezTo>
                  <a:cubicBezTo>
                    <a:pt x="1787" y="3096"/>
                    <a:pt x="2299" y="2406"/>
                    <a:pt x="2299" y="1548"/>
                  </a:cubicBezTo>
                  <a:cubicBezTo>
                    <a:pt x="2299" y="691"/>
                    <a:pt x="1787" y="1"/>
                    <a:pt x="115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1"/>
            <p:cNvSpPr/>
            <p:nvPr/>
          </p:nvSpPr>
          <p:spPr>
            <a:xfrm>
              <a:off x="4548820" y="3107449"/>
              <a:ext cx="47241" cy="201013"/>
            </a:xfrm>
            <a:custGeom>
              <a:avLst/>
              <a:gdLst/>
              <a:ahLst/>
              <a:cxnLst/>
              <a:rect l="l" t="t" r="r" b="b"/>
              <a:pathLst>
                <a:path w="1525" h="6489" extrusionOk="0">
                  <a:moveTo>
                    <a:pt x="1310" y="0"/>
                  </a:moveTo>
                  <a:cubicBezTo>
                    <a:pt x="1215" y="0"/>
                    <a:pt x="1119" y="83"/>
                    <a:pt x="1119" y="191"/>
                  </a:cubicBezTo>
                  <a:cubicBezTo>
                    <a:pt x="1119" y="226"/>
                    <a:pt x="1072" y="2643"/>
                    <a:pt x="417" y="3798"/>
                  </a:cubicBezTo>
                  <a:cubicBezTo>
                    <a:pt x="84" y="4405"/>
                    <a:pt x="0" y="5013"/>
                    <a:pt x="215" y="5536"/>
                  </a:cubicBezTo>
                  <a:cubicBezTo>
                    <a:pt x="393" y="5977"/>
                    <a:pt x="798" y="6334"/>
                    <a:pt x="1250" y="6477"/>
                  </a:cubicBezTo>
                  <a:cubicBezTo>
                    <a:pt x="1274" y="6489"/>
                    <a:pt x="1298" y="6489"/>
                    <a:pt x="1310" y="6489"/>
                  </a:cubicBezTo>
                  <a:cubicBezTo>
                    <a:pt x="1393" y="6489"/>
                    <a:pt x="1477" y="6429"/>
                    <a:pt x="1489" y="6334"/>
                  </a:cubicBezTo>
                  <a:cubicBezTo>
                    <a:pt x="1524" y="6239"/>
                    <a:pt x="1465" y="6120"/>
                    <a:pt x="1358" y="6084"/>
                  </a:cubicBezTo>
                  <a:cubicBezTo>
                    <a:pt x="1012" y="5977"/>
                    <a:pt x="715" y="5727"/>
                    <a:pt x="584" y="5382"/>
                  </a:cubicBezTo>
                  <a:cubicBezTo>
                    <a:pt x="465" y="5108"/>
                    <a:pt x="405" y="4632"/>
                    <a:pt x="762" y="4001"/>
                  </a:cubicBezTo>
                  <a:cubicBezTo>
                    <a:pt x="1465" y="2750"/>
                    <a:pt x="1512" y="310"/>
                    <a:pt x="1512" y="202"/>
                  </a:cubicBezTo>
                  <a:cubicBezTo>
                    <a:pt x="1512" y="83"/>
                    <a:pt x="1417" y="0"/>
                    <a:pt x="131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1"/>
            <p:cNvSpPr/>
            <p:nvPr/>
          </p:nvSpPr>
          <p:spPr>
            <a:xfrm>
              <a:off x="4485378" y="3359575"/>
              <a:ext cx="31380" cy="18617"/>
            </a:xfrm>
            <a:custGeom>
              <a:avLst/>
              <a:gdLst/>
              <a:ahLst/>
              <a:cxnLst/>
              <a:rect l="l" t="t" r="r" b="b"/>
              <a:pathLst>
                <a:path w="1013" h="601" extrusionOk="0">
                  <a:moveTo>
                    <a:pt x="221" y="0"/>
                  </a:moveTo>
                  <a:cubicBezTo>
                    <a:pt x="140" y="0"/>
                    <a:pt x="66" y="54"/>
                    <a:pt x="48" y="136"/>
                  </a:cubicBezTo>
                  <a:cubicBezTo>
                    <a:pt x="0" y="243"/>
                    <a:pt x="60" y="362"/>
                    <a:pt x="167" y="386"/>
                  </a:cubicBezTo>
                  <a:lnTo>
                    <a:pt x="715" y="576"/>
                  </a:lnTo>
                  <a:cubicBezTo>
                    <a:pt x="727" y="600"/>
                    <a:pt x="762" y="600"/>
                    <a:pt x="774" y="600"/>
                  </a:cubicBezTo>
                  <a:cubicBezTo>
                    <a:pt x="858" y="600"/>
                    <a:pt x="941" y="553"/>
                    <a:pt x="965" y="457"/>
                  </a:cubicBezTo>
                  <a:cubicBezTo>
                    <a:pt x="1012" y="362"/>
                    <a:pt x="953" y="243"/>
                    <a:pt x="846" y="207"/>
                  </a:cubicBezTo>
                  <a:lnTo>
                    <a:pt x="298" y="17"/>
                  </a:lnTo>
                  <a:cubicBezTo>
                    <a:pt x="273" y="5"/>
                    <a:pt x="246" y="0"/>
                    <a:pt x="2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1"/>
            <p:cNvSpPr/>
            <p:nvPr/>
          </p:nvSpPr>
          <p:spPr>
            <a:xfrm>
              <a:off x="4520786" y="3359141"/>
              <a:ext cx="174837" cy="27167"/>
            </a:xfrm>
            <a:custGeom>
              <a:avLst/>
              <a:gdLst/>
              <a:ahLst/>
              <a:cxnLst/>
              <a:rect l="l" t="t" r="r" b="b"/>
              <a:pathLst>
                <a:path w="5644" h="877" extrusionOk="0">
                  <a:moveTo>
                    <a:pt x="5414" y="0"/>
                  </a:moveTo>
                  <a:cubicBezTo>
                    <a:pt x="5387" y="0"/>
                    <a:pt x="5360" y="6"/>
                    <a:pt x="5334" y="19"/>
                  </a:cubicBezTo>
                  <a:cubicBezTo>
                    <a:pt x="4484" y="369"/>
                    <a:pt x="3326" y="462"/>
                    <a:pt x="2328" y="462"/>
                  </a:cubicBezTo>
                  <a:cubicBezTo>
                    <a:pt x="1188" y="462"/>
                    <a:pt x="258" y="340"/>
                    <a:pt x="238" y="340"/>
                  </a:cubicBezTo>
                  <a:cubicBezTo>
                    <a:pt x="232" y="340"/>
                    <a:pt x="225" y="339"/>
                    <a:pt x="218" y="339"/>
                  </a:cubicBezTo>
                  <a:cubicBezTo>
                    <a:pt x="119" y="339"/>
                    <a:pt x="35" y="419"/>
                    <a:pt x="12" y="519"/>
                  </a:cubicBezTo>
                  <a:cubicBezTo>
                    <a:pt x="0" y="626"/>
                    <a:pt x="96" y="733"/>
                    <a:pt x="191" y="745"/>
                  </a:cubicBezTo>
                  <a:cubicBezTo>
                    <a:pt x="274" y="757"/>
                    <a:pt x="1191" y="876"/>
                    <a:pt x="2322" y="876"/>
                  </a:cubicBezTo>
                  <a:cubicBezTo>
                    <a:pt x="3346" y="876"/>
                    <a:pt x="4572" y="769"/>
                    <a:pt x="5489" y="388"/>
                  </a:cubicBezTo>
                  <a:cubicBezTo>
                    <a:pt x="5596" y="340"/>
                    <a:pt x="5644" y="221"/>
                    <a:pt x="5596" y="114"/>
                  </a:cubicBezTo>
                  <a:cubicBezTo>
                    <a:pt x="5561" y="44"/>
                    <a:pt x="5488" y="0"/>
                    <a:pt x="54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1"/>
            <p:cNvSpPr/>
            <p:nvPr/>
          </p:nvSpPr>
          <p:spPr>
            <a:xfrm>
              <a:off x="4409762" y="3055747"/>
              <a:ext cx="125056" cy="26641"/>
            </a:xfrm>
            <a:custGeom>
              <a:avLst/>
              <a:gdLst/>
              <a:ahLst/>
              <a:cxnLst/>
              <a:rect l="l" t="t" r="r" b="b"/>
              <a:pathLst>
                <a:path w="4037" h="860" extrusionOk="0">
                  <a:moveTo>
                    <a:pt x="2197" y="1"/>
                  </a:moveTo>
                  <a:cubicBezTo>
                    <a:pt x="1597" y="1"/>
                    <a:pt x="883" y="114"/>
                    <a:pt x="132" y="478"/>
                  </a:cubicBezTo>
                  <a:cubicBezTo>
                    <a:pt x="48" y="526"/>
                    <a:pt x="1" y="645"/>
                    <a:pt x="48" y="740"/>
                  </a:cubicBezTo>
                  <a:cubicBezTo>
                    <a:pt x="72" y="824"/>
                    <a:pt x="143" y="859"/>
                    <a:pt x="227" y="859"/>
                  </a:cubicBezTo>
                  <a:cubicBezTo>
                    <a:pt x="251" y="859"/>
                    <a:pt x="286" y="847"/>
                    <a:pt x="310" y="847"/>
                  </a:cubicBezTo>
                  <a:cubicBezTo>
                    <a:pt x="994" y="519"/>
                    <a:pt x="1652" y="418"/>
                    <a:pt x="2204" y="418"/>
                  </a:cubicBezTo>
                  <a:cubicBezTo>
                    <a:pt x="3093" y="418"/>
                    <a:pt x="3708" y="681"/>
                    <a:pt x="3715" y="681"/>
                  </a:cubicBezTo>
                  <a:cubicBezTo>
                    <a:pt x="3744" y="694"/>
                    <a:pt x="3774" y="699"/>
                    <a:pt x="3802" y="699"/>
                  </a:cubicBezTo>
                  <a:cubicBezTo>
                    <a:pt x="3881" y="699"/>
                    <a:pt x="3954" y="655"/>
                    <a:pt x="3989" y="586"/>
                  </a:cubicBezTo>
                  <a:cubicBezTo>
                    <a:pt x="4037" y="478"/>
                    <a:pt x="3989" y="359"/>
                    <a:pt x="3882" y="312"/>
                  </a:cubicBezTo>
                  <a:cubicBezTo>
                    <a:pt x="3838" y="297"/>
                    <a:pt x="3167" y="1"/>
                    <a:pt x="219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1"/>
            <p:cNvSpPr/>
            <p:nvPr/>
          </p:nvSpPr>
          <p:spPr>
            <a:xfrm>
              <a:off x="4662043" y="3051782"/>
              <a:ext cx="140917" cy="23357"/>
            </a:xfrm>
            <a:custGeom>
              <a:avLst/>
              <a:gdLst/>
              <a:ahLst/>
              <a:cxnLst/>
              <a:rect l="l" t="t" r="r" b="b"/>
              <a:pathLst>
                <a:path w="4549" h="754" extrusionOk="0">
                  <a:moveTo>
                    <a:pt x="2336" y="0"/>
                  </a:moveTo>
                  <a:cubicBezTo>
                    <a:pt x="1119" y="0"/>
                    <a:pt x="218" y="345"/>
                    <a:pt x="155" y="368"/>
                  </a:cubicBezTo>
                  <a:cubicBezTo>
                    <a:pt x="60" y="392"/>
                    <a:pt x="0" y="511"/>
                    <a:pt x="36" y="618"/>
                  </a:cubicBezTo>
                  <a:cubicBezTo>
                    <a:pt x="63" y="700"/>
                    <a:pt x="139" y="754"/>
                    <a:pt x="221" y="754"/>
                  </a:cubicBezTo>
                  <a:cubicBezTo>
                    <a:pt x="246" y="754"/>
                    <a:pt x="273" y="749"/>
                    <a:pt x="298" y="737"/>
                  </a:cubicBezTo>
                  <a:cubicBezTo>
                    <a:pt x="314" y="729"/>
                    <a:pt x="1175" y="407"/>
                    <a:pt x="2334" y="407"/>
                  </a:cubicBezTo>
                  <a:cubicBezTo>
                    <a:pt x="2920" y="407"/>
                    <a:pt x="3583" y="489"/>
                    <a:pt x="4251" y="737"/>
                  </a:cubicBezTo>
                  <a:cubicBezTo>
                    <a:pt x="4287" y="749"/>
                    <a:pt x="4299" y="749"/>
                    <a:pt x="4322" y="749"/>
                  </a:cubicBezTo>
                  <a:cubicBezTo>
                    <a:pt x="4418" y="749"/>
                    <a:pt x="4489" y="714"/>
                    <a:pt x="4513" y="618"/>
                  </a:cubicBezTo>
                  <a:cubicBezTo>
                    <a:pt x="4549" y="511"/>
                    <a:pt x="4501" y="416"/>
                    <a:pt x="4406" y="368"/>
                  </a:cubicBezTo>
                  <a:cubicBezTo>
                    <a:pt x="3680" y="92"/>
                    <a:pt x="2966" y="0"/>
                    <a:pt x="23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1"/>
            <p:cNvSpPr/>
            <p:nvPr/>
          </p:nvSpPr>
          <p:spPr>
            <a:xfrm>
              <a:off x="4113586" y="3193411"/>
              <a:ext cx="78218" cy="494958"/>
            </a:xfrm>
            <a:custGeom>
              <a:avLst/>
              <a:gdLst/>
              <a:ahLst/>
              <a:cxnLst/>
              <a:rect l="l" t="t" r="r" b="b"/>
              <a:pathLst>
                <a:path w="2525" h="15978" extrusionOk="0">
                  <a:moveTo>
                    <a:pt x="2288" y="1"/>
                  </a:moveTo>
                  <a:cubicBezTo>
                    <a:pt x="2246" y="1"/>
                    <a:pt x="2204" y="16"/>
                    <a:pt x="2168" y="47"/>
                  </a:cubicBezTo>
                  <a:cubicBezTo>
                    <a:pt x="2084" y="130"/>
                    <a:pt x="144" y="1773"/>
                    <a:pt x="48" y="4964"/>
                  </a:cubicBezTo>
                  <a:cubicBezTo>
                    <a:pt x="1" y="6643"/>
                    <a:pt x="465" y="7595"/>
                    <a:pt x="930" y="8500"/>
                  </a:cubicBezTo>
                  <a:cubicBezTo>
                    <a:pt x="1346" y="9357"/>
                    <a:pt x="1751" y="10155"/>
                    <a:pt x="1787" y="11560"/>
                  </a:cubicBezTo>
                  <a:cubicBezTo>
                    <a:pt x="1882" y="14441"/>
                    <a:pt x="1108" y="15644"/>
                    <a:pt x="1108" y="15668"/>
                  </a:cubicBezTo>
                  <a:cubicBezTo>
                    <a:pt x="1049" y="15751"/>
                    <a:pt x="1072" y="15882"/>
                    <a:pt x="1168" y="15942"/>
                  </a:cubicBezTo>
                  <a:cubicBezTo>
                    <a:pt x="1191" y="15965"/>
                    <a:pt x="1227" y="15977"/>
                    <a:pt x="1275" y="15977"/>
                  </a:cubicBezTo>
                  <a:cubicBezTo>
                    <a:pt x="1334" y="15977"/>
                    <a:pt x="1406" y="15942"/>
                    <a:pt x="1430" y="15882"/>
                  </a:cubicBezTo>
                  <a:cubicBezTo>
                    <a:pt x="1465" y="15823"/>
                    <a:pt x="2287" y="14572"/>
                    <a:pt x="2192" y="11536"/>
                  </a:cubicBezTo>
                  <a:cubicBezTo>
                    <a:pt x="2144" y="10048"/>
                    <a:pt x="1715" y="9179"/>
                    <a:pt x="1287" y="8322"/>
                  </a:cubicBezTo>
                  <a:cubicBezTo>
                    <a:pt x="834" y="7417"/>
                    <a:pt x="406" y="6560"/>
                    <a:pt x="453" y="4976"/>
                  </a:cubicBezTo>
                  <a:cubicBezTo>
                    <a:pt x="525" y="1976"/>
                    <a:pt x="2406" y="380"/>
                    <a:pt x="2418" y="368"/>
                  </a:cubicBezTo>
                  <a:cubicBezTo>
                    <a:pt x="2501" y="285"/>
                    <a:pt x="2525" y="166"/>
                    <a:pt x="2442" y="83"/>
                  </a:cubicBezTo>
                  <a:cubicBezTo>
                    <a:pt x="2401" y="28"/>
                    <a:pt x="2344" y="1"/>
                    <a:pt x="228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1"/>
            <p:cNvSpPr/>
            <p:nvPr/>
          </p:nvSpPr>
          <p:spPr>
            <a:xfrm>
              <a:off x="5088758" y="3380825"/>
              <a:ext cx="73819" cy="384617"/>
            </a:xfrm>
            <a:custGeom>
              <a:avLst/>
              <a:gdLst/>
              <a:ahLst/>
              <a:cxnLst/>
              <a:rect l="l" t="t" r="r" b="b"/>
              <a:pathLst>
                <a:path w="2383" h="12416" extrusionOk="0">
                  <a:moveTo>
                    <a:pt x="1020" y="1"/>
                  </a:moveTo>
                  <a:cubicBezTo>
                    <a:pt x="981" y="1"/>
                    <a:pt x="941" y="11"/>
                    <a:pt x="906" y="33"/>
                  </a:cubicBezTo>
                  <a:cubicBezTo>
                    <a:pt x="823" y="93"/>
                    <a:pt x="787" y="224"/>
                    <a:pt x="846" y="307"/>
                  </a:cubicBezTo>
                  <a:cubicBezTo>
                    <a:pt x="870" y="343"/>
                    <a:pt x="1977" y="2129"/>
                    <a:pt x="1977" y="4093"/>
                  </a:cubicBezTo>
                  <a:cubicBezTo>
                    <a:pt x="1977" y="6022"/>
                    <a:pt x="1656" y="7510"/>
                    <a:pt x="834" y="9237"/>
                  </a:cubicBezTo>
                  <a:cubicBezTo>
                    <a:pt x="49" y="10927"/>
                    <a:pt x="13" y="12154"/>
                    <a:pt x="13" y="12201"/>
                  </a:cubicBezTo>
                  <a:cubicBezTo>
                    <a:pt x="1" y="12320"/>
                    <a:pt x="96" y="12416"/>
                    <a:pt x="215" y="12416"/>
                  </a:cubicBezTo>
                  <a:cubicBezTo>
                    <a:pt x="311" y="12416"/>
                    <a:pt x="406" y="12320"/>
                    <a:pt x="418" y="12190"/>
                  </a:cubicBezTo>
                  <a:cubicBezTo>
                    <a:pt x="418" y="12178"/>
                    <a:pt x="453" y="10987"/>
                    <a:pt x="1204" y="9392"/>
                  </a:cubicBezTo>
                  <a:cubicBezTo>
                    <a:pt x="2037" y="7606"/>
                    <a:pt x="2382" y="6070"/>
                    <a:pt x="2382" y="4081"/>
                  </a:cubicBezTo>
                  <a:cubicBezTo>
                    <a:pt x="2382" y="1998"/>
                    <a:pt x="1239" y="164"/>
                    <a:pt x="1192" y="93"/>
                  </a:cubicBezTo>
                  <a:cubicBezTo>
                    <a:pt x="1154" y="32"/>
                    <a:pt x="1088" y="1"/>
                    <a:pt x="10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1"/>
            <p:cNvSpPr/>
            <p:nvPr/>
          </p:nvSpPr>
          <p:spPr>
            <a:xfrm>
              <a:off x="4584971" y="2844295"/>
              <a:ext cx="240478" cy="249152"/>
            </a:xfrm>
            <a:custGeom>
              <a:avLst/>
              <a:gdLst/>
              <a:ahLst/>
              <a:cxnLst/>
              <a:rect l="l" t="t" r="r" b="b"/>
              <a:pathLst>
                <a:path w="7763" h="8043" extrusionOk="0">
                  <a:moveTo>
                    <a:pt x="234" y="1"/>
                  </a:moveTo>
                  <a:cubicBezTo>
                    <a:pt x="198" y="1"/>
                    <a:pt x="163" y="10"/>
                    <a:pt x="131" y="30"/>
                  </a:cubicBezTo>
                  <a:cubicBezTo>
                    <a:pt x="48" y="65"/>
                    <a:pt x="0" y="208"/>
                    <a:pt x="60" y="292"/>
                  </a:cubicBezTo>
                  <a:cubicBezTo>
                    <a:pt x="71" y="327"/>
                    <a:pt x="1334" y="2590"/>
                    <a:pt x="2560" y="4149"/>
                  </a:cubicBezTo>
                  <a:cubicBezTo>
                    <a:pt x="4358" y="6471"/>
                    <a:pt x="7346" y="7971"/>
                    <a:pt x="7465" y="8031"/>
                  </a:cubicBezTo>
                  <a:cubicBezTo>
                    <a:pt x="7501" y="8043"/>
                    <a:pt x="7525" y="8043"/>
                    <a:pt x="7561" y="8043"/>
                  </a:cubicBezTo>
                  <a:cubicBezTo>
                    <a:pt x="7632" y="8043"/>
                    <a:pt x="7703" y="8007"/>
                    <a:pt x="7727" y="7924"/>
                  </a:cubicBezTo>
                  <a:cubicBezTo>
                    <a:pt x="7763" y="7828"/>
                    <a:pt x="7739" y="7709"/>
                    <a:pt x="7632" y="7662"/>
                  </a:cubicBezTo>
                  <a:cubicBezTo>
                    <a:pt x="7608" y="7650"/>
                    <a:pt x="4608" y="6138"/>
                    <a:pt x="2869" y="3899"/>
                  </a:cubicBezTo>
                  <a:cubicBezTo>
                    <a:pt x="1667" y="2351"/>
                    <a:pt x="417" y="125"/>
                    <a:pt x="405" y="101"/>
                  </a:cubicBezTo>
                  <a:cubicBezTo>
                    <a:pt x="373" y="38"/>
                    <a:pt x="304" y="1"/>
                    <a:pt x="23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1"/>
            <p:cNvSpPr/>
            <p:nvPr/>
          </p:nvSpPr>
          <p:spPr>
            <a:xfrm>
              <a:off x="4193632" y="3457464"/>
              <a:ext cx="812540" cy="570637"/>
            </a:xfrm>
            <a:custGeom>
              <a:avLst/>
              <a:gdLst/>
              <a:ahLst/>
              <a:cxnLst/>
              <a:rect l="l" t="t" r="r" b="b"/>
              <a:pathLst>
                <a:path w="26230" h="18421" extrusionOk="0">
                  <a:moveTo>
                    <a:pt x="18955" y="0"/>
                  </a:moveTo>
                  <a:lnTo>
                    <a:pt x="18955" y="0"/>
                  </a:lnTo>
                  <a:cubicBezTo>
                    <a:pt x="17457" y="1620"/>
                    <a:pt x="15442" y="3374"/>
                    <a:pt x="13710" y="3374"/>
                  </a:cubicBezTo>
                  <a:cubicBezTo>
                    <a:pt x="13584" y="3374"/>
                    <a:pt x="13459" y="3365"/>
                    <a:pt x="13336" y="3346"/>
                  </a:cubicBezTo>
                  <a:cubicBezTo>
                    <a:pt x="12062" y="3131"/>
                    <a:pt x="10799" y="2512"/>
                    <a:pt x="9668" y="1679"/>
                  </a:cubicBezTo>
                  <a:lnTo>
                    <a:pt x="9668" y="1679"/>
                  </a:lnTo>
                  <a:cubicBezTo>
                    <a:pt x="9716" y="3774"/>
                    <a:pt x="9716" y="8072"/>
                    <a:pt x="8990" y="9727"/>
                  </a:cubicBezTo>
                  <a:cubicBezTo>
                    <a:pt x="8013" y="11966"/>
                    <a:pt x="1" y="13097"/>
                    <a:pt x="1" y="13097"/>
                  </a:cubicBezTo>
                  <a:cubicBezTo>
                    <a:pt x="1" y="13097"/>
                    <a:pt x="5954" y="17716"/>
                    <a:pt x="13728" y="18371"/>
                  </a:cubicBezTo>
                  <a:cubicBezTo>
                    <a:pt x="14135" y="18405"/>
                    <a:pt x="14533" y="18421"/>
                    <a:pt x="14923" y="18421"/>
                  </a:cubicBezTo>
                  <a:cubicBezTo>
                    <a:pt x="21995" y="18421"/>
                    <a:pt x="26230" y="13180"/>
                    <a:pt x="26230" y="13180"/>
                  </a:cubicBezTo>
                  <a:cubicBezTo>
                    <a:pt x="26230" y="13180"/>
                    <a:pt x="20277" y="12930"/>
                    <a:pt x="18812" y="9727"/>
                  </a:cubicBezTo>
                  <a:cubicBezTo>
                    <a:pt x="18098" y="8180"/>
                    <a:pt x="18634" y="2691"/>
                    <a:pt x="18955" y="0"/>
                  </a:cubicBezTo>
                  <a:close/>
                </a:path>
              </a:pathLst>
            </a:custGeom>
            <a:solidFill>
              <a:srgbClr val="F2CA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1"/>
            <p:cNvSpPr/>
            <p:nvPr/>
          </p:nvSpPr>
          <p:spPr>
            <a:xfrm>
              <a:off x="3513521" y="3570624"/>
              <a:ext cx="437093" cy="912938"/>
            </a:xfrm>
            <a:custGeom>
              <a:avLst/>
              <a:gdLst/>
              <a:ahLst/>
              <a:cxnLst/>
              <a:rect l="l" t="t" r="r" b="b"/>
              <a:pathLst>
                <a:path w="14110" h="29471" extrusionOk="0">
                  <a:moveTo>
                    <a:pt x="6358" y="0"/>
                  </a:moveTo>
                  <a:cubicBezTo>
                    <a:pt x="6137" y="0"/>
                    <a:pt x="5903" y="24"/>
                    <a:pt x="5656" y="74"/>
                  </a:cubicBezTo>
                  <a:cubicBezTo>
                    <a:pt x="1917" y="836"/>
                    <a:pt x="0" y="9599"/>
                    <a:pt x="2263" y="16314"/>
                  </a:cubicBezTo>
                  <a:cubicBezTo>
                    <a:pt x="4525" y="23029"/>
                    <a:pt x="10442" y="27815"/>
                    <a:pt x="10442" y="27815"/>
                  </a:cubicBezTo>
                  <a:cubicBezTo>
                    <a:pt x="12371" y="29220"/>
                    <a:pt x="14109" y="29470"/>
                    <a:pt x="14109" y="29470"/>
                  </a:cubicBezTo>
                  <a:lnTo>
                    <a:pt x="12704" y="27256"/>
                  </a:lnTo>
                  <a:cubicBezTo>
                    <a:pt x="11323" y="25041"/>
                    <a:pt x="10883" y="13349"/>
                    <a:pt x="10442" y="8920"/>
                  </a:cubicBezTo>
                  <a:cubicBezTo>
                    <a:pt x="10042" y="4772"/>
                    <a:pt x="9486" y="0"/>
                    <a:pt x="63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1"/>
            <p:cNvSpPr/>
            <p:nvPr/>
          </p:nvSpPr>
          <p:spPr>
            <a:xfrm>
              <a:off x="3602396" y="3573629"/>
              <a:ext cx="348218" cy="910305"/>
            </a:xfrm>
            <a:custGeom>
              <a:avLst/>
              <a:gdLst/>
              <a:ahLst/>
              <a:cxnLst/>
              <a:rect l="l" t="t" r="r" b="b"/>
              <a:pathLst>
                <a:path w="11241" h="29386" fill="none" extrusionOk="0">
                  <a:moveTo>
                    <a:pt x="2787" y="0"/>
                  </a:moveTo>
                  <a:cubicBezTo>
                    <a:pt x="2787" y="0"/>
                    <a:pt x="1" y="19717"/>
                    <a:pt x="11240" y="29385"/>
                  </a:cubicBez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1"/>
            <p:cNvSpPr/>
            <p:nvPr/>
          </p:nvSpPr>
          <p:spPr>
            <a:xfrm>
              <a:off x="3563302" y="3770956"/>
              <a:ext cx="129858" cy="178183"/>
            </a:xfrm>
            <a:custGeom>
              <a:avLst/>
              <a:gdLst/>
              <a:ahLst/>
              <a:cxnLst/>
              <a:rect l="l" t="t" r="r" b="b"/>
              <a:pathLst>
                <a:path w="4192" h="5752" fill="none" extrusionOk="0">
                  <a:moveTo>
                    <a:pt x="1" y="0"/>
                  </a:moveTo>
                  <a:lnTo>
                    <a:pt x="4192" y="5751"/>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1"/>
            <p:cNvSpPr/>
            <p:nvPr/>
          </p:nvSpPr>
          <p:spPr>
            <a:xfrm>
              <a:off x="3718221" y="3846944"/>
              <a:ext cx="118799" cy="232362"/>
            </a:xfrm>
            <a:custGeom>
              <a:avLst/>
              <a:gdLst/>
              <a:ahLst/>
              <a:cxnLst/>
              <a:rect l="l" t="t" r="r" b="b"/>
              <a:pathLst>
                <a:path w="3835" h="7501" fill="none" extrusionOk="0">
                  <a:moveTo>
                    <a:pt x="0" y="7501"/>
                  </a:moveTo>
                  <a:lnTo>
                    <a:pt x="3834" y="0"/>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1"/>
            <p:cNvSpPr/>
            <p:nvPr/>
          </p:nvSpPr>
          <p:spPr>
            <a:xfrm>
              <a:off x="3615685" y="4154519"/>
              <a:ext cx="174125" cy="119914"/>
            </a:xfrm>
            <a:custGeom>
              <a:avLst/>
              <a:gdLst/>
              <a:ahLst/>
              <a:cxnLst/>
              <a:rect l="l" t="t" r="r" b="b"/>
              <a:pathLst>
                <a:path w="5621" h="3871" fill="none" extrusionOk="0">
                  <a:moveTo>
                    <a:pt x="0" y="1"/>
                  </a:moveTo>
                  <a:lnTo>
                    <a:pt x="5620" y="3870"/>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1"/>
            <p:cNvSpPr/>
            <p:nvPr/>
          </p:nvSpPr>
          <p:spPr>
            <a:xfrm>
              <a:off x="3620858" y="3862959"/>
              <a:ext cx="1947060" cy="1050013"/>
            </a:xfrm>
            <a:custGeom>
              <a:avLst/>
              <a:gdLst/>
              <a:ahLst/>
              <a:cxnLst/>
              <a:rect l="l" t="t" r="r" b="b"/>
              <a:pathLst>
                <a:path w="62854" h="33896" extrusionOk="0">
                  <a:moveTo>
                    <a:pt x="18242" y="1"/>
                  </a:moveTo>
                  <a:cubicBezTo>
                    <a:pt x="17215" y="1"/>
                    <a:pt x="13256" y="259"/>
                    <a:pt x="10990" y="4091"/>
                  </a:cubicBezTo>
                  <a:cubicBezTo>
                    <a:pt x="8370" y="8544"/>
                    <a:pt x="3322" y="19962"/>
                    <a:pt x="1655" y="25796"/>
                  </a:cubicBezTo>
                  <a:cubicBezTo>
                    <a:pt x="0" y="31630"/>
                    <a:pt x="4965" y="33547"/>
                    <a:pt x="12275" y="33547"/>
                  </a:cubicBezTo>
                  <a:cubicBezTo>
                    <a:pt x="17157" y="33547"/>
                    <a:pt x="32617" y="33896"/>
                    <a:pt x="43647" y="33896"/>
                  </a:cubicBezTo>
                  <a:cubicBezTo>
                    <a:pt x="49162" y="33896"/>
                    <a:pt x="53570" y="33809"/>
                    <a:pt x="54995" y="33547"/>
                  </a:cubicBezTo>
                  <a:cubicBezTo>
                    <a:pt x="59269" y="32761"/>
                    <a:pt x="62139" y="32939"/>
                    <a:pt x="62496" y="28665"/>
                  </a:cubicBezTo>
                  <a:cubicBezTo>
                    <a:pt x="62853" y="24415"/>
                    <a:pt x="54650" y="6531"/>
                    <a:pt x="53793" y="4436"/>
                  </a:cubicBezTo>
                  <a:cubicBezTo>
                    <a:pt x="52942" y="2413"/>
                    <a:pt x="49263" y="69"/>
                    <a:pt x="45164" y="69"/>
                  </a:cubicBezTo>
                  <a:cubicBezTo>
                    <a:pt x="45017" y="69"/>
                    <a:pt x="44869" y="72"/>
                    <a:pt x="44720" y="78"/>
                  </a:cubicBezTo>
                  <a:cubicBezTo>
                    <a:pt x="44720" y="78"/>
                    <a:pt x="40495" y="5319"/>
                    <a:pt x="33415" y="5319"/>
                  </a:cubicBezTo>
                  <a:cubicBezTo>
                    <a:pt x="33025" y="5319"/>
                    <a:pt x="32626" y="5303"/>
                    <a:pt x="32218" y="5269"/>
                  </a:cubicBezTo>
                  <a:cubicBezTo>
                    <a:pt x="24444" y="4626"/>
                    <a:pt x="18491" y="7"/>
                    <a:pt x="18491" y="7"/>
                  </a:cubicBezTo>
                  <a:cubicBezTo>
                    <a:pt x="18491" y="7"/>
                    <a:pt x="18402" y="1"/>
                    <a:pt x="182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1"/>
            <p:cNvSpPr/>
            <p:nvPr/>
          </p:nvSpPr>
          <p:spPr>
            <a:xfrm>
              <a:off x="4026199" y="4373251"/>
              <a:ext cx="1136379" cy="279882"/>
            </a:xfrm>
            <a:custGeom>
              <a:avLst/>
              <a:gdLst/>
              <a:ahLst/>
              <a:cxnLst/>
              <a:rect l="l" t="t" r="r" b="b"/>
              <a:pathLst>
                <a:path w="36684" h="9035" extrusionOk="0">
                  <a:moveTo>
                    <a:pt x="0" y="0"/>
                  </a:moveTo>
                  <a:lnTo>
                    <a:pt x="976" y="7108"/>
                  </a:lnTo>
                  <a:lnTo>
                    <a:pt x="3608" y="7823"/>
                  </a:lnTo>
                  <a:cubicBezTo>
                    <a:pt x="3608" y="7823"/>
                    <a:pt x="14348" y="9034"/>
                    <a:pt x="21478" y="9034"/>
                  </a:cubicBezTo>
                  <a:cubicBezTo>
                    <a:pt x="23316" y="9034"/>
                    <a:pt x="24914" y="8954"/>
                    <a:pt x="26027" y="8751"/>
                  </a:cubicBezTo>
                  <a:cubicBezTo>
                    <a:pt x="31444" y="7775"/>
                    <a:pt x="36278" y="6251"/>
                    <a:pt x="36278" y="6251"/>
                  </a:cubicBezTo>
                  <a:lnTo>
                    <a:pt x="36683" y="1357"/>
                  </a:lnTo>
                  <a:lnTo>
                    <a:pt x="36683" y="1357"/>
                  </a:lnTo>
                  <a:cubicBezTo>
                    <a:pt x="36683" y="1358"/>
                    <a:pt x="31563" y="8017"/>
                    <a:pt x="20765" y="8017"/>
                  </a:cubicBezTo>
                  <a:cubicBezTo>
                    <a:pt x="20167" y="8017"/>
                    <a:pt x="19552" y="7997"/>
                    <a:pt x="18919" y="7954"/>
                  </a:cubicBezTo>
                  <a:cubicBezTo>
                    <a:pt x="6823" y="7132"/>
                    <a:pt x="0" y="1"/>
                    <a:pt x="0" y="0"/>
                  </a:cubicBezTo>
                  <a:close/>
                </a:path>
              </a:pathLst>
            </a:custGeom>
            <a:solidFill>
              <a:srgbClr val="5F5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1"/>
            <p:cNvSpPr/>
            <p:nvPr/>
          </p:nvSpPr>
          <p:spPr>
            <a:xfrm>
              <a:off x="3779432" y="4555058"/>
              <a:ext cx="359649" cy="64588"/>
            </a:xfrm>
            <a:custGeom>
              <a:avLst/>
              <a:gdLst/>
              <a:ahLst/>
              <a:cxnLst/>
              <a:rect l="l" t="t" r="r" b="b"/>
              <a:pathLst>
                <a:path w="11610" h="2085" extrusionOk="0">
                  <a:moveTo>
                    <a:pt x="4621" y="0"/>
                  </a:moveTo>
                  <a:cubicBezTo>
                    <a:pt x="2066" y="0"/>
                    <a:pt x="174" y="1672"/>
                    <a:pt x="96" y="1739"/>
                  </a:cubicBezTo>
                  <a:cubicBezTo>
                    <a:pt x="13" y="1811"/>
                    <a:pt x="1" y="1930"/>
                    <a:pt x="72" y="2025"/>
                  </a:cubicBezTo>
                  <a:cubicBezTo>
                    <a:pt x="117" y="2064"/>
                    <a:pt x="173" y="2085"/>
                    <a:pt x="228" y="2085"/>
                  </a:cubicBezTo>
                  <a:cubicBezTo>
                    <a:pt x="274" y="2085"/>
                    <a:pt x="320" y="2070"/>
                    <a:pt x="358" y="2037"/>
                  </a:cubicBezTo>
                  <a:cubicBezTo>
                    <a:pt x="369" y="2015"/>
                    <a:pt x="2208" y="394"/>
                    <a:pt x="4613" y="394"/>
                  </a:cubicBezTo>
                  <a:cubicBezTo>
                    <a:pt x="4776" y="394"/>
                    <a:pt x="4941" y="402"/>
                    <a:pt x="5109" y="418"/>
                  </a:cubicBezTo>
                  <a:cubicBezTo>
                    <a:pt x="7787" y="668"/>
                    <a:pt x="11264" y="2049"/>
                    <a:pt x="11300" y="2073"/>
                  </a:cubicBezTo>
                  <a:cubicBezTo>
                    <a:pt x="11324" y="2085"/>
                    <a:pt x="11347" y="2085"/>
                    <a:pt x="11371" y="2085"/>
                  </a:cubicBezTo>
                  <a:cubicBezTo>
                    <a:pt x="11467" y="2085"/>
                    <a:pt x="11538" y="2025"/>
                    <a:pt x="11562" y="1977"/>
                  </a:cubicBezTo>
                  <a:cubicBezTo>
                    <a:pt x="11609" y="1870"/>
                    <a:pt x="11562" y="1751"/>
                    <a:pt x="11467" y="1715"/>
                  </a:cubicBezTo>
                  <a:cubicBezTo>
                    <a:pt x="11419" y="1692"/>
                    <a:pt x="7895" y="299"/>
                    <a:pt x="5156" y="25"/>
                  </a:cubicBezTo>
                  <a:cubicBezTo>
                    <a:pt x="4975" y="8"/>
                    <a:pt x="4796" y="0"/>
                    <a:pt x="46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1"/>
            <p:cNvSpPr/>
            <p:nvPr/>
          </p:nvSpPr>
          <p:spPr>
            <a:xfrm>
              <a:off x="3882339" y="4489975"/>
              <a:ext cx="99624" cy="83206"/>
            </a:xfrm>
            <a:custGeom>
              <a:avLst/>
              <a:gdLst/>
              <a:ahLst/>
              <a:cxnLst/>
              <a:rect l="l" t="t" r="r" b="b"/>
              <a:pathLst>
                <a:path w="3216" h="2686" extrusionOk="0">
                  <a:moveTo>
                    <a:pt x="240" y="1"/>
                  </a:moveTo>
                  <a:cubicBezTo>
                    <a:pt x="169" y="1"/>
                    <a:pt x="99" y="35"/>
                    <a:pt x="60" y="90"/>
                  </a:cubicBezTo>
                  <a:cubicBezTo>
                    <a:pt x="1" y="185"/>
                    <a:pt x="24" y="316"/>
                    <a:pt x="120" y="376"/>
                  </a:cubicBezTo>
                  <a:cubicBezTo>
                    <a:pt x="132" y="387"/>
                    <a:pt x="1679" y="1447"/>
                    <a:pt x="2870" y="2614"/>
                  </a:cubicBezTo>
                  <a:cubicBezTo>
                    <a:pt x="2906" y="2662"/>
                    <a:pt x="2965" y="2685"/>
                    <a:pt x="3001" y="2685"/>
                  </a:cubicBezTo>
                  <a:cubicBezTo>
                    <a:pt x="3061" y="2685"/>
                    <a:pt x="3108" y="2662"/>
                    <a:pt x="3144" y="2602"/>
                  </a:cubicBezTo>
                  <a:cubicBezTo>
                    <a:pt x="3215" y="2531"/>
                    <a:pt x="3215" y="2400"/>
                    <a:pt x="3144" y="2316"/>
                  </a:cubicBezTo>
                  <a:cubicBezTo>
                    <a:pt x="1929" y="1114"/>
                    <a:pt x="358" y="42"/>
                    <a:pt x="346" y="30"/>
                  </a:cubicBezTo>
                  <a:cubicBezTo>
                    <a:pt x="313" y="10"/>
                    <a:pt x="277" y="1"/>
                    <a:pt x="24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1"/>
            <p:cNvSpPr/>
            <p:nvPr/>
          </p:nvSpPr>
          <p:spPr>
            <a:xfrm>
              <a:off x="4016968" y="4346642"/>
              <a:ext cx="45754" cy="246829"/>
            </a:xfrm>
            <a:custGeom>
              <a:avLst/>
              <a:gdLst/>
              <a:ahLst/>
              <a:cxnLst/>
              <a:rect l="l" t="t" r="r" b="b"/>
              <a:pathLst>
                <a:path w="1477" h="7968" extrusionOk="0">
                  <a:moveTo>
                    <a:pt x="202" y="1"/>
                  </a:moveTo>
                  <a:cubicBezTo>
                    <a:pt x="195" y="1"/>
                    <a:pt x="187" y="1"/>
                    <a:pt x="179" y="2"/>
                  </a:cubicBezTo>
                  <a:cubicBezTo>
                    <a:pt x="72" y="14"/>
                    <a:pt x="0" y="121"/>
                    <a:pt x="12" y="228"/>
                  </a:cubicBezTo>
                  <a:lnTo>
                    <a:pt x="1072" y="7789"/>
                  </a:lnTo>
                  <a:cubicBezTo>
                    <a:pt x="1084" y="7884"/>
                    <a:pt x="1155" y="7967"/>
                    <a:pt x="1262" y="7967"/>
                  </a:cubicBezTo>
                  <a:cubicBezTo>
                    <a:pt x="1262" y="7967"/>
                    <a:pt x="1274" y="7967"/>
                    <a:pt x="1298" y="7943"/>
                  </a:cubicBezTo>
                  <a:cubicBezTo>
                    <a:pt x="1393" y="7931"/>
                    <a:pt x="1477" y="7824"/>
                    <a:pt x="1453" y="7729"/>
                  </a:cubicBezTo>
                  <a:lnTo>
                    <a:pt x="405" y="169"/>
                  </a:lnTo>
                  <a:cubicBezTo>
                    <a:pt x="383" y="69"/>
                    <a:pt x="300" y="1"/>
                    <a:pt x="20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1"/>
            <p:cNvSpPr/>
            <p:nvPr/>
          </p:nvSpPr>
          <p:spPr>
            <a:xfrm>
              <a:off x="5086559" y="4542234"/>
              <a:ext cx="291777" cy="51237"/>
            </a:xfrm>
            <a:custGeom>
              <a:avLst/>
              <a:gdLst/>
              <a:ahLst/>
              <a:cxnLst/>
              <a:rect l="l" t="t" r="r" b="b"/>
              <a:pathLst>
                <a:path w="9419" h="1654" extrusionOk="0">
                  <a:moveTo>
                    <a:pt x="5405" y="0"/>
                  </a:moveTo>
                  <a:cubicBezTo>
                    <a:pt x="2775" y="0"/>
                    <a:pt x="288" y="1182"/>
                    <a:pt x="132" y="1260"/>
                  </a:cubicBezTo>
                  <a:cubicBezTo>
                    <a:pt x="48" y="1308"/>
                    <a:pt x="1" y="1427"/>
                    <a:pt x="48" y="1534"/>
                  </a:cubicBezTo>
                  <a:cubicBezTo>
                    <a:pt x="72" y="1606"/>
                    <a:pt x="143" y="1653"/>
                    <a:pt x="227" y="1653"/>
                  </a:cubicBezTo>
                  <a:cubicBezTo>
                    <a:pt x="251" y="1653"/>
                    <a:pt x="286" y="1629"/>
                    <a:pt x="310" y="1629"/>
                  </a:cubicBezTo>
                  <a:cubicBezTo>
                    <a:pt x="350" y="1614"/>
                    <a:pt x="2849" y="421"/>
                    <a:pt x="5434" y="421"/>
                  </a:cubicBezTo>
                  <a:cubicBezTo>
                    <a:pt x="6724" y="421"/>
                    <a:pt x="8035" y="718"/>
                    <a:pt x="9073" y="1606"/>
                  </a:cubicBezTo>
                  <a:cubicBezTo>
                    <a:pt x="9115" y="1632"/>
                    <a:pt x="9162" y="1647"/>
                    <a:pt x="9207" y="1647"/>
                  </a:cubicBezTo>
                  <a:cubicBezTo>
                    <a:pt x="9264" y="1647"/>
                    <a:pt x="9319" y="1623"/>
                    <a:pt x="9359" y="1570"/>
                  </a:cubicBezTo>
                  <a:cubicBezTo>
                    <a:pt x="9418" y="1487"/>
                    <a:pt x="9418" y="1367"/>
                    <a:pt x="9335" y="1296"/>
                  </a:cubicBezTo>
                  <a:cubicBezTo>
                    <a:pt x="8195" y="323"/>
                    <a:pt x="6780" y="0"/>
                    <a:pt x="540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1"/>
            <p:cNvSpPr/>
            <p:nvPr/>
          </p:nvSpPr>
          <p:spPr>
            <a:xfrm>
              <a:off x="5143743" y="4372880"/>
              <a:ext cx="22149" cy="194012"/>
            </a:xfrm>
            <a:custGeom>
              <a:avLst/>
              <a:gdLst/>
              <a:ahLst/>
              <a:cxnLst/>
              <a:rect l="l" t="t" r="r" b="b"/>
              <a:pathLst>
                <a:path w="715" h="6263" extrusionOk="0">
                  <a:moveTo>
                    <a:pt x="500" y="0"/>
                  </a:moveTo>
                  <a:cubicBezTo>
                    <a:pt x="405" y="0"/>
                    <a:pt x="310" y="96"/>
                    <a:pt x="310" y="191"/>
                  </a:cubicBezTo>
                  <a:lnTo>
                    <a:pt x="12" y="6061"/>
                  </a:lnTo>
                  <a:cubicBezTo>
                    <a:pt x="0" y="6168"/>
                    <a:pt x="83" y="6263"/>
                    <a:pt x="202" y="6263"/>
                  </a:cubicBezTo>
                  <a:cubicBezTo>
                    <a:pt x="310" y="6263"/>
                    <a:pt x="405" y="6180"/>
                    <a:pt x="417" y="6072"/>
                  </a:cubicBezTo>
                  <a:lnTo>
                    <a:pt x="714" y="215"/>
                  </a:lnTo>
                  <a:cubicBezTo>
                    <a:pt x="714" y="107"/>
                    <a:pt x="619" y="0"/>
                    <a:pt x="52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1"/>
            <p:cNvSpPr/>
            <p:nvPr/>
          </p:nvSpPr>
          <p:spPr>
            <a:xfrm>
              <a:off x="5186895" y="4451810"/>
              <a:ext cx="132801" cy="103279"/>
            </a:xfrm>
            <a:custGeom>
              <a:avLst/>
              <a:gdLst/>
              <a:ahLst/>
              <a:cxnLst/>
              <a:rect l="l" t="t" r="r" b="b"/>
              <a:pathLst>
                <a:path w="4287" h="3334" extrusionOk="0">
                  <a:moveTo>
                    <a:pt x="4077" y="1"/>
                  </a:moveTo>
                  <a:cubicBezTo>
                    <a:pt x="4055" y="1"/>
                    <a:pt x="4033" y="4"/>
                    <a:pt x="4012" y="12"/>
                  </a:cubicBezTo>
                  <a:cubicBezTo>
                    <a:pt x="2012" y="679"/>
                    <a:pt x="143" y="2917"/>
                    <a:pt x="60" y="3001"/>
                  </a:cubicBezTo>
                  <a:cubicBezTo>
                    <a:pt x="0" y="3096"/>
                    <a:pt x="0" y="3215"/>
                    <a:pt x="95" y="3286"/>
                  </a:cubicBezTo>
                  <a:cubicBezTo>
                    <a:pt x="143" y="3322"/>
                    <a:pt x="179" y="3334"/>
                    <a:pt x="226" y="3334"/>
                  </a:cubicBezTo>
                  <a:cubicBezTo>
                    <a:pt x="286" y="3334"/>
                    <a:pt x="333" y="3298"/>
                    <a:pt x="357" y="3251"/>
                  </a:cubicBezTo>
                  <a:cubicBezTo>
                    <a:pt x="381" y="3239"/>
                    <a:pt x="2238" y="1024"/>
                    <a:pt x="4132" y="393"/>
                  </a:cubicBezTo>
                  <a:cubicBezTo>
                    <a:pt x="4251" y="369"/>
                    <a:pt x="4286" y="250"/>
                    <a:pt x="4262" y="143"/>
                  </a:cubicBezTo>
                  <a:cubicBezTo>
                    <a:pt x="4235" y="50"/>
                    <a:pt x="4156" y="1"/>
                    <a:pt x="40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1"/>
            <p:cNvSpPr/>
            <p:nvPr/>
          </p:nvSpPr>
          <p:spPr>
            <a:xfrm>
              <a:off x="4493123" y="3457464"/>
              <a:ext cx="287719" cy="137881"/>
            </a:xfrm>
            <a:custGeom>
              <a:avLst/>
              <a:gdLst/>
              <a:ahLst/>
              <a:cxnLst/>
              <a:rect l="l" t="t" r="r" b="b"/>
              <a:pathLst>
                <a:path w="9288" h="4451" extrusionOk="0">
                  <a:moveTo>
                    <a:pt x="9287" y="0"/>
                  </a:moveTo>
                  <a:lnTo>
                    <a:pt x="9287" y="0"/>
                  </a:lnTo>
                  <a:cubicBezTo>
                    <a:pt x="7789" y="1620"/>
                    <a:pt x="5774" y="3374"/>
                    <a:pt x="4042" y="3374"/>
                  </a:cubicBezTo>
                  <a:cubicBezTo>
                    <a:pt x="3916" y="3374"/>
                    <a:pt x="3791" y="3365"/>
                    <a:pt x="3668" y="3346"/>
                  </a:cubicBezTo>
                  <a:cubicBezTo>
                    <a:pt x="2394" y="3131"/>
                    <a:pt x="1131" y="2512"/>
                    <a:pt x="0" y="1679"/>
                  </a:cubicBezTo>
                  <a:lnTo>
                    <a:pt x="0" y="1679"/>
                  </a:lnTo>
                  <a:cubicBezTo>
                    <a:pt x="1" y="1679"/>
                    <a:pt x="3310" y="4451"/>
                    <a:pt x="6910" y="4451"/>
                  </a:cubicBezTo>
                  <a:cubicBezTo>
                    <a:pt x="7564" y="4451"/>
                    <a:pt x="8228" y="4359"/>
                    <a:pt x="8882" y="4143"/>
                  </a:cubicBezTo>
                  <a:cubicBezTo>
                    <a:pt x="8990" y="2596"/>
                    <a:pt x="9156" y="1084"/>
                    <a:pt x="928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1"/>
            <p:cNvSpPr/>
            <p:nvPr/>
          </p:nvSpPr>
          <p:spPr>
            <a:xfrm>
              <a:off x="4363668" y="3255335"/>
              <a:ext cx="92963" cy="60871"/>
            </a:xfrm>
            <a:custGeom>
              <a:avLst/>
              <a:gdLst/>
              <a:ahLst/>
              <a:cxnLst/>
              <a:rect l="l" t="t" r="r" b="b"/>
              <a:pathLst>
                <a:path w="3001" h="1965" extrusionOk="0">
                  <a:moveTo>
                    <a:pt x="1500" y="0"/>
                  </a:moveTo>
                  <a:cubicBezTo>
                    <a:pt x="667" y="0"/>
                    <a:pt x="0" y="441"/>
                    <a:pt x="0" y="977"/>
                  </a:cubicBezTo>
                  <a:cubicBezTo>
                    <a:pt x="0" y="1524"/>
                    <a:pt x="667" y="1965"/>
                    <a:pt x="1500" y="1965"/>
                  </a:cubicBezTo>
                  <a:cubicBezTo>
                    <a:pt x="2334" y="1965"/>
                    <a:pt x="3001" y="1524"/>
                    <a:pt x="3001" y="977"/>
                  </a:cubicBezTo>
                  <a:cubicBezTo>
                    <a:pt x="3001" y="441"/>
                    <a:pt x="2334" y="0"/>
                    <a:pt x="1500" y="0"/>
                  </a:cubicBezTo>
                  <a:close/>
                </a:path>
              </a:pathLst>
            </a:custGeom>
            <a:solidFill>
              <a:srgbClr val="DF7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1"/>
            <p:cNvSpPr/>
            <p:nvPr/>
          </p:nvSpPr>
          <p:spPr>
            <a:xfrm>
              <a:off x="3620858" y="4566520"/>
              <a:ext cx="1937828" cy="347010"/>
            </a:xfrm>
            <a:custGeom>
              <a:avLst/>
              <a:gdLst/>
              <a:ahLst/>
              <a:cxnLst/>
              <a:rect l="l" t="t" r="r" b="b"/>
              <a:pathLst>
                <a:path w="62556" h="11202" extrusionOk="0">
                  <a:moveTo>
                    <a:pt x="2655" y="0"/>
                  </a:moveTo>
                  <a:cubicBezTo>
                    <a:pt x="2250" y="1131"/>
                    <a:pt x="1905" y="2179"/>
                    <a:pt x="1655" y="3096"/>
                  </a:cubicBezTo>
                  <a:cubicBezTo>
                    <a:pt x="0" y="8930"/>
                    <a:pt x="4965" y="10847"/>
                    <a:pt x="12275" y="10847"/>
                  </a:cubicBezTo>
                  <a:cubicBezTo>
                    <a:pt x="17157" y="10847"/>
                    <a:pt x="32617" y="11201"/>
                    <a:pt x="43647" y="11201"/>
                  </a:cubicBezTo>
                  <a:cubicBezTo>
                    <a:pt x="49162" y="11201"/>
                    <a:pt x="53570" y="11113"/>
                    <a:pt x="54995" y="10847"/>
                  </a:cubicBezTo>
                  <a:cubicBezTo>
                    <a:pt x="59269" y="10061"/>
                    <a:pt x="62139" y="10239"/>
                    <a:pt x="62496" y="5965"/>
                  </a:cubicBezTo>
                  <a:cubicBezTo>
                    <a:pt x="62556" y="5179"/>
                    <a:pt x="62329" y="3929"/>
                    <a:pt x="61913" y="2417"/>
                  </a:cubicBezTo>
                  <a:cubicBezTo>
                    <a:pt x="61091" y="4513"/>
                    <a:pt x="59448" y="7382"/>
                    <a:pt x="56317" y="8227"/>
                  </a:cubicBezTo>
                  <a:cubicBezTo>
                    <a:pt x="53729" y="8939"/>
                    <a:pt x="42122" y="9400"/>
                    <a:pt x="30686" y="9400"/>
                  </a:cubicBezTo>
                  <a:cubicBezTo>
                    <a:pt x="19551" y="9400"/>
                    <a:pt x="8577" y="8963"/>
                    <a:pt x="6251" y="7894"/>
                  </a:cubicBezTo>
                  <a:cubicBezTo>
                    <a:pt x="3846" y="6775"/>
                    <a:pt x="2953" y="3215"/>
                    <a:pt x="26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1"/>
            <p:cNvSpPr/>
            <p:nvPr/>
          </p:nvSpPr>
          <p:spPr>
            <a:xfrm>
              <a:off x="4734345" y="3255335"/>
              <a:ext cx="92963" cy="60871"/>
            </a:xfrm>
            <a:custGeom>
              <a:avLst/>
              <a:gdLst/>
              <a:ahLst/>
              <a:cxnLst/>
              <a:rect l="l" t="t" r="r" b="b"/>
              <a:pathLst>
                <a:path w="3001" h="1965" extrusionOk="0">
                  <a:moveTo>
                    <a:pt x="1500" y="0"/>
                  </a:moveTo>
                  <a:cubicBezTo>
                    <a:pt x="667" y="0"/>
                    <a:pt x="0" y="441"/>
                    <a:pt x="0" y="977"/>
                  </a:cubicBezTo>
                  <a:cubicBezTo>
                    <a:pt x="0" y="1524"/>
                    <a:pt x="667" y="1965"/>
                    <a:pt x="1500" y="1965"/>
                  </a:cubicBezTo>
                  <a:cubicBezTo>
                    <a:pt x="2334" y="1965"/>
                    <a:pt x="3000" y="1524"/>
                    <a:pt x="3000" y="977"/>
                  </a:cubicBezTo>
                  <a:cubicBezTo>
                    <a:pt x="3000" y="441"/>
                    <a:pt x="2334" y="0"/>
                    <a:pt x="1500" y="0"/>
                  </a:cubicBezTo>
                  <a:close/>
                </a:path>
              </a:pathLst>
            </a:custGeom>
            <a:solidFill>
              <a:srgbClr val="DF7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1"/>
            <p:cNvSpPr/>
            <p:nvPr/>
          </p:nvSpPr>
          <p:spPr>
            <a:xfrm>
              <a:off x="4093327" y="4335614"/>
              <a:ext cx="1037158" cy="618187"/>
            </a:xfrm>
            <a:custGeom>
              <a:avLst/>
              <a:gdLst/>
              <a:ahLst/>
              <a:cxnLst/>
              <a:rect l="l" t="t" r="r" b="b"/>
              <a:pathLst>
                <a:path w="33481" h="19956" extrusionOk="0">
                  <a:moveTo>
                    <a:pt x="0" y="1"/>
                  </a:moveTo>
                  <a:lnTo>
                    <a:pt x="2750" y="19956"/>
                  </a:lnTo>
                  <a:lnTo>
                    <a:pt x="30563" y="19956"/>
                  </a:lnTo>
                  <a:lnTo>
                    <a:pt x="33480" y="1"/>
                  </a:lnTo>
                  <a:close/>
                </a:path>
              </a:pathLst>
            </a:custGeom>
            <a:solidFill>
              <a:srgbClr val="EAE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1"/>
            <p:cNvSpPr/>
            <p:nvPr/>
          </p:nvSpPr>
          <p:spPr>
            <a:xfrm>
              <a:off x="4093327" y="4302437"/>
              <a:ext cx="1037158" cy="33208"/>
            </a:xfrm>
            <a:custGeom>
              <a:avLst/>
              <a:gdLst/>
              <a:ahLst/>
              <a:cxnLst/>
              <a:rect l="l" t="t" r="r" b="b"/>
              <a:pathLst>
                <a:path w="33481" h="1072" extrusionOk="0">
                  <a:moveTo>
                    <a:pt x="619" y="0"/>
                  </a:moveTo>
                  <a:lnTo>
                    <a:pt x="0" y="1072"/>
                  </a:lnTo>
                  <a:lnTo>
                    <a:pt x="33480" y="1072"/>
                  </a:lnTo>
                  <a:lnTo>
                    <a:pt x="3307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1"/>
            <p:cNvSpPr/>
            <p:nvPr/>
          </p:nvSpPr>
          <p:spPr>
            <a:xfrm>
              <a:off x="4507496" y="4570578"/>
              <a:ext cx="184440" cy="184440"/>
            </a:xfrm>
            <a:custGeom>
              <a:avLst/>
              <a:gdLst/>
              <a:ahLst/>
              <a:cxnLst/>
              <a:rect l="l" t="t" r="r" b="b"/>
              <a:pathLst>
                <a:path w="5954" h="5954" extrusionOk="0">
                  <a:moveTo>
                    <a:pt x="2977" y="0"/>
                  </a:moveTo>
                  <a:cubicBezTo>
                    <a:pt x="1334" y="0"/>
                    <a:pt x="1" y="1334"/>
                    <a:pt x="1" y="2977"/>
                  </a:cubicBezTo>
                  <a:cubicBezTo>
                    <a:pt x="1" y="4620"/>
                    <a:pt x="1334" y="5953"/>
                    <a:pt x="2977" y="5953"/>
                  </a:cubicBezTo>
                  <a:cubicBezTo>
                    <a:pt x="4620" y="5953"/>
                    <a:pt x="5954" y="4620"/>
                    <a:pt x="5954" y="2977"/>
                  </a:cubicBezTo>
                  <a:cubicBezTo>
                    <a:pt x="5954" y="1334"/>
                    <a:pt x="4620" y="0"/>
                    <a:pt x="29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5" name="Google Shape;655;p21"/>
          <p:cNvSpPr txBox="1">
            <a:spLocks noGrp="1"/>
          </p:cNvSpPr>
          <p:nvPr>
            <p:ph type="title"/>
          </p:nvPr>
        </p:nvSpPr>
        <p:spPr>
          <a:xfrm>
            <a:off x="457200" y="292625"/>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600" dirty="0">
                <a:solidFill>
                  <a:schemeClr val="accent2">
                    <a:lumMod val="50000"/>
                  </a:schemeClr>
                </a:solidFill>
              </a:rPr>
              <a:t>State the Vulnerability</a:t>
            </a:r>
            <a:endParaRPr sz="3600" dirty="0">
              <a:solidFill>
                <a:schemeClr val="accent2">
                  <a:lumMod val="50000"/>
                </a:schemeClr>
              </a:solidFill>
            </a:endParaRPr>
          </a:p>
        </p:txBody>
      </p:sp>
      <p:sp>
        <p:nvSpPr>
          <p:cNvPr id="658" name="Google Shape;658;p21"/>
          <p:cNvSpPr txBox="1"/>
          <p:nvPr/>
        </p:nvSpPr>
        <p:spPr>
          <a:xfrm>
            <a:off x="84562" y="2156229"/>
            <a:ext cx="3428766" cy="1734319"/>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US" sz="1000" dirty="0"/>
              <a:t>Buffer overflow is an essential flaw in software, and it occurs when a computer fails to check properly the amount of data it receives before sending it to a buffer. The outcome is that the buffer is handed over with more data than it was designed to hold, which can lead to overflow and erase nearby locations of memory. The effects of this overflow are unpredictable but could lead to distortion of data, system crash, or execution of malicious code. In this code, the buffer size management and insufficient validation of input contribute to this vulnerability. Buffer overflow vulnerabilities can be used to achieve unauthorized access, compromise security in the function of a system, allow arbitrary code execution, and present a critical danger to the system’s integrity</a:t>
            </a:r>
            <a:endParaRPr sz="800" dirty="0">
              <a:solidFill>
                <a:schemeClr val="dk1"/>
              </a:solidFill>
              <a:latin typeface="Fira Sans"/>
              <a:ea typeface="Fira Sans"/>
              <a:cs typeface="Fira Sans"/>
              <a:sym typeface="Fira Sans"/>
            </a:endParaRPr>
          </a:p>
        </p:txBody>
      </p:sp>
      <p:sp>
        <p:nvSpPr>
          <p:cNvPr id="661" name="Google Shape;661;p21"/>
          <p:cNvSpPr txBox="1"/>
          <p:nvPr/>
        </p:nvSpPr>
        <p:spPr>
          <a:xfrm>
            <a:off x="5680053" y="2540471"/>
            <a:ext cx="3087161" cy="985571"/>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US" sz="1050" dirty="0"/>
              <a:t>In conclusion, buffer overflow vulnerabilities pose serious security risks. These include data and information manipulation, denial of service attacks, privilege escalation, and remote code execution. Buffer overflow vulnerabilities properly attacked can allow information about a system to fall into the hands of attackers, jeopardizing confidential data or system or program 16 Buffer Overflow Vulnerability operations. </a:t>
            </a:r>
            <a:endParaRPr sz="900" dirty="0">
              <a:solidFill>
                <a:schemeClr val="dk1"/>
              </a:solidFill>
              <a:latin typeface="Fira Sans"/>
              <a:ea typeface="Fira Sans"/>
              <a:cs typeface="Fira Sans"/>
              <a:sym typeface="Fira Sans"/>
            </a:endParaRPr>
          </a:p>
        </p:txBody>
      </p:sp>
      <p:grpSp>
        <p:nvGrpSpPr>
          <p:cNvPr id="6" name="Google Shape;888;p23">
            <a:extLst>
              <a:ext uri="{FF2B5EF4-FFF2-40B4-BE49-F238E27FC236}">
                <a16:creationId xmlns:a16="http://schemas.microsoft.com/office/drawing/2014/main" id="{C12B14FE-FCE1-69D3-FD16-2FA63CC71FB7}"/>
              </a:ext>
            </a:extLst>
          </p:cNvPr>
          <p:cNvGrpSpPr/>
          <p:nvPr/>
        </p:nvGrpSpPr>
        <p:grpSpPr>
          <a:xfrm>
            <a:off x="3080670" y="3829370"/>
            <a:ext cx="990450" cy="1055850"/>
            <a:chOff x="2712091" y="1276337"/>
            <a:chExt cx="1464112" cy="1464112"/>
          </a:xfrm>
        </p:grpSpPr>
        <p:sp>
          <p:nvSpPr>
            <p:cNvPr id="7" name="Google Shape;889;p23">
              <a:extLst>
                <a:ext uri="{FF2B5EF4-FFF2-40B4-BE49-F238E27FC236}">
                  <a16:creationId xmlns:a16="http://schemas.microsoft.com/office/drawing/2014/main" id="{D92EF645-BD67-03EE-B0E5-C097D7BF573D}"/>
                </a:ext>
              </a:extLst>
            </p:cNvPr>
            <p:cNvSpPr/>
            <p:nvPr/>
          </p:nvSpPr>
          <p:spPr>
            <a:xfrm>
              <a:off x="2712091" y="1276337"/>
              <a:ext cx="1464112" cy="1464112"/>
            </a:xfrm>
            <a:custGeom>
              <a:avLst/>
              <a:gdLst/>
              <a:ahLst/>
              <a:cxnLst/>
              <a:rect l="l" t="t" r="r" b="b"/>
              <a:pathLst>
                <a:path w="43816" h="43816" extrusionOk="0">
                  <a:moveTo>
                    <a:pt x="21908" y="1"/>
                  </a:moveTo>
                  <a:cubicBezTo>
                    <a:pt x="9812" y="1"/>
                    <a:pt x="1" y="9800"/>
                    <a:pt x="1" y="21908"/>
                  </a:cubicBezTo>
                  <a:cubicBezTo>
                    <a:pt x="1" y="34005"/>
                    <a:pt x="9812" y="43816"/>
                    <a:pt x="21908" y="43816"/>
                  </a:cubicBezTo>
                  <a:cubicBezTo>
                    <a:pt x="34005" y="43816"/>
                    <a:pt x="43816" y="34005"/>
                    <a:pt x="43816" y="21908"/>
                  </a:cubicBezTo>
                  <a:cubicBezTo>
                    <a:pt x="43816" y="9800"/>
                    <a:pt x="34005" y="1"/>
                    <a:pt x="219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90;p23">
              <a:extLst>
                <a:ext uri="{FF2B5EF4-FFF2-40B4-BE49-F238E27FC236}">
                  <a16:creationId xmlns:a16="http://schemas.microsoft.com/office/drawing/2014/main" id="{DC9144D7-A157-3960-1D01-40428FF6D497}"/>
                </a:ext>
              </a:extLst>
            </p:cNvPr>
            <p:cNvSpPr/>
            <p:nvPr/>
          </p:nvSpPr>
          <p:spPr>
            <a:xfrm>
              <a:off x="2749917" y="1364887"/>
              <a:ext cx="1337569" cy="1286845"/>
            </a:xfrm>
            <a:custGeom>
              <a:avLst/>
              <a:gdLst/>
              <a:ahLst/>
              <a:cxnLst/>
              <a:rect l="l" t="t" r="r" b="b"/>
              <a:pathLst>
                <a:path w="40029" h="38511" extrusionOk="0">
                  <a:moveTo>
                    <a:pt x="20781" y="0"/>
                  </a:moveTo>
                  <a:cubicBezTo>
                    <a:pt x="15770" y="0"/>
                    <a:pt x="10842" y="1959"/>
                    <a:pt x="7156" y="5637"/>
                  </a:cubicBezTo>
                  <a:cubicBezTo>
                    <a:pt x="1655" y="11150"/>
                    <a:pt x="0" y="19425"/>
                    <a:pt x="2988" y="26628"/>
                  </a:cubicBezTo>
                  <a:cubicBezTo>
                    <a:pt x="5965" y="33819"/>
                    <a:pt x="12990" y="38511"/>
                    <a:pt x="20776" y="38511"/>
                  </a:cubicBezTo>
                  <a:cubicBezTo>
                    <a:pt x="31409" y="38499"/>
                    <a:pt x="40017" y="29890"/>
                    <a:pt x="40029" y="19258"/>
                  </a:cubicBezTo>
                  <a:cubicBezTo>
                    <a:pt x="40029" y="11471"/>
                    <a:pt x="35338" y="4447"/>
                    <a:pt x="28146" y="1470"/>
                  </a:cubicBezTo>
                  <a:cubicBezTo>
                    <a:pt x="25764" y="480"/>
                    <a:pt x="23262" y="0"/>
                    <a:pt x="207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91;p23">
              <a:extLst>
                <a:ext uri="{FF2B5EF4-FFF2-40B4-BE49-F238E27FC236}">
                  <a16:creationId xmlns:a16="http://schemas.microsoft.com/office/drawing/2014/main" id="{6BB431D9-3651-0ADB-31AB-5683DA066E00}"/>
                </a:ext>
              </a:extLst>
            </p:cNvPr>
            <p:cNvSpPr/>
            <p:nvPr/>
          </p:nvSpPr>
          <p:spPr>
            <a:xfrm>
              <a:off x="3339492" y="2092331"/>
              <a:ext cx="117788" cy="334618"/>
            </a:xfrm>
            <a:custGeom>
              <a:avLst/>
              <a:gdLst/>
              <a:ahLst/>
              <a:cxnLst/>
              <a:rect l="l" t="t" r="r" b="b"/>
              <a:pathLst>
                <a:path w="3525" h="10014" extrusionOk="0">
                  <a:moveTo>
                    <a:pt x="632" y="0"/>
                  </a:moveTo>
                  <a:lnTo>
                    <a:pt x="1" y="10014"/>
                  </a:lnTo>
                  <a:lnTo>
                    <a:pt x="3525" y="10014"/>
                  </a:lnTo>
                  <a:lnTo>
                    <a:pt x="290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92;p23">
              <a:extLst>
                <a:ext uri="{FF2B5EF4-FFF2-40B4-BE49-F238E27FC236}">
                  <a16:creationId xmlns:a16="http://schemas.microsoft.com/office/drawing/2014/main" id="{1312032C-85B7-AE51-BDC4-3C9565821EC8}"/>
                </a:ext>
              </a:extLst>
            </p:cNvPr>
            <p:cNvSpPr/>
            <p:nvPr/>
          </p:nvSpPr>
          <p:spPr>
            <a:xfrm>
              <a:off x="2932096" y="1683733"/>
              <a:ext cx="932980" cy="646146"/>
            </a:xfrm>
            <a:custGeom>
              <a:avLst/>
              <a:gdLst/>
              <a:ahLst/>
              <a:cxnLst/>
              <a:rect l="l" t="t" r="r" b="b"/>
              <a:pathLst>
                <a:path w="27921" h="19337" extrusionOk="0">
                  <a:moveTo>
                    <a:pt x="429" y="1"/>
                  </a:moveTo>
                  <a:cubicBezTo>
                    <a:pt x="191" y="1"/>
                    <a:pt x="1" y="191"/>
                    <a:pt x="1" y="429"/>
                  </a:cubicBezTo>
                  <a:lnTo>
                    <a:pt x="1" y="18908"/>
                  </a:lnTo>
                  <a:cubicBezTo>
                    <a:pt x="1" y="19146"/>
                    <a:pt x="191" y="19336"/>
                    <a:pt x="429" y="19336"/>
                  </a:cubicBezTo>
                  <a:lnTo>
                    <a:pt x="27480" y="19336"/>
                  </a:lnTo>
                  <a:cubicBezTo>
                    <a:pt x="27718" y="19336"/>
                    <a:pt x="27921" y="19146"/>
                    <a:pt x="27921" y="18908"/>
                  </a:cubicBezTo>
                  <a:lnTo>
                    <a:pt x="27921" y="429"/>
                  </a:lnTo>
                  <a:cubicBezTo>
                    <a:pt x="27921" y="191"/>
                    <a:pt x="27718" y="1"/>
                    <a:pt x="2748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93;p23">
              <a:extLst>
                <a:ext uri="{FF2B5EF4-FFF2-40B4-BE49-F238E27FC236}">
                  <a16:creationId xmlns:a16="http://schemas.microsoft.com/office/drawing/2014/main" id="{02AA797B-F84B-5436-E283-9517261FABF3}"/>
                </a:ext>
              </a:extLst>
            </p:cNvPr>
            <p:cNvSpPr/>
            <p:nvPr/>
          </p:nvSpPr>
          <p:spPr>
            <a:xfrm>
              <a:off x="2966313" y="1718751"/>
              <a:ext cx="864179" cy="518033"/>
            </a:xfrm>
            <a:custGeom>
              <a:avLst/>
              <a:gdLst/>
              <a:ahLst/>
              <a:cxnLst/>
              <a:rect l="l" t="t" r="r" b="b"/>
              <a:pathLst>
                <a:path w="25862" h="15503" extrusionOk="0">
                  <a:moveTo>
                    <a:pt x="191" y="0"/>
                  </a:moveTo>
                  <a:cubicBezTo>
                    <a:pt x="84" y="0"/>
                    <a:pt x="1" y="84"/>
                    <a:pt x="1" y="191"/>
                  </a:cubicBezTo>
                  <a:lnTo>
                    <a:pt x="1" y="15324"/>
                  </a:lnTo>
                  <a:cubicBezTo>
                    <a:pt x="1" y="15419"/>
                    <a:pt x="84" y="15502"/>
                    <a:pt x="191" y="15502"/>
                  </a:cubicBezTo>
                  <a:lnTo>
                    <a:pt x="25682" y="15502"/>
                  </a:lnTo>
                  <a:cubicBezTo>
                    <a:pt x="25778" y="15502"/>
                    <a:pt x="25861" y="15419"/>
                    <a:pt x="25861" y="15324"/>
                  </a:cubicBezTo>
                  <a:lnTo>
                    <a:pt x="25861" y="191"/>
                  </a:lnTo>
                  <a:cubicBezTo>
                    <a:pt x="25861" y="84"/>
                    <a:pt x="25778" y="0"/>
                    <a:pt x="256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94;p23">
              <a:extLst>
                <a:ext uri="{FF2B5EF4-FFF2-40B4-BE49-F238E27FC236}">
                  <a16:creationId xmlns:a16="http://schemas.microsoft.com/office/drawing/2014/main" id="{E4D123F0-321A-4A8A-F704-C5D94B2FDEBB}"/>
                </a:ext>
              </a:extLst>
            </p:cNvPr>
            <p:cNvSpPr/>
            <p:nvPr/>
          </p:nvSpPr>
          <p:spPr>
            <a:xfrm>
              <a:off x="2966313" y="1812648"/>
              <a:ext cx="864179" cy="424538"/>
            </a:xfrm>
            <a:custGeom>
              <a:avLst/>
              <a:gdLst/>
              <a:ahLst/>
              <a:cxnLst/>
              <a:rect l="l" t="t" r="r" b="b"/>
              <a:pathLst>
                <a:path w="25862" h="12705" extrusionOk="0">
                  <a:moveTo>
                    <a:pt x="1" y="0"/>
                  </a:moveTo>
                  <a:lnTo>
                    <a:pt x="1" y="12276"/>
                  </a:lnTo>
                  <a:cubicBezTo>
                    <a:pt x="24" y="12518"/>
                    <a:pt x="237" y="12705"/>
                    <a:pt x="478" y="12705"/>
                  </a:cubicBezTo>
                  <a:cubicBezTo>
                    <a:pt x="486" y="12705"/>
                    <a:pt x="493" y="12705"/>
                    <a:pt x="501" y="12704"/>
                  </a:cubicBezTo>
                  <a:lnTo>
                    <a:pt x="25361" y="12704"/>
                  </a:lnTo>
                  <a:cubicBezTo>
                    <a:pt x="25368" y="12705"/>
                    <a:pt x="25376" y="12705"/>
                    <a:pt x="25383" y="12705"/>
                  </a:cubicBezTo>
                  <a:cubicBezTo>
                    <a:pt x="25624" y="12705"/>
                    <a:pt x="25838" y="12518"/>
                    <a:pt x="25861" y="12276"/>
                  </a:cubicBezTo>
                  <a:lnTo>
                    <a:pt x="258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95;p23">
              <a:extLst>
                <a:ext uri="{FF2B5EF4-FFF2-40B4-BE49-F238E27FC236}">
                  <a16:creationId xmlns:a16="http://schemas.microsoft.com/office/drawing/2014/main" id="{BE825786-79E8-9107-0D31-9432C822D9A3}"/>
                </a:ext>
              </a:extLst>
            </p:cNvPr>
            <p:cNvSpPr/>
            <p:nvPr/>
          </p:nvSpPr>
          <p:spPr>
            <a:xfrm>
              <a:off x="3089247" y="2403057"/>
              <a:ext cx="618278" cy="23892"/>
            </a:xfrm>
            <a:custGeom>
              <a:avLst/>
              <a:gdLst/>
              <a:ahLst/>
              <a:cxnLst/>
              <a:rect l="l" t="t" r="r" b="b"/>
              <a:pathLst>
                <a:path w="18503" h="715" extrusionOk="0">
                  <a:moveTo>
                    <a:pt x="275" y="0"/>
                  </a:moveTo>
                  <a:cubicBezTo>
                    <a:pt x="120" y="0"/>
                    <a:pt x="1" y="131"/>
                    <a:pt x="1" y="274"/>
                  </a:cubicBezTo>
                  <a:lnTo>
                    <a:pt x="1" y="441"/>
                  </a:lnTo>
                  <a:cubicBezTo>
                    <a:pt x="1" y="595"/>
                    <a:pt x="120" y="715"/>
                    <a:pt x="275" y="715"/>
                  </a:cubicBezTo>
                  <a:lnTo>
                    <a:pt x="18241" y="715"/>
                  </a:lnTo>
                  <a:cubicBezTo>
                    <a:pt x="18384" y="715"/>
                    <a:pt x="18503" y="595"/>
                    <a:pt x="18503" y="441"/>
                  </a:cubicBezTo>
                  <a:lnTo>
                    <a:pt x="18503" y="274"/>
                  </a:lnTo>
                  <a:cubicBezTo>
                    <a:pt x="18503" y="131"/>
                    <a:pt x="18384" y="0"/>
                    <a:pt x="1824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96;p23">
              <a:extLst>
                <a:ext uri="{FF2B5EF4-FFF2-40B4-BE49-F238E27FC236}">
                  <a16:creationId xmlns:a16="http://schemas.microsoft.com/office/drawing/2014/main" id="{F2F6A12C-BA6B-C0E2-D2B2-CFA9A6A70925}"/>
                </a:ext>
              </a:extLst>
            </p:cNvPr>
            <p:cNvSpPr/>
            <p:nvPr/>
          </p:nvSpPr>
          <p:spPr>
            <a:xfrm>
              <a:off x="3378888" y="2268963"/>
              <a:ext cx="34651" cy="29806"/>
            </a:xfrm>
            <a:custGeom>
              <a:avLst/>
              <a:gdLst/>
              <a:ahLst/>
              <a:cxnLst/>
              <a:rect l="l" t="t" r="r" b="b"/>
              <a:pathLst>
                <a:path w="1037" h="892" extrusionOk="0">
                  <a:moveTo>
                    <a:pt x="596" y="1"/>
                  </a:moveTo>
                  <a:cubicBezTo>
                    <a:pt x="191" y="1"/>
                    <a:pt x="0" y="477"/>
                    <a:pt x="274" y="763"/>
                  </a:cubicBezTo>
                  <a:cubicBezTo>
                    <a:pt x="367" y="851"/>
                    <a:pt x="479" y="891"/>
                    <a:pt x="588" y="891"/>
                  </a:cubicBezTo>
                  <a:cubicBezTo>
                    <a:pt x="818" y="891"/>
                    <a:pt x="1036" y="715"/>
                    <a:pt x="1036" y="441"/>
                  </a:cubicBezTo>
                  <a:cubicBezTo>
                    <a:pt x="1036" y="203"/>
                    <a:pt x="834" y="1"/>
                    <a:pt x="5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97;p23">
              <a:extLst>
                <a:ext uri="{FF2B5EF4-FFF2-40B4-BE49-F238E27FC236}">
                  <a16:creationId xmlns:a16="http://schemas.microsoft.com/office/drawing/2014/main" id="{C0918D06-B205-B856-AE1F-B0832355D032}"/>
                </a:ext>
              </a:extLst>
            </p:cNvPr>
            <p:cNvSpPr/>
            <p:nvPr/>
          </p:nvSpPr>
          <p:spPr>
            <a:xfrm>
              <a:off x="2860488" y="1909718"/>
              <a:ext cx="208510" cy="71642"/>
            </a:xfrm>
            <a:custGeom>
              <a:avLst/>
              <a:gdLst/>
              <a:ahLst/>
              <a:cxnLst/>
              <a:rect l="l" t="t" r="r" b="b"/>
              <a:pathLst>
                <a:path w="6240" h="2144" extrusionOk="0">
                  <a:moveTo>
                    <a:pt x="132" y="0"/>
                  </a:moveTo>
                  <a:cubicBezTo>
                    <a:pt x="60" y="0"/>
                    <a:pt x="1" y="60"/>
                    <a:pt x="1" y="131"/>
                  </a:cubicBezTo>
                  <a:lnTo>
                    <a:pt x="1" y="2013"/>
                  </a:lnTo>
                  <a:cubicBezTo>
                    <a:pt x="1" y="2084"/>
                    <a:pt x="60" y="2144"/>
                    <a:pt x="132" y="2144"/>
                  </a:cubicBezTo>
                  <a:lnTo>
                    <a:pt x="6109" y="2144"/>
                  </a:lnTo>
                  <a:cubicBezTo>
                    <a:pt x="6180" y="2144"/>
                    <a:pt x="6239" y="2084"/>
                    <a:pt x="6239" y="2013"/>
                  </a:cubicBezTo>
                  <a:lnTo>
                    <a:pt x="6239" y="131"/>
                  </a:lnTo>
                  <a:cubicBezTo>
                    <a:pt x="6239" y="60"/>
                    <a:pt x="6180" y="0"/>
                    <a:pt x="61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98;p23">
              <a:extLst>
                <a:ext uri="{FF2B5EF4-FFF2-40B4-BE49-F238E27FC236}">
                  <a16:creationId xmlns:a16="http://schemas.microsoft.com/office/drawing/2014/main" id="{B407D5B0-9141-215D-1862-2CD406A3395D}"/>
                </a:ext>
              </a:extLst>
            </p:cNvPr>
            <p:cNvSpPr/>
            <p:nvPr/>
          </p:nvSpPr>
          <p:spPr>
            <a:xfrm>
              <a:off x="3077719" y="1909718"/>
              <a:ext cx="208109" cy="71642"/>
            </a:xfrm>
            <a:custGeom>
              <a:avLst/>
              <a:gdLst/>
              <a:ahLst/>
              <a:cxnLst/>
              <a:rect l="l" t="t" r="r" b="b"/>
              <a:pathLst>
                <a:path w="6228" h="2144" extrusionOk="0">
                  <a:moveTo>
                    <a:pt x="119" y="0"/>
                  </a:moveTo>
                  <a:cubicBezTo>
                    <a:pt x="48" y="0"/>
                    <a:pt x="0" y="60"/>
                    <a:pt x="0" y="131"/>
                  </a:cubicBezTo>
                  <a:lnTo>
                    <a:pt x="0" y="2013"/>
                  </a:lnTo>
                  <a:cubicBezTo>
                    <a:pt x="0" y="2084"/>
                    <a:pt x="48" y="2144"/>
                    <a:pt x="119" y="2144"/>
                  </a:cubicBezTo>
                  <a:lnTo>
                    <a:pt x="6096" y="2144"/>
                  </a:lnTo>
                  <a:cubicBezTo>
                    <a:pt x="6168" y="2144"/>
                    <a:pt x="6227" y="2084"/>
                    <a:pt x="6227" y="2013"/>
                  </a:cubicBezTo>
                  <a:lnTo>
                    <a:pt x="6227" y="131"/>
                  </a:lnTo>
                  <a:cubicBezTo>
                    <a:pt x="6227" y="60"/>
                    <a:pt x="6168" y="0"/>
                    <a:pt x="60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99;p23">
              <a:extLst>
                <a:ext uri="{FF2B5EF4-FFF2-40B4-BE49-F238E27FC236}">
                  <a16:creationId xmlns:a16="http://schemas.microsoft.com/office/drawing/2014/main" id="{49A82F4C-60E1-2520-DA2D-358182A0F73A}"/>
                </a:ext>
              </a:extLst>
            </p:cNvPr>
            <p:cNvSpPr/>
            <p:nvPr/>
          </p:nvSpPr>
          <p:spPr>
            <a:xfrm>
              <a:off x="3294148" y="1910119"/>
              <a:ext cx="208510" cy="71642"/>
            </a:xfrm>
            <a:custGeom>
              <a:avLst/>
              <a:gdLst/>
              <a:ahLst/>
              <a:cxnLst/>
              <a:rect l="l" t="t" r="r" b="b"/>
              <a:pathLst>
                <a:path w="6240" h="2144" extrusionOk="0">
                  <a:moveTo>
                    <a:pt x="131" y="0"/>
                  </a:moveTo>
                  <a:cubicBezTo>
                    <a:pt x="60" y="0"/>
                    <a:pt x="0" y="60"/>
                    <a:pt x="0" y="131"/>
                  </a:cubicBezTo>
                  <a:lnTo>
                    <a:pt x="0" y="2012"/>
                  </a:lnTo>
                  <a:cubicBezTo>
                    <a:pt x="0" y="2084"/>
                    <a:pt x="60" y="2143"/>
                    <a:pt x="131" y="2143"/>
                  </a:cubicBezTo>
                  <a:lnTo>
                    <a:pt x="6108" y="2143"/>
                  </a:lnTo>
                  <a:cubicBezTo>
                    <a:pt x="6180" y="2143"/>
                    <a:pt x="6239" y="2084"/>
                    <a:pt x="6239" y="2012"/>
                  </a:cubicBezTo>
                  <a:lnTo>
                    <a:pt x="6239" y="131"/>
                  </a:lnTo>
                  <a:cubicBezTo>
                    <a:pt x="6239" y="60"/>
                    <a:pt x="6180" y="0"/>
                    <a:pt x="61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00;p23">
              <a:extLst>
                <a:ext uri="{FF2B5EF4-FFF2-40B4-BE49-F238E27FC236}">
                  <a16:creationId xmlns:a16="http://schemas.microsoft.com/office/drawing/2014/main" id="{908757F8-0DE3-9662-5CC1-42DBFBAD13E6}"/>
                </a:ext>
              </a:extLst>
            </p:cNvPr>
            <p:cNvSpPr/>
            <p:nvPr/>
          </p:nvSpPr>
          <p:spPr>
            <a:xfrm>
              <a:off x="3510977" y="1910119"/>
              <a:ext cx="208510" cy="71642"/>
            </a:xfrm>
            <a:custGeom>
              <a:avLst/>
              <a:gdLst/>
              <a:ahLst/>
              <a:cxnLst/>
              <a:rect l="l" t="t" r="r" b="b"/>
              <a:pathLst>
                <a:path w="6240" h="2144" extrusionOk="0">
                  <a:moveTo>
                    <a:pt x="131" y="0"/>
                  </a:moveTo>
                  <a:cubicBezTo>
                    <a:pt x="60" y="0"/>
                    <a:pt x="0" y="60"/>
                    <a:pt x="0" y="131"/>
                  </a:cubicBezTo>
                  <a:lnTo>
                    <a:pt x="0" y="2012"/>
                  </a:lnTo>
                  <a:cubicBezTo>
                    <a:pt x="0" y="2084"/>
                    <a:pt x="60" y="2143"/>
                    <a:pt x="131" y="2143"/>
                  </a:cubicBezTo>
                  <a:lnTo>
                    <a:pt x="6108" y="2143"/>
                  </a:lnTo>
                  <a:cubicBezTo>
                    <a:pt x="6180" y="2143"/>
                    <a:pt x="6239" y="2084"/>
                    <a:pt x="6239" y="2012"/>
                  </a:cubicBezTo>
                  <a:lnTo>
                    <a:pt x="6239" y="131"/>
                  </a:lnTo>
                  <a:cubicBezTo>
                    <a:pt x="6239" y="60"/>
                    <a:pt x="6180" y="0"/>
                    <a:pt x="61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01;p23">
              <a:extLst>
                <a:ext uri="{FF2B5EF4-FFF2-40B4-BE49-F238E27FC236}">
                  <a16:creationId xmlns:a16="http://schemas.microsoft.com/office/drawing/2014/main" id="{E6534FCA-5FC7-9028-EDB3-5CFD1B2FBCCE}"/>
                </a:ext>
              </a:extLst>
            </p:cNvPr>
            <p:cNvSpPr/>
            <p:nvPr/>
          </p:nvSpPr>
          <p:spPr>
            <a:xfrm>
              <a:off x="3727807" y="1910119"/>
              <a:ext cx="208510" cy="71642"/>
            </a:xfrm>
            <a:custGeom>
              <a:avLst/>
              <a:gdLst/>
              <a:ahLst/>
              <a:cxnLst/>
              <a:rect l="l" t="t" r="r" b="b"/>
              <a:pathLst>
                <a:path w="6240" h="2144" extrusionOk="0">
                  <a:moveTo>
                    <a:pt x="131" y="0"/>
                  </a:moveTo>
                  <a:cubicBezTo>
                    <a:pt x="60" y="0"/>
                    <a:pt x="0" y="60"/>
                    <a:pt x="0" y="131"/>
                  </a:cubicBezTo>
                  <a:lnTo>
                    <a:pt x="0" y="2012"/>
                  </a:lnTo>
                  <a:cubicBezTo>
                    <a:pt x="0" y="2084"/>
                    <a:pt x="60" y="2143"/>
                    <a:pt x="131" y="2143"/>
                  </a:cubicBezTo>
                  <a:lnTo>
                    <a:pt x="6108" y="2143"/>
                  </a:lnTo>
                  <a:cubicBezTo>
                    <a:pt x="6180" y="2143"/>
                    <a:pt x="6239" y="2084"/>
                    <a:pt x="6239" y="2012"/>
                  </a:cubicBezTo>
                  <a:lnTo>
                    <a:pt x="6239" y="131"/>
                  </a:lnTo>
                  <a:cubicBezTo>
                    <a:pt x="6239" y="60"/>
                    <a:pt x="6180" y="0"/>
                    <a:pt x="6108" y="0"/>
                  </a:cubicBezTo>
                  <a:close/>
                </a:path>
              </a:pathLst>
            </a:custGeom>
            <a:solidFill>
              <a:srgbClr val="435B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902;p23">
              <a:extLst>
                <a:ext uri="{FF2B5EF4-FFF2-40B4-BE49-F238E27FC236}">
                  <a16:creationId xmlns:a16="http://schemas.microsoft.com/office/drawing/2014/main" id="{C178EB13-3D5D-5C7A-F781-89F26CEDB27F}"/>
                </a:ext>
              </a:extLst>
            </p:cNvPr>
            <p:cNvSpPr/>
            <p:nvPr/>
          </p:nvSpPr>
          <p:spPr>
            <a:xfrm>
              <a:off x="2969120" y="1826582"/>
              <a:ext cx="208476" cy="71642"/>
            </a:xfrm>
            <a:custGeom>
              <a:avLst/>
              <a:gdLst/>
              <a:ahLst/>
              <a:cxnLst/>
              <a:rect l="l" t="t" r="r" b="b"/>
              <a:pathLst>
                <a:path w="6239" h="2144" extrusionOk="0">
                  <a:moveTo>
                    <a:pt x="131" y="0"/>
                  </a:moveTo>
                  <a:cubicBezTo>
                    <a:pt x="60" y="0"/>
                    <a:pt x="0" y="60"/>
                    <a:pt x="0" y="131"/>
                  </a:cubicBezTo>
                  <a:lnTo>
                    <a:pt x="0" y="2012"/>
                  </a:lnTo>
                  <a:cubicBezTo>
                    <a:pt x="0" y="2084"/>
                    <a:pt x="60" y="2143"/>
                    <a:pt x="131" y="2143"/>
                  </a:cubicBezTo>
                  <a:lnTo>
                    <a:pt x="6108" y="2143"/>
                  </a:lnTo>
                  <a:cubicBezTo>
                    <a:pt x="6179" y="2143"/>
                    <a:pt x="6239" y="2084"/>
                    <a:pt x="6239" y="2012"/>
                  </a:cubicBezTo>
                  <a:lnTo>
                    <a:pt x="6239" y="131"/>
                  </a:lnTo>
                  <a:cubicBezTo>
                    <a:pt x="6239" y="60"/>
                    <a:pt x="6179" y="0"/>
                    <a:pt x="61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903;p23">
              <a:extLst>
                <a:ext uri="{FF2B5EF4-FFF2-40B4-BE49-F238E27FC236}">
                  <a16:creationId xmlns:a16="http://schemas.microsoft.com/office/drawing/2014/main" id="{4494CC27-F096-9352-17FA-BACF0F1F4B12}"/>
                </a:ext>
              </a:extLst>
            </p:cNvPr>
            <p:cNvSpPr/>
            <p:nvPr/>
          </p:nvSpPr>
          <p:spPr>
            <a:xfrm>
              <a:off x="3185916" y="1826582"/>
              <a:ext cx="208109" cy="71642"/>
            </a:xfrm>
            <a:custGeom>
              <a:avLst/>
              <a:gdLst/>
              <a:ahLst/>
              <a:cxnLst/>
              <a:rect l="l" t="t" r="r" b="b"/>
              <a:pathLst>
                <a:path w="6228" h="2144" extrusionOk="0">
                  <a:moveTo>
                    <a:pt x="132" y="0"/>
                  </a:moveTo>
                  <a:cubicBezTo>
                    <a:pt x="60" y="0"/>
                    <a:pt x="1" y="60"/>
                    <a:pt x="1" y="131"/>
                  </a:cubicBezTo>
                  <a:lnTo>
                    <a:pt x="1" y="2012"/>
                  </a:lnTo>
                  <a:cubicBezTo>
                    <a:pt x="1" y="2084"/>
                    <a:pt x="60" y="2143"/>
                    <a:pt x="132" y="2143"/>
                  </a:cubicBezTo>
                  <a:lnTo>
                    <a:pt x="6109" y="2143"/>
                  </a:lnTo>
                  <a:cubicBezTo>
                    <a:pt x="6180" y="2143"/>
                    <a:pt x="6228" y="2084"/>
                    <a:pt x="6228" y="2012"/>
                  </a:cubicBezTo>
                  <a:lnTo>
                    <a:pt x="6228" y="131"/>
                  </a:lnTo>
                  <a:cubicBezTo>
                    <a:pt x="6228" y="60"/>
                    <a:pt x="6180" y="0"/>
                    <a:pt x="61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04;p23">
              <a:extLst>
                <a:ext uri="{FF2B5EF4-FFF2-40B4-BE49-F238E27FC236}">
                  <a16:creationId xmlns:a16="http://schemas.microsoft.com/office/drawing/2014/main" id="{1D079664-B4EC-B4D8-2D6B-0DE48F682AE6}"/>
                </a:ext>
              </a:extLst>
            </p:cNvPr>
            <p:cNvSpPr/>
            <p:nvPr/>
          </p:nvSpPr>
          <p:spPr>
            <a:xfrm>
              <a:off x="3402746" y="1826949"/>
              <a:ext cx="208510" cy="71675"/>
            </a:xfrm>
            <a:custGeom>
              <a:avLst/>
              <a:gdLst/>
              <a:ahLst/>
              <a:cxnLst/>
              <a:rect l="l" t="t" r="r" b="b"/>
              <a:pathLst>
                <a:path w="6240" h="2145" extrusionOk="0">
                  <a:moveTo>
                    <a:pt x="132" y="1"/>
                  </a:moveTo>
                  <a:cubicBezTo>
                    <a:pt x="60" y="1"/>
                    <a:pt x="1" y="60"/>
                    <a:pt x="1" y="132"/>
                  </a:cubicBezTo>
                  <a:lnTo>
                    <a:pt x="1" y="2013"/>
                  </a:lnTo>
                  <a:cubicBezTo>
                    <a:pt x="1" y="2085"/>
                    <a:pt x="60" y="2144"/>
                    <a:pt x="132" y="2144"/>
                  </a:cubicBezTo>
                  <a:lnTo>
                    <a:pt x="6109" y="2144"/>
                  </a:lnTo>
                  <a:cubicBezTo>
                    <a:pt x="6180" y="2144"/>
                    <a:pt x="6240" y="2085"/>
                    <a:pt x="6240" y="2013"/>
                  </a:cubicBezTo>
                  <a:lnTo>
                    <a:pt x="6240" y="132"/>
                  </a:lnTo>
                  <a:cubicBezTo>
                    <a:pt x="6240" y="60"/>
                    <a:pt x="6180" y="1"/>
                    <a:pt x="61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05;p23">
              <a:extLst>
                <a:ext uri="{FF2B5EF4-FFF2-40B4-BE49-F238E27FC236}">
                  <a16:creationId xmlns:a16="http://schemas.microsoft.com/office/drawing/2014/main" id="{B095EBE1-3FA0-DD4B-7BA8-78F01BD66789}"/>
                </a:ext>
              </a:extLst>
            </p:cNvPr>
            <p:cNvSpPr/>
            <p:nvPr/>
          </p:nvSpPr>
          <p:spPr>
            <a:xfrm>
              <a:off x="3619576" y="1826949"/>
              <a:ext cx="208109" cy="71675"/>
            </a:xfrm>
            <a:custGeom>
              <a:avLst/>
              <a:gdLst/>
              <a:ahLst/>
              <a:cxnLst/>
              <a:rect l="l" t="t" r="r" b="b"/>
              <a:pathLst>
                <a:path w="6228" h="2145" extrusionOk="0">
                  <a:moveTo>
                    <a:pt x="120" y="1"/>
                  </a:moveTo>
                  <a:cubicBezTo>
                    <a:pt x="60" y="1"/>
                    <a:pt x="1" y="60"/>
                    <a:pt x="1" y="132"/>
                  </a:cubicBezTo>
                  <a:lnTo>
                    <a:pt x="1" y="2013"/>
                  </a:lnTo>
                  <a:cubicBezTo>
                    <a:pt x="1" y="2085"/>
                    <a:pt x="60" y="2144"/>
                    <a:pt x="120" y="2144"/>
                  </a:cubicBezTo>
                  <a:lnTo>
                    <a:pt x="6109" y="2144"/>
                  </a:lnTo>
                  <a:cubicBezTo>
                    <a:pt x="6180" y="2144"/>
                    <a:pt x="6228" y="2085"/>
                    <a:pt x="6228" y="2013"/>
                  </a:cubicBezTo>
                  <a:lnTo>
                    <a:pt x="6228" y="132"/>
                  </a:lnTo>
                  <a:cubicBezTo>
                    <a:pt x="6228" y="60"/>
                    <a:pt x="6180" y="1"/>
                    <a:pt x="6109" y="1"/>
                  </a:cubicBezTo>
                  <a:close/>
                </a:path>
              </a:pathLst>
            </a:custGeom>
            <a:solidFill>
              <a:srgbClr val="435B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06;p23">
              <a:extLst>
                <a:ext uri="{FF2B5EF4-FFF2-40B4-BE49-F238E27FC236}">
                  <a16:creationId xmlns:a16="http://schemas.microsoft.com/office/drawing/2014/main" id="{188C458B-EB28-281C-7E5D-527BF6602638}"/>
                </a:ext>
              </a:extLst>
            </p:cNvPr>
            <p:cNvSpPr/>
            <p:nvPr/>
          </p:nvSpPr>
          <p:spPr>
            <a:xfrm>
              <a:off x="2969120" y="2158760"/>
              <a:ext cx="208476" cy="71642"/>
            </a:xfrm>
            <a:custGeom>
              <a:avLst/>
              <a:gdLst/>
              <a:ahLst/>
              <a:cxnLst/>
              <a:rect l="l" t="t" r="r" b="b"/>
              <a:pathLst>
                <a:path w="6239" h="2144" extrusionOk="0">
                  <a:moveTo>
                    <a:pt x="131" y="1"/>
                  </a:moveTo>
                  <a:cubicBezTo>
                    <a:pt x="60" y="1"/>
                    <a:pt x="0" y="60"/>
                    <a:pt x="0" y="132"/>
                  </a:cubicBezTo>
                  <a:lnTo>
                    <a:pt x="0" y="2013"/>
                  </a:lnTo>
                  <a:cubicBezTo>
                    <a:pt x="0" y="2084"/>
                    <a:pt x="60" y="2144"/>
                    <a:pt x="131" y="2144"/>
                  </a:cubicBezTo>
                  <a:lnTo>
                    <a:pt x="6108" y="2144"/>
                  </a:lnTo>
                  <a:cubicBezTo>
                    <a:pt x="6179" y="2144"/>
                    <a:pt x="6239" y="2084"/>
                    <a:pt x="6239" y="2013"/>
                  </a:cubicBezTo>
                  <a:lnTo>
                    <a:pt x="6239" y="132"/>
                  </a:lnTo>
                  <a:cubicBezTo>
                    <a:pt x="6239" y="60"/>
                    <a:pt x="6179" y="1"/>
                    <a:pt x="61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907;p23">
              <a:extLst>
                <a:ext uri="{FF2B5EF4-FFF2-40B4-BE49-F238E27FC236}">
                  <a16:creationId xmlns:a16="http://schemas.microsoft.com/office/drawing/2014/main" id="{9B72A4C6-EDC0-0B32-68A2-7F6AD65387DD}"/>
                </a:ext>
              </a:extLst>
            </p:cNvPr>
            <p:cNvSpPr/>
            <p:nvPr/>
          </p:nvSpPr>
          <p:spPr>
            <a:xfrm>
              <a:off x="3185916" y="2158760"/>
              <a:ext cx="208109" cy="71642"/>
            </a:xfrm>
            <a:custGeom>
              <a:avLst/>
              <a:gdLst/>
              <a:ahLst/>
              <a:cxnLst/>
              <a:rect l="l" t="t" r="r" b="b"/>
              <a:pathLst>
                <a:path w="6228" h="2144" extrusionOk="0">
                  <a:moveTo>
                    <a:pt x="132" y="1"/>
                  </a:moveTo>
                  <a:cubicBezTo>
                    <a:pt x="60" y="1"/>
                    <a:pt x="1" y="60"/>
                    <a:pt x="1" y="132"/>
                  </a:cubicBezTo>
                  <a:lnTo>
                    <a:pt x="1" y="2013"/>
                  </a:lnTo>
                  <a:cubicBezTo>
                    <a:pt x="1" y="2084"/>
                    <a:pt x="60" y="2144"/>
                    <a:pt x="132" y="2144"/>
                  </a:cubicBezTo>
                  <a:lnTo>
                    <a:pt x="6109" y="2144"/>
                  </a:lnTo>
                  <a:cubicBezTo>
                    <a:pt x="6180" y="2144"/>
                    <a:pt x="6228" y="2084"/>
                    <a:pt x="6228" y="2013"/>
                  </a:cubicBezTo>
                  <a:lnTo>
                    <a:pt x="6228" y="132"/>
                  </a:lnTo>
                  <a:cubicBezTo>
                    <a:pt x="6228" y="60"/>
                    <a:pt x="6180" y="1"/>
                    <a:pt x="61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908;p23">
              <a:extLst>
                <a:ext uri="{FF2B5EF4-FFF2-40B4-BE49-F238E27FC236}">
                  <a16:creationId xmlns:a16="http://schemas.microsoft.com/office/drawing/2014/main" id="{34A569B8-EA17-AA17-7545-D4DCA7FD8275}"/>
                </a:ext>
              </a:extLst>
            </p:cNvPr>
            <p:cNvSpPr/>
            <p:nvPr/>
          </p:nvSpPr>
          <p:spPr>
            <a:xfrm>
              <a:off x="3402746" y="2159161"/>
              <a:ext cx="208510" cy="71642"/>
            </a:xfrm>
            <a:custGeom>
              <a:avLst/>
              <a:gdLst/>
              <a:ahLst/>
              <a:cxnLst/>
              <a:rect l="l" t="t" r="r" b="b"/>
              <a:pathLst>
                <a:path w="6240" h="2144" extrusionOk="0">
                  <a:moveTo>
                    <a:pt x="132" y="1"/>
                  </a:moveTo>
                  <a:cubicBezTo>
                    <a:pt x="60" y="1"/>
                    <a:pt x="1" y="60"/>
                    <a:pt x="1" y="132"/>
                  </a:cubicBezTo>
                  <a:lnTo>
                    <a:pt x="1" y="2013"/>
                  </a:lnTo>
                  <a:cubicBezTo>
                    <a:pt x="1" y="2084"/>
                    <a:pt x="60" y="2144"/>
                    <a:pt x="132" y="2144"/>
                  </a:cubicBezTo>
                  <a:lnTo>
                    <a:pt x="6109" y="2144"/>
                  </a:lnTo>
                  <a:cubicBezTo>
                    <a:pt x="6180" y="2144"/>
                    <a:pt x="6240" y="2084"/>
                    <a:pt x="6240" y="2013"/>
                  </a:cubicBezTo>
                  <a:lnTo>
                    <a:pt x="6240" y="132"/>
                  </a:lnTo>
                  <a:cubicBezTo>
                    <a:pt x="6240" y="60"/>
                    <a:pt x="6180" y="1"/>
                    <a:pt x="61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909;p23">
              <a:extLst>
                <a:ext uri="{FF2B5EF4-FFF2-40B4-BE49-F238E27FC236}">
                  <a16:creationId xmlns:a16="http://schemas.microsoft.com/office/drawing/2014/main" id="{AB2FCDFA-128A-6DCA-C9A0-E178B8E1ADB1}"/>
                </a:ext>
              </a:extLst>
            </p:cNvPr>
            <p:cNvSpPr/>
            <p:nvPr/>
          </p:nvSpPr>
          <p:spPr>
            <a:xfrm>
              <a:off x="3619576" y="2159161"/>
              <a:ext cx="208109" cy="71642"/>
            </a:xfrm>
            <a:custGeom>
              <a:avLst/>
              <a:gdLst/>
              <a:ahLst/>
              <a:cxnLst/>
              <a:rect l="l" t="t" r="r" b="b"/>
              <a:pathLst>
                <a:path w="6228" h="2144" extrusionOk="0">
                  <a:moveTo>
                    <a:pt x="120" y="1"/>
                  </a:moveTo>
                  <a:cubicBezTo>
                    <a:pt x="60" y="1"/>
                    <a:pt x="1" y="60"/>
                    <a:pt x="1" y="132"/>
                  </a:cubicBezTo>
                  <a:lnTo>
                    <a:pt x="1" y="2013"/>
                  </a:lnTo>
                  <a:cubicBezTo>
                    <a:pt x="1" y="2084"/>
                    <a:pt x="60" y="2144"/>
                    <a:pt x="120" y="2144"/>
                  </a:cubicBezTo>
                  <a:lnTo>
                    <a:pt x="6109" y="2144"/>
                  </a:lnTo>
                  <a:cubicBezTo>
                    <a:pt x="6180" y="2144"/>
                    <a:pt x="6228" y="2084"/>
                    <a:pt x="6228" y="2013"/>
                  </a:cubicBezTo>
                  <a:lnTo>
                    <a:pt x="6228" y="132"/>
                  </a:lnTo>
                  <a:cubicBezTo>
                    <a:pt x="6228" y="60"/>
                    <a:pt x="6180" y="1"/>
                    <a:pt x="61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910;p23">
              <a:extLst>
                <a:ext uri="{FF2B5EF4-FFF2-40B4-BE49-F238E27FC236}">
                  <a16:creationId xmlns:a16="http://schemas.microsoft.com/office/drawing/2014/main" id="{2459E3A0-63A2-4EFE-25B6-E923165A0863}"/>
                </a:ext>
              </a:extLst>
            </p:cNvPr>
            <p:cNvSpPr/>
            <p:nvPr/>
          </p:nvSpPr>
          <p:spPr>
            <a:xfrm>
              <a:off x="2860488" y="2075624"/>
              <a:ext cx="208510" cy="71642"/>
            </a:xfrm>
            <a:custGeom>
              <a:avLst/>
              <a:gdLst/>
              <a:ahLst/>
              <a:cxnLst/>
              <a:rect l="l" t="t" r="r" b="b"/>
              <a:pathLst>
                <a:path w="6240" h="2144" extrusionOk="0">
                  <a:moveTo>
                    <a:pt x="132" y="0"/>
                  </a:moveTo>
                  <a:cubicBezTo>
                    <a:pt x="60" y="0"/>
                    <a:pt x="1" y="60"/>
                    <a:pt x="1" y="131"/>
                  </a:cubicBezTo>
                  <a:lnTo>
                    <a:pt x="1" y="2012"/>
                  </a:lnTo>
                  <a:cubicBezTo>
                    <a:pt x="1" y="2084"/>
                    <a:pt x="60" y="2143"/>
                    <a:pt x="132" y="2143"/>
                  </a:cubicBezTo>
                  <a:lnTo>
                    <a:pt x="6109" y="2143"/>
                  </a:lnTo>
                  <a:cubicBezTo>
                    <a:pt x="6180" y="2143"/>
                    <a:pt x="6239" y="2084"/>
                    <a:pt x="6239" y="2012"/>
                  </a:cubicBezTo>
                  <a:lnTo>
                    <a:pt x="6239" y="131"/>
                  </a:lnTo>
                  <a:cubicBezTo>
                    <a:pt x="6239" y="60"/>
                    <a:pt x="6180" y="0"/>
                    <a:pt x="61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911;p23">
              <a:extLst>
                <a:ext uri="{FF2B5EF4-FFF2-40B4-BE49-F238E27FC236}">
                  <a16:creationId xmlns:a16="http://schemas.microsoft.com/office/drawing/2014/main" id="{99A21F61-FAAE-B34A-5060-88BAEE2853E4}"/>
                </a:ext>
              </a:extLst>
            </p:cNvPr>
            <p:cNvSpPr/>
            <p:nvPr/>
          </p:nvSpPr>
          <p:spPr>
            <a:xfrm>
              <a:off x="3077719" y="2075624"/>
              <a:ext cx="208109" cy="71642"/>
            </a:xfrm>
            <a:custGeom>
              <a:avLst/>
              <a:gdLst/>
              <a:ahLst/>
              <a:cxnLst/>
              <a:rect l="l" t="t" r="r" b="b"/>
              <a:pathLst>
                <a:path w="6228" h="2144" extrusionOk="0">
                  <a:moveTo>
                    <a:pt x="119" y="0"/>
                  </a:moveTo>
                  <a:cubicBezTo>
                    <a:pt x="48" y="0"/>
                    <a:pt x="0" y="60"/>
                    <a:pt x="0" y="131"/>
                  </a:cubicBezTo>
                  <a:lnTo>
                    <a:pt x="0" y="2012"/>
                  </a:lnTo>
                  <a:cubicBezTo>
                    <a:pt x="0" y="2084"/>
                    <a:pt x="48" y="2143"/>
                    <a:pt x="119" y="2143"/>
                  </a:cubicBezTo>
                  <a:lnTo>
                    <a:pt x="6096" y="2143"/>
                  </a:lnTo>
                  <a:cubicBezTo>
                    <a:pt x="6168" y="2143"/>
                    <a:pt x="6227" y="2084"/>
                    <a:pt x="6227" y="2012"/>
                  </a:cubicBezTo>
                  <a:lnTo>
                    <a:pt x="6227" y="131"/>
                  </a:lnTo>
                  <a:cubicBezTo>
                    <a:pt x="6227" y="60"/>
                    <a:pt x="6168" y="0"/>
                    <a:pt x="60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912;p23">
              <a:extLst>
                <a:ext uri="{FF2B5EF4-FFF2-40B4-BE49-F238E27FC236}">
                  <a16:creationId xmlns:a16="http://schemas.microsoft.com/office/drawing/2014/main" id="{EEAA4D8E-9D52-076B-031E-77A5B3E8E97C}"/>
                </a:ext>
              </a:extLst>
            </p:cNvPr>
            <p:cNvSpPr/>
            <p:nvPr/>
          </p:nvSpPr>
          <p:spPr>
            <a:xfrm>
              <a:off x="3294148" y="2076426"/>
              <a:ext cx="208510" cy="71241"/>
            </a:xfrm>
            <a:custGeom>
              <a:avLst/>
              <a:gdLst/>
              <a:ahLst/>
              <a:cxnLst/>
              <a:rect l="l" t="t" r="r" b="b"/>
              <a:pathLst>
                <a:path w="6240" h="2132" extrusionOk="0">
                  <a:moveTo>
                    <a:pt x="131" y="0"/>
                  </a:moveTo>
                  <a:cubicBezTo>
                    <a:pt x="60" y="0"/>
                    <a:pt x="0" y="48"/>
                    <a:pt x="0" y="119"/>
                  </a:cubicBezTo>
                  <a:lnTo>
                    <a:pt x="0" y="2000"/>
                  </a:lnTo>
                  <a:cubicBezTo>
                    <a:pt x="0" y="2072"/>
                    <a:pt x="60" y="2131"/>
                    <a:pt x="131" y="2131"/>
                  </a:cubicBezTo>
                  <a:lnTo>
                    <a:pt x="6108" y="2131"/>
                  </a:lnTo>
                  <a:cubicBezTo>
                    <a:pt x="6180" y="2131"/>
                    <a:pt x="6239" y="2072"/>
                    <a:pt x="6239" y="2000"/>
                  </a:cubicBezTo>
                  <a:lnTo>
                    <a:pt x="6239" y="119"/>
                  </a:lnTo>
                  <a:cubicBezTo>
                    <a:pt x="6239" y="48"/>
                    <a:pt x="6180" y="0"/>
                    <a:pt x="61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913;p23">
              <a:extLst>
                <a:ext uri="{FF2B5EF4-FFF2-40B4-BE49-F238E27FC236}">
                  <a16:creationId xmlns:a16="http://schemas.microsoft.com/office/drawing/2014/main" id="{5B455AF1-5890-8E4B-6D04-C7F18DEB3249}"/>
                </a:ext>
              </a:extLst>
            </p:cNvPr>
            <p:cNvSpPr/>
            <p:nvPr/>
          </p:nvSpPr>
          <p:spPr>
            <a:xfrm>
              <a:off x="3510977" y="2076426"/>
              <a:ext cx="208510" cy="71241"/>
            </a:xfrm>
            <a:custGeom>
              <a:avLst/>
              <a:gdLst/>
              <a:ahLst/>
              <a:cxnLst/>
              <a:rect l="l" t="t" r="r" b="b"/>
              <a:pathLst>
                <a:path w="6240" h="2132" extrusionOk="0">
                  <a:moveTo>
                    <a:pt x="131" y="0"/>
                  </a:moveTo>
                  <a:cubicBezTo>
                    <a:pt x="60" y="0"/>
                    <a:pt x="0" y="48"/>
                    <a:pt x="0" y="119"/>
                  </a:cubicBezTo>
                  <a:lnTo>
                    <a:pt x="0" y="2000"/>
                  </a:lnTo>
                  <a:cubicBezTo>
                    <a:pt x="0" y="2072"/>
                    <a:pt x="60" y="2131"/>
                    <a:pt x="131" y="2131"/>
                  </a:cubicBezTo>
                  <a:lnTo>
                    <a:pt x="6108" y="2131"/>
                  </a:lnTo>
                  <a:cubicBezTo>
                    <a:pt x="6180" y="2131"/>
                    <a:pt x="6239" y="2072"/>
                    <a:pt x="6239" y="2000"/>
                  </a:cubicBezTo>
                  <a:lnTo>
                    <a:pt x="6239" y="119"/>
                  </a:lnTo>
                  <a:cubicBezTo>
                    <a:pt x="6239" y="48"/>
                    <a:pt x="6180" y="0"/>
                    <a:pt x="61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914;p23">
              <a:extLst>
                <a:ext uri="{FF2B5EF4-FFF2-40B4-BE49-F238E27FC236}">
                  <a16:creationId xmlns:a16="http://schemas.microsoft.com/office/drawing/2014/main" id="{ADEBDFEA-E2E1-280F-8BFB-76B6C05779B6}"/>
                </a:ext>
              </a:extLst>
            </p:cNvPr>
            <p:cNvSpPr/>
            <p:nvPr/>
          </p:nvSpPr>
          <p:spPr>
            <a:xfrm>
              <a:off x="3727807" y="2076426"/>
              <a:ext cx="208510" cy="71241"/>
            </a:xfrm>
            <a:custGeom>
              <a:avLst/>
              <a:gdLst/>
              <a:ahLst/>
              <a:cxnLst/>
              <a:rect l="l" t="t" r="r" b="b"/>
              <a:pathLst>
                <a:path w="6240" h="2132" extrusionOk="0">
                  <a:moveTo>
                    <a:pt x="131" y="0"/>
                  </a:moveTo>
                  <a:cubicBezTo>
                    <a:pt x="60" y="0"/>
                    <a:pt x="0" y="48"/>
                    <a:pt x="0" y="119"/>
                  </a:cubicBezTo>
                  <a:lnTo>
                    <a:pt x="0" y="2000"/>
                  </a:lnTo>
                  <a:cubicBezTo>
                    <a:pt x="0" y="2072"/>
                    <a:pt x="60" y="2131"/>
                    <a:pt x="131" y="2131"/>
                  </a:cubicBezTo>
                  <a:lnTo>
                    <a:pt x="6108" y="2131"/>
                  </a:lnTo>
                  <a:cubicBezTo>
                    <a:pt x="6180" y="2131"/>
                    <a:pt x="6239" y="2072"/>
                    <a:pt x="6239" y="2000"/>
                  </a:cubicBezTo>
                  <a:lnTo>
                    <a:pt x="6239" y="119"/>
                  </a:lnTo>
                  <a:cubicBezTo>
                    <a:pt x="6239" y="48"/>
                    <a:pt x="6180" y="0"/>
                    <a:pt x="61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915;p23">
              <a:extLst>
                <a:ext uri="{FF2B5EF4-FFF2-40B4-BE49-F238E27FC236}">
                  <a16:creationId xmlns:a16="http://schemas.microsoft.com/office/drawing/2014/main" id="{6655B60D-F165-982B-DE27-9D952DFA977D}"/>
                </a:ext>
              </a:extLst>
            </p:cNvPr>
            <p:cNvSpPr/>
            <p:nvPr/>
          </p:nvSpPr>
          <p:spPr>
            <a:xfrm>
              <a:off x="2969120" y="1992855"/>
              <a:ext cx="208476" cy="71274"/>
            </a:xfrm>
            <a:custGeom>
              <a:avLst/>
              <a:gdLst/>
              <a:ahLst/>
              <a:cxnLst/>
              <a:rect l="l" t="t" r="r" b="b"/>
              <a:pathLst>
                <a:path w="6239" h="2133" extrusionOk="0">
                  <a:moveTo>
                    <a:pt x="131" y="1"/>
                  </a:moveTo>
                  <a:cubicBezTo>
                    <a:pt x="60" y="1"/>
                    <a:pt x="0" y="60"/>
                    <a:pt x="0" y="132"/>
                  </a:cubicBezTo>
                  <a:lnTo>
                    <a:pt x="0" y="2013"/>
                  </a:lnTo>
                  <a:cubicBezTo>
                    <a:pt x="0" y="2084"/>
                    <a:pt x="60" y="2132"/>
                    <a:pt x="131" y="2132"/>
                  </a:cubicBezTo>
                  <a:lnTo>
                    <a:pt x="6108" y="2132"/>
                  </a:lnTo>
                  <a:cubicBezTo>
                    <a:pt x="6179" y="2132"/>
                    <a:pt x="6239" y="2084"/>
                    <a:pt x="6239" y="2013"/>
                  </a:cubicBezTo>
                  <a:lnTo>
                    <a:pt x="6239" y="132"/>
                  </a:lnTo>
                  <a:cubicBezTo>
                    <a:pt x="6239" y="60"/>
                    <a:pt x="6179" y="1"/>
                    <a:pt x="61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916;p23">
              <a:extLst>
                <a:ext uri="{FF2B5EF4-FFF2-40B4-BE49-F238E27FC236}">
                  <a16:creationId xmlns:a16="http://schemas.microsoft.com/office/drawing/2014/main" id="{7C815124-3349-5988-A27F-FC007B4C8915}"/>
                </a:ext>
              </a:extLst>
            </p:cNvPr>
            <p:cNvSpPr/>
            <p:nvPr/>
          </p:nvSpPr>
          <p:spPr>
            <a:xfrm>
              <a:off x="3185916" y="1992855"/>
              <a:ext cx="208109" cy="71274"/>
            </a:xfrm>
            <a:custGeom>
              <a:avLst/>
              <a:gdLst/>
              <a:ahLst/>
              <a:cxnLst/>
              <a:rect l="l" t="t" r="r" b="b"/>
              <a:pathLst>
                <a:path w="6228" h="2133" extrusionOk="0">
                  <a:moveTo>
                    <a:pt x="132" y="1"/>
                  </a:moveTo>
                  <a:cubicBezTo>
                    <a:pt x="60" y="1"/>
                    <a:pt x="1" y="60"/>
                    <a:pt x="1" y="132"/>
                  </a:cubicBezTo>
                  <a:lnTo>
                    <a:pt x="1" y="2013"/>
                  </a:lnTo>
                  <a:cubicBezTo>
                    <a:pt x="1" y="2084"/>
                    <a:pt x="60" y="2132"/>
                    <a:pt x="132" y="2132"/>
                  </a:cubicBezTo>
                  <a:lnTo>
                    <a:pt x="6109" y="2132"/>
                  </a:lnTo>
                  <a:cubicBezTo>
                    <a:pt x="6180" y="2132"/>
                    <a:pt x="6228" y="2084"/>
                    <a:pt x="6228" y="2013"/>
                  </a:cubicBezTo>
                  <a:lnTo>
                    <a:pt x="6228" y="132"/>
                  </a:lnTo>
                  <a:cubicBezTo>
                    <a:pt x="6228" y="60"/>
                    <a:pt x="6180" y="1"/>
                    <a:pt x="61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917;p23">
              <a:extLst>
                <a:ext uri="{FF2B5EF4-FFF2-40B4-BE49-F238E27FC236}">
                  <a16:creationId xmlns:a16="http://schemas.microsoft.com/office/drawing/2014/main" id="{F03BFD04-E237-1D45-DB4F-BED828224FEB}"/>
                </a:ext>
              </a:extLst>
            </p:cNvPr>
            <p:cNvSpPr/>
            <p:nvPr/>
          </p:nvSpPr>
          <p:spPr>
            <a:xfrm>
              <a:off x="3402746" y="1993256"/>
              <a:ext cx="208510" cy="71241"/>
            </a:xfrm>
            <a:custGeom>
              <a:avLst/>
              <a:gdLst/>
              <a:ahLst/>
              <a:cxnLst/>
              <a:rect l="l" t="t" r="r" b="b"/>
              <a:pathLst>
                <a:path w="6240" h="2132" extrusionOk="0">
                  <a:moveTo>
                    <a:pt x="132" y="1"/>
                  </a:moveTo>
                  <a:cubicBezTo>
                    <a:pt x="60" y="1"/>
                    <a:pt x="1" y="60"/>
                    <a:pt x="1" y="120"/>
                  </a:cubicBezTo>
                  <a:lnTo>
                    <a:pt x="1" y="2013"/>
                  </a:lnTo>
                  <a:cubicBezTo>
                    <a:pt x="1" y="2084"/>
                    <a:pt x="60" y="2132"/>
                    <a:pt x="132" y="2132"/>
                  </a:cubicBezTo>
                  <a:lnTo>
                    <a:pt x="6109" y="2132"/>
                  </a:lnTo>
                  <a:cubicBezTo>
                    <a:pt x="6180" y="2132"/>
                    <a:pt x="6240" y="2084"/>
                    <a:pt x="6240" y="2013"/>
                  </a:cubicBezTo>
                  <a:lnTo>
                    <a:pt x="6240" y="120"/>
                  </a:lnTo>
                  <a:cubicBezTo>
                    <a:pt x="6240" y="60"/>
                    <a:pt x="6180" y="1"/>
                    <a:pt x="61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918;p23">
              <a:extLst>
                <a:ext uri="{FF2B5EF4-FFF2-40B4-BE49-F238E27FC236}">
                  <a16:creationId xmlns:a16="http://schemas.microsoft.com/office/drawing/2014/main" id="{D36ADCE2-DC1F-408D-330E-ED619A8784AF}"/>
                </a:ext>
              </a:extLst>
            </p:cNvPr>
            <p:cNvSpPr/>
            <p:nvPr/>
          </p:nvSpPr>
          <p:spPr>
            <a:xfrm>
              <a:off x="3619576" y="1993256"/>
              <a:ext cx="208109" cy="71241"/>
            </a:xfrm>
            <a:custGeom>
              <a:avLst/>
              <a:gdLst/>
              <a:ahLst/>
              <a:cxnLst/>
              <a:rect l="l" t="t" r="r" b="b"/>
              <a:pathLst>
                <a:path w="6228" h="2132" extrusionOk="0">
                  <a:moveTo>
                    <a:pt x="120" y="1"/>
                  </a:moveTo>
                  <a:cubicBezTo>
                    <a:pt x="60" y="1"/>
                    <a:pt x="1" y="60"/>
                    <a:pt x="1" y="120"/>
                  </a:cubicBezTo>
                  <a:lnTo>
                    <a:pt x="1" y="2013"/>
                  </a:lnTo>
                  <a:cubicBezTo>
                    <a:pt x="1" y="2084"/>
                    <a:pt x="60" y="2132"/>
                    <a:pt x="120" y="2132"/>
                  </a:cubicBezTo>
                  <a:lnTo>
                    <a:pt x="6109" y="2132"/>
                  </a:lnTo>
                  <a:cubicBezTo>
                    <a:pt x="6180" y="2132"/>
                    <a:pt x="6228" y="2084"/>
                    <a:pt x="6228" y="2013"/>
                  </a:cubicBezTo>
                  <a:lnTo>
                    <a:pt x="6228" y="120"/>
                  </a:lnTo>
                  <a:cubicBezTo>
                    <a:pt x="6228" y="60"/>
                    <a:pt x="6180" y="1"/>
                    <a:pt x="61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919;p23">
              <a:extLst>
                <a:ext uri="{FF2B5EF4-FFF2-40B4-BE49-F238E27FC236}">
                  <a16:creationId xmlns:a16="http://schemas.microsoft.com/office/drawing/2014/main" id="{1B974557-411E-7B99-06C0-09ABE0BD171E}"/>
                </a:ext>
              </a:extLst>
            </p:cNvPr>
            <p:cNvSpPr/>
            <p:nvPr/>
          </p:nvSpPr>
          <p:spPr>
            <a:xfrm>
              <a:off x="3015667" y="1970199"/>
              <a:ext cx="219637" cy="262809"/>
            </a:xfrm>
            <a:custGeom>
              <a:avLst/>
              <a:gdLst/>
              <a:ahLst/>
              <a:cxnLst/>
              <a:rect l="l" t="t" r="r" b="b"/>
              <a:pathLst>
                <a:path w="6573" h="7865" extrusionOk="0">
                  <a:moveTo>
                    <a:pt x="3108" y="0"/>
                  </a:moveTo>
                  <a:cubicBezTo>
                    <a:pt x="3060" y="1096"/>
                    <a:pt x="1738" y="2155"/>
                    <a:pt x="1846" y="3251"/>
                  </a:cubicBezTo>
                  <a:cubicBezTo>
                    <a:pt x="1619" y="2989"/>
                    <a:pt x="1607" y="2572"/>
                    <a:pt x="1429" y="2274"/>
                  </a:cubicBezTo>
                  <a:cubicBezTo>
                    <a:pt x="953" y="3131"/>
                    <a:pt x="619" y="4251"/>
                    <a:pt x="1226" y="5072"/>
                  </a:cubicBezTo>
                  <a:cubicBezTo>
                    <a:pt x="881" y="4929"/>
                    <a:pt x="417" y="4715"/>
                    <a:pt x="262" y="4417"/>
                  </a:cubicBezTo>
                  <a:cubicBezTo>
                    <a:pt x="0" y="4763"/>
                    <a:pt x="143" y="6096"/>
                    <a:pt x="226" y="6346"/>
                  </a:cubicBezTo>
                  <a:cubicBezTo>
                    <a:pt x="405" y="6882"/>
                    <a:pt x="786" y="7311"/>
                    <a:pt x="1286" y="7561"/>
                  </a:cubicBezTo>
                  <a:cubicBezTo>
                    <a:pt x="1655" y="7739"/>
                    <a:pt x="2060" y="7834"/>
                    <a:pt x="2477" y="7846"/>
                  </a:cubicBezTo>
                  <a:cubicBezTo>
                    <a:pt x="2688" y="7854"/>
                    <a:pt x="2919" y="7864"/>
                    <a:pt x="3155" y="7864"/>
                  </a:cubicBezTo>
                  <a:cubicBezTo>
                    <a:pt x="3610" y="7864"/>
                    <a:pt x="4085" y="7829"/>
                    <a:pt x="4477" y="7680"/>
                  </a:cubicBezTo>
                  <a:cubicBezTo>
                    <a:pt x="6215" y="7061"/>
                    <a:pt x="6572" y="4679"/>
                    <a:pt x="6382" y="3941"/>
                  </a:cubicBezTo>
                  <a:lnTo>
                    <a:pt x="6382" y="3941"/>
                  </a:lnTo>
                  <a:cubicBezTo>
                    <a:pt x="6185" y="4161"/>
                    <a:pt x="5321" y="5015"/>
                    <a:pt x="4979" y="5015"/>
                  </a:cubicBezTo>
                  <a:cubicBezTo>
                    <a:pt x="4970" y="5015"/>
                    <a:pt x="4961" y="5014"/>
                    <a:pt x="4953" y="5013"/>
                  </a:cubicBezTo>
                  <a:cubicBezTo>
                    <a:pt x="5310" y="4775"/>
                    <a:pt x="5417" y="3453"/>
                    <a:pt x="5024" y="2631"/>
                  </a:cubicBezTo>
                  <a:lnTo>
                    <a:pt x="5024" y="2631"/>
                  </a:lnTo>
                  <a:cubicBezTo>
                    <a:pt x="4905" y="2893"/>
                    <a:pt x="5013" y="3893"/>
                    <a:pt x="4703" y="3989"/>
                  </a:cubicBezTo>
                  <a:cubicBezTo>
                    <a:pt x="4774" y="2810"/>
                    <a:pt x="4060" y="1869"/>
                    <a:pt x="3917" y="1453"/>
                  </a:cubicBezTo>
                  <a:cubicBezTo>
                    <a:pt x="3751" y="1643"/>
                    <a:pt x="3762" y="1965"/>
                    <a:pt x="3762" y="2191"/>
                  </a:cubicBezTo>
                  <a:cubicBezTo>
                    <a:pt x="3631" y="1227"/>
                    <a:pt x="3536" y="905"/>
                    <a:pt x="31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920;p23">
              <a:extLst>
                <a:ext uri="{FF2B5EF4-FFF2-40B4-BE49-F238E27FC236}">
                  <a16:creationId xmlns:a16="http://schemas.microsoft.com/office/drawing/2014/main" id="{1D0BD1EA-1DD8-F433-FC0B-D3DABE336BD0}"/>
                </a:ext>
              </a:extLst>
            </p:cNvPr>
            <p:cNvSpPr/>
            <p:nvPr/>
          </p:nvSpPr>
          <p:spPr>
            <a:xfrm>
              <a:off x="3059407" y="2096308"/>
              <a:ext cx="121397" cy="137302"/>
            </a:xfrm>
            <a:custGeom>
              <a:avLst/>
              <a:gdLst/>
              <a:ahLst/>
              <a:cxnLst/>
              <a:rect l="l" t="t" r="r" b="b"/>
              <a:pathLst>
                <a:path w="3633" h="4109" extrusionOk="0">
                  <a:moveTo>
                    <a:pt x="1989" y="0"/>
                  </a:moveTo>
                  <a:lnTo>
                    <a:pt x="1989" y="0"/>
                  </a:lnTo>
                  <a:cubicBezTo>
                    <a:pt x="1584" y="560"/>
                    <a:pt x="1418" y="1251"/>
                    <a:pt x="1501" y="1929"/>
                  </a:cubicBezTo>
                  <a:cubicBezTo>
                    <a:pt x="1239" y="1774"/>
                    <a:pt x="1048" y="1513"/>
                    <a:pt x="977" y="1215"/>
                  </a:cubicBezTo>
                  <a:cubicBezTo>
                    <a:pt x="846" y="1536"/>
                    <a:pt x="775" y="1894"/>
                    <a:pt x="787" y="2239"/>
                  </a:cubicBezTo>
                  <a:cubicBezTo>
                    <a:pt x="775" y="2501"/>
                    <a:pt x="882" y="2739"/>
                    <a:pt x="1072" y="2906"/>
                  </a:cubicBezTo>
                  <a:cubicBezTo>
                    <a:pt x="656" y="2846"/>
                    <a:pt x="310" y="2548"/>
                    <a:pt x="191" y="2144"/>
                  </a:cubicBezTo>
                  <a:lnTo>
                    <a:pt x="191" y="2144"/>
                  </a:lnTo>
                  <a:cubicBezTo>
                    <a:pt x="1" y="2596"/>
                    <a:pt x="286" y="3346"/>
                    <a:pt x="703" y="3656"/>
                  </a:cubicBezTo>
                  <a:cubicBezTo>
                    <a:pt x="1107" y="3957"/>
                    <a:pt x="1526" y="4108"/>
                    <a:pt x="1952" y="4108"/>
                  </a:cubicBezTo>
                  <a:cubicBezTo>
                    <a:pt x="2268" y="4108"/>
                    <a:pt x="2587" y="4025"/>
                    <a:pt x="2906" y="3858"/>
                  </a:cubicBezTo>
                  <a:cubicBezTo>
                    <a:pt x="3632" y="3489"/>
                    <a:pt x="3596" y="2453"/>
                    <a:pt x="3632" y="2239"/>
                  </a:cubicBezTo>
                  <a:lnTo>
                    <a:pt x="3632" y="2239"/>
                  </a:lnTo>
                  <a:cubicBezTo>
                    <a:pt x="3492" y="2433"/>
                    <a:pt x="3216" y="2627"/>
                    <a:pt x="2962" y="2627"/>
                  </a:cubicBezTo>
                  <a:cubicBezTo>
                    <a:pt x="2935" y="2627"/>
                    <a:pt x="2908" y="2624"/>
                    <a:pt x="2882" y="2620"/>
                  </a:cubicBezTo>
                  <a:cubicBezTo>
                    <a:pt x="3192" y="2334"/>
                    <a:pt x="3239" y="1822"/>
                    <a:pt x="3275" y="1429"/>
                  </a:cubicBezTo>
                  <a:lnTo>
                    <a:pt x="3275" y="1429"/>
                  </a:lnTo>
                  <a:cubicBezTo>
                    <a:pt x="3049" y="1560"/>
                    <a:pt x="2894" y="1941"/>
                    <a:pt x="2453" y="2048"/>
                  </a:cubicBezTo>
                  <a:cubicBezTo>
                    <a:pt x="1977" y="1489"/>
                    <a:pt x="1989" y="262"/>
                    <a:pt x="19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921;p23">
              <a:extLst>
                <a:ext uri="{FF2B5EF4-FFF2-40B4-BE49-F238E27FC236}">
                  <a16:creationId xmlns:a16="http://schemas.microsoft.com/office/drawing/2014/main" id="{A209C2B4-69DE-351A-A37F-99B49FC87EDD}"/>
                </a:ext>
              </a:extLst>
            </p:cNvPr>
            <p:cNvSpPr/>
            <p:nvPr/>
          </p:nvSpPr>
          <p:spPr>
            <a:xfrm>
              <a:off x="3545996" y="1605775"/>
              <a:ext cx="463900" cy="463900"/>
            </a:xfrm>
            <a:custGeom>
              <a:avLst/>
              <a:gdLst/>
              <a:ahLst/>
              <a:cxnLst/>
              <a:rect l="l" t="t" r="r" b="b"/>
              <a:pathLst>
                <a:path w="13883" h="13883" extrusionOk="0">
                  <a:moveTo>
                    <a:pt x="6941" y="0"/>
                  </a:moveTo>
                  <a:cubicBezTo>
                    <a:pt x="3108" y="0"/>
                    <a:pt x="0" y="3108"/>
                    <a:pt x="0" y="6941"/>
                  </a:cubicBezTo>
                  <a:cubicBezTo>
                    <a:pt x="0" y="10775"/>
                    <a:pt x="3108" y="13883"/>
                    <a:pt x="6941" y="13883"/>
                  </a:cubicBezTo>
                  <a:cubicBezTo>
                    <a:pt x="10775" y="13883"/>
                    <a:pt x="13883" y="10775"/>
                    <a:pt x="13883" y="6941"/>
                  </a:cubicBezTo>
                  <a:cubicBezTo>
                    <a:pt x="13883" y="3108"/>
                    <a:pt x="10775" y="0"/>
                    <a:pt x="69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922;p23">
              <a:extLst>
                <a:ext uri="{FF2B5EF4-FFF2-40B4-BE49-F238E27FC236}">
                  <a16:creationId xmlns:a16="http://schemas.microsoft.com/office/drawing/2014/main" id="{0296A86B-2E83-3203-122F-FD924A19151F}"/>
                </a:ext>
              </a:extLst>
            </p:cNvPr>
            <p:cNvSpPr/>
            <p:nvPr/>
          </p:nvSpPr>
          <p:spPr>
            <a:xfrm>
              <a:off x="3569053" y="1644069"/>
              <a:ext cx="402651" cy="387414"/>
            </a:xfrm>
            <a:custGeom>
              <a:avLst/>
              <a:gdLst/>
              <a:ahLst/>
              <a:cxnLst/>
              <a:rect l="l" t="t" r="r" b="b"/>
              <a:pathLst>
                <a:path w="12050" h="11594" extrusionOk="0">
                  <a:moveTo>
                    <a:pt x="6267" y="0"/>
                  </a:moveTo>
                  <a:cubicBezTo>
                    <a:pt x="4754" y="0"/>
                    <a:pt x="3265" y="591"/>
                    <a:pt x="2156" y="1700"/>
                  </a:cubicBezTo>
                  <a:cubicBezTo>
                    <a:pt x="501" y="3355"/>
                    <a:pt x="1" y="5843"/>
                    <a:pt x="894" y="8010"/>
                  </a:cubicBezTo>
                  <a:cubicBezTo>
                    <a:pt x="1787" y="10177"/>
                    <a:pt x="3906" y="11594"/>
                    <a:pt x="6251" y="11594"/>
                  </a:cubicBezTo>
                  <a:cubicBezTo>
                    <a:pt x="9442" y="11594"/>
                    <a:pt x="12050" y="8998"/>
                    <a:pt x="12050" y="5795"/>
                  </a:cubicBezTo>
                  <a:cubicBezTo>
                    <a:pt x="12050" y="3450"/>
                    <a:pt x="10645" y="1342"/>
                    <a:pt x="8478" y="438"/>
                  </a:cubicBezTo>
                  <a:cubicBezTo>
                    <a:pt x="7763" y="143"/>
                    <a:pt x="7012" y="0"/>
                    <a:pt x="62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923;p23">
              <a:extLst>
                <a:ext uri="{FF2B5EF4-FFF2-40B4-BE49-F238E27FC236}">
                  <a16:creationId xmlns:a16="http://schemas.microsoft.com/office/drawing/2014/main" id="{B22685B0-1772-FDF7-4BFC-68AEE836CB8B}"/>
                </a:ext>
              </a:extLst>
            </p:cNvPr>
            <p:cNvSpPr/>
            <p:nvPr/>
          </p:nvSpPr>
          <p:spPr>
            <a:xfrm>
              <a:off x="3625558" y="1815421"/>
              <a:ext cx="307953" cy="222043"/>
            </a:xfrm>
            <a:custGeom>
              <a:avLst/>
              <a:gdLst/>
              <a:ahLst/>
              <a:cxnLst/>
              <a:rect l="l" t="t" r="r" b="b"/>
              <a:pathLst>
                <a:path w="9216" h="6645" extrusionOk="0">
                  <a:moveTo>
                    <a:pt x="5906" y="1"/>
                  </a:moveTo>
                  <a:lnTo>
                    <a:pt x="2786" y="36"/>
                  </a:lnTo>
                  <a:cubicBezTo>
                    <a:pt x="2786" y="36"/>
                    <a:pt x="1131" y="1263"/>
                    <a:pt x="774" y="1739"/>
                  </a:cubicBezTo>
                  <a:cubicBezTo>
                    <a:pt x="0" y="2787"/>
                    <a:pt x="1060" y="6644"/>
                    <a:pt x="1060" y="6644"/>
                  </a:cubicBezTo>
                  <a:lnTo>
                    <a:pt x="8228" y="6644"/>
                  </a:lnTo>
                  <a:cubicBezTo>
                    <a:pt x="8228" y="6644"/>
                    <a:pt x="9216" y="2370"/>
                    <a:pt x="8097" y="1251"/>
                  </a:cubicBezTo>
                  <a:cubicBezTo>
                    <a:pt x="7751" y="906"/>
                    <a:pt x="5906" y="1"/>
                    <a:pt x="5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924;p23">
              <a:extLst>
                <a:ext uri="{FF2B5EF4-FFF2-40B4-BE49-F238E27FC236}">
                  <a16:creationId xmlns:a16="http://schemas.microsoft.com/office/drawing/2014/main" id="{C2931027-E083-B66C-3A40-131555D136DD}"/>
                </a:ext>
              </a:extLst>
            </p:cNvPr>
            <p:cNvSpPr/>
            <p:nvPr/>
          </p:nvSpPr>
          <p:spPr>
            <a:xfrm>
              <a:off x="3682831" y="1652155"/>
              <a:ext cx="169514" cy="224983"/>
            </a:xfrm>
            <a:custGeom>
              <a:avLst/>
              <a:gdLst/>
              <a:ahLst/>
              <a:cxnLst/>
              <a:rect l="l" t="t" r="r" b="b"/>
              <a:pathLst>
                <a:path w="5073" h="6733" extrusionOk="0">
                  <a:moveTo>
                    <a:pt x="2522" y="0"/>
                  </a:moveTo>
                  <a:cubicBezTo>
                    <a:pt x="2461" y="0"/>
                    <a:pt x="2398" y="2"/>
                    <a:pt x="2334" y="5"/>
                  </a:cubicBezTo>
                  <a:cubicBezTo>
                    <a:pt x="1632" y="41"/>
                    <a:pt x="1108" y="493"/>
                    <a:pt x="715" y="1053"/>
                  </a:cubicBezTo>
                  <a:cubicBezTo>
                    <a:pt x="132" y="1910"/>
                    <a:pt x="1" y="3017"/>
                    <a:pt x="382" y="3994"/>
                  </a:cubicBezTo>
                  <a:cubicBezTo>
                    <a:pt x="632" y="4660"/>
                    <a:pt x="1001" y="5399"/>
                    <a:pt x="1489" y="5851"/>
                  </a:cubicBezTo>
                  <a:cubicBezTo>
                    <a:pt x="1668" y="6113"/>
                    <a:pt x="2596" y="6732"/>
                    <a:pt x="2596" y="6732"/>
                  </a:cubicBezTo>
                  <a:cubicBezTo>
                    <a:pt x="2596" y="6732"/>
                    <a:pt x="2601" y="6733"/>
                    <a:pt x="2611" y="6733"/>
                  </a:cubicBezTo>
                  <a:cubicBezTo>
                    <a:pt x="2691" y="6733"/>
                    <a:pt x="3111" y="6685"/>
                    <a:pt x="3930" y="5792"/>
                  </a:cubicBezTo>
                  <a:cubicBezTo>
                    <a:pt x="4847" y="4779"/>
                    <a:pt x="5073" y="3077"/>
                    <a:pt x="5037" y="2493"/>
                  </a:cubicBezTo>
                  <a:cubicBezTo>
                    <a:pt x="5002" y="1927"/>
                    <a:pt x="4608" y="0"/>
                    <a:pt x="2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925;p23">
              <a:extLst>
                <a:ext uri="{FF2B5EF4-FFF2-40B4-BE49-F238E27FC236}">
                  <a16:creationId xmlns:a16="http://schemas.microsoft.com/office/drawing/2014/main" id="{38A4FFB3-3491-F9D2-7306-B0622C719D39}"/>
                </a:ext>
              </a:extLst>
            </p:cNvPr>
            <p:cNvSpPr/>
            <p:nvPr/>
          </p:nvSpPr>
          <p:spPr>
            <a:xfrm>
              <a:off x="3698770" y="1698836"/>
              <a:ext cx="140443" cy="174694"/>
            </a:xfrm>
            <a:custGeom>
              <a:avLst/>
              <a:gdLst/>
              <a:ahLst/>
              <a:cxnLst/>
              <a:rect l="l" t="t" r="r" b="b"/>
              <a:pathLst>
                <a:path w="4203" h="5228" extrusionOk="0">
                  <a:moveTo>
                    <a:pt x="1938" y="1"/>
                  </a:moveTo>
                  <a:cubicBezTo>
                    <a:pt x="1927" y="1"/>
                    <a:pt x="1916" y="1"/>
                    <a:pt x="1905" y="1"/>
                  </a:cubicBezTo>
                  <a:cubicBezTo>
                    <a:pt x="583" y="13"/>
                    <a:pt x="0" y="1966"/>
                    <a:pt x="0" y="1966"/>
                  </a:cubicBezTo>
                  <a:cubicBezTo>
                    <a:pt x="0" y="1966"/>
                    <a:pt x="274" y="3716"/>
                    <a:pt x="1226" y="4525"/>
                  </a:cubicBezTo>
                  <a:cubicBezTo>
                    <a:pt x="1369" y="4728"/>
                    <a:pt x="2107" y="5228"/>
                    <a:pt x="2107" y="5228"/>
                  </a:cubicBezTo>
                  <a:cubicBezTo>
                    <a:pt x="2107" y="5228"/>
                    <a:pt x="2429" y="5109"/>
                    <a:pt x="3167" y="4466"/>
                  </a:cubicBezTo>
                  <a:cubicBezTo>
                    <a:pt x="3989" y="3763"/>
                    <a:pt x="4203" y="2323"/>
                    <a:pt x="4167" y="1858"/>
                  </a:cubicBezTo>
                  <a:cubicBezTo>
                    <a:pt x="4144" y="1398"/>
                    <a:pt x="3230" y="1"/>
                    <a:pt x="193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926;p23">
              <a:extLst>
                <a:ext uri="{FF2B5EF4-FFF2-40B4-BE49-F238E27FC236}">
                  <a16:creationId xmlns:a16="http://schemas.microsoft.com/office/drawing/2014/main" id="{ACDAF159-E75E-3C29-A132-961CE6F96F9D}"/>
                </a:ext>
              </a:extLst>
            </p:cNvPr>
            <p:cNvSpPr/>
            <p:nvPr/>
          </p:nvSpPr>
          <p:spPr>
            <a:xfrm>
              <a:off x="3717449" y="1778063"/>
              <a:ext cx="103085" cy="109935"/>
            </a:xfrm>
            <a:custGeom>
              <a:avLst/>
              <a:gdLst/>
              <a:ahLst/>
              <a:cxnLst/>
              <a:rect l="l" t="t" r="r" b="b"/>
              <a:pathLst>
                <a:path w="3085" h="3290" extrusionOk="0">
                  <a:moveTo>
                    <a:pt x="1532" y="1"/>
                  </a:moveTo>
                  <a:cubicBezTo>
                    <a:pt x="1135" y="1"/>
                    <a:pt x="732" y="102"/>
                    <a:pt x="763" y="321"/>
                  </a:cubicBezTo>
                  <a:cubicBezTo>
                    <a:pt x="822" y="714"/>
                    <a:pt x="810" y="1392"/>
                    <a:pt x="596" y="1476"/>
                  </a:cubicBezTo>
                  <a:cubicBezTo>
                    <a:pt x="529" y="1504"/>
                    <a:pt x="440" y="1513"/>
                    <a:pt x="352" y="1513"/>
                  </a:cubicBezTo>
                  <a:cubicBezTo>
                    <a:pt x="175" y="1513"/>
                    <a:pt x="1" y="1476"/>
                    <a:pt x="1" y="1476"/>
                  </a:cubicBezTo>
                  <a:lnTo>
                    <a:pt x="1" y="1476"/>
                  </a:lnTo>
                  <a:cubicBezTo>
                    <a:pt x="1" y="1476"/>
                    <a:pt x="1105" y="3290"/>
                    <a:pt x="1614" y="3290"/>
                  </a:cubicBezTo>
                  <a:cubicBezTo>
                    <a:pt x="1629" y="3290"/>
                    <a:pt x="1642" y="3288"/>
                    <a:pt x="1656" y="3286"/>
                  </a:cubicBezTo>
                  <a:cubicBezTo>
                    <a:pt x="2132" y="3190"/>
                    <a:pt x="3084" y="1583"/>
                    <a:pt x="3084" y="1583"/>
                  </a:cubicBezTo>
                  <a:cubicBezTo>
                    <a:pt x="2822" y="1535"/>
                    <a:pt x="2572" y="1476"/>
                    <a:pt x="2334" y="1392"/>
                  </a:cubicBezTo>
                  <a:cubicBezTo>
                    <a:pt x="2180" y="1309"/>
                    <a:pt x="2263" y="607"/>
                    <a:pt x="2275" y="261"/>
                  </a:cubicBezTo>
                  <a:cubicBezTo>
                    <a:pt x="2286" y="93"/>
                    <a:pt x="1912" y="1"/>
                    <a:pt x="1532" y="1"/>
                  </a:cubicBezTo>
                  <a:close/>
                </a:path>
              </a:pathLst>
            </a:custGeom>
            <a:solidFill>
              <a:srgbClr val="E8B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927;p23">
              <a:extLst>
                <a:ext uri="{FF2B5EF4-FFF2-40B4-BE49-F238E27FC236}">
                  <a16:creationId xmlns:a16="http://schemas.microsoft.com/office/drawing/2014/main" id="{20B26224-8C56-5CF2-6C97-E99287A1082D}"/>
                </a:ext>
              </a:extLst>
            </p:cNvPr>
            <p:cNvSpPr/>
            <p:nvPr/>
          </p:nvSpPr>
          <p:spPr>
            <a:xfrm>
              <a:off x="3717449" y="1826582"/>
              <a:ext cx="102684" cy="61417"/>
            </a:xfrm>
            <a:custGeom>
              <a:avLst/>
              <a:gdLst/>
              <a:ahLst/>
              <a:cxnLst/>
              <a:rect l="l" t="t" r="r" b="b"/>
              <a:pathLst>
                <a:path w="3073" h="1838" extrusionOk="0">
                  <a:moveTo>
                    <a:pt x="2477" y="0"/>
                  </a:moveTo>
                  <a:cubicBezTo>
                    <a:pt x="2389" y="367"/>
                    <a:pt x="1948" y="679"/>
                    <a:pt x="1491" y="679"/>
                  </a:cubicBezTo>
                  <a:cubicBezTo>
                    <a:pt x="1146" y="679"/>
                    <a:pt x="792" y="501"/>
                    <a:pt x="572" y="36"/>
                  </a:cubicBezTo>
                  <a:cubicBezTo>
                    <a:pt x="477" y="54"/>
                    <a:pt x="382" y="63"/>
                    <a:pt x="286" y="63"/>
                  </a:cubicBezTo>
                  <a:cubicBezTo>
                    <a:pt x="191" y="63"/>
                    <a:pt x="96" y="54"/>
                    <a:pt x="1" y="36"/>
                  </a:cubicBezTo>
                  <a:lnTo>
                    <a:pt x="1" y="36"/>
                  </a:lnTo>
                  <a:cubicBezTo>
                    <a:pt x="1" y="36"/>
                    <a:pt x="1105" y="1838"/>
                    <a:pt x="1603" y="1838"/>
                  </a:cubicBezTo>
                  <a:cubicBezTo>
                    <a:pt x="1617" y="1838"/>
                    <a:pt x="1631" y="1837"/>
                    <a:pt x="1644" y="1834"/>
                  </a:cubicBezTo>
                  <a:cubicBezTo>
                    <a:pt x="2120" y="1738"/>
                    <a:pt x="3072" y="143"/>
                    <a:pt x="3072" y="143"/>
                  </a:cubicBezTo>
                  <a:cubicBezTo>
                    <a:pt x="3072" y="143"/>
                    <a:pt x="2703" y="60"/>
                    <a:pt x="2477" y="0"/>
                  </a:cubicBezTo>
                  <a:close/>
                </a:path>
              </a:pathLst>
            </a:custGeom>
            <a:solidFill>
              <a:srgbClr val="475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928;p23">
              <a:extLst>
                <a:ext uri="{FF2B5EF4-FFF2-40B4-BE49-F238E27FC236}">
                  <a16:creationId xmlns:a16="http://schemas.microsoft.com/office/drawing/2014/main" id="{B12B072B-7F9E-54D0-5027-D353405C1654}"/>
                </a:ext>
              </a:extLst>
            </p:cNvPr>
            <p:cNvSpPr/>
            <p:nvPr/>
          </p:nvSpPr>
          <p:spPr>
            <a:xfrm>
              <a:off x="3741909" y="1778364"/>
              <a:ext cx="51760" cy="51092"/>
            </a:xfrm>
            <a:custGeom>
              <a:avLst/>
              <a:gdLst/>
              <a:ahLst/>
              <a:cxnLst/>
              <a:rect l="l" t="t" r="r" b="b"/>
              <a:pathLst>
                <a:path w="1549" h="1529" extrusionOk="0">
                  <a:moveTo>
                    <a:pt x="778" y="1"/>
                  </a:moveTo>
                  <a:cubicBezTo>
                    <a:pt x="388" y="1"/>
                    <a:pt x="1" y="96"/>
                    <a:pt x="31" y="312"/>
                  </a:cubicBezTo>
                  <a:cubicBezTo>
                    <a:pt x="90" y="621"/>
                    <a:pt x="78" y="943"/>
                    <a:pt x="7" y="1253"/>
                  </a:cubicBezTo>
                  <a:cubicBezTo>
                    <a:pt x="247" y="1436"/>
                    <a:pt x="532" y="1529"/>
                    <a:pt x="817" y="1529"/>
                  </a:cubicBezTo>
                  <a:cubicBezTo>
                    <a:pt x="1068" y="1529"/>
                    <a:pt x="1320" y="1457"/>
                    <a:pt x="1543" y="1312"/>
                  </a:cubicBezTo>
                  <a:cubicBezTo>
                    <a:pt x="1459" y="1098"/>
                    <a:pt x="1519" y="550"/>
                    <a:pt x="1543" y="252"/>
                  </a:cubicBezTo>
                  <a:cubicBezTo>
                    <a:pt x="1549" y="93"/>
                    <a:pt x="1162" y="1"/>
                    <a:pt x="778" y="1"/>
                  </a:cubicBezTo>
                  <a:close/>
                </a:path>
              </a:pathLst>
            </a:custGeom>
            <a:solidFill>
              <a:srgbClr val="E8B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929;p23">
              <a:extLst>
                <a:ext uri="{FF2B5EF4-FFF2-40B4-BE49-F238E27FC236}">
                  <a16:creationId xmlns:a16="http://schemas.microsoft.com/office/drawing/2014/main" id="{5E021C76-4518-F04C-9A7B-B54D9C22B6C6}"/>
                </a:ext>
              </a:extLst>
            </p:cNvPr>
            <p:cNvSpPr/>
            <p:nvPr/>
          </p:nvSpPr>
          <p:spPr>
            <a:xfrm>
              <a:off x="3711868" y="1696464"/>
              <a:ext cx="111840" cy="129349"/>
            </a:xfrm>
            <a:custGeom>
              <a:avLst/>
              <a:gdLst/>
              <a:ahLst/>
              <a:cxnLst/>
              <a:rect l="l" t="t" r="r" b="b"/>
              <a:pathLst>
                <a:path w="3347" h="3871" extrusionOk="0">
                  <a:moveTo>
                    <a:pt x="1656" y="1"/>
                  </a:moveTo>
                  <a:cubicBezTo>
                    <a:pt x="763" y="13"/>
                    <a:pt x="37" y="632"/>
                    <a:pt x="1" y="1406"/>
                  </a:cubicBezTo>
                  <a:lnTo>
                    <a:pt x="1" y="1429"/>
                  </a:lnTo>
                  <a:cubicBezTo>
                    <a:pt x="1" y="1548"/>
                    <a:pt x="13" y="1668"/>
                    <a:pt x="37" y="1787"/>
                  </a:cubicBezTo>
                  <a:cubicBezTo>
                    <a:pt x="132" y="2382"/>
                    <a:pt x="596" y="3834"/>
                    <a:pt x="1680" y="3870"/>
                  </a:cubicBezTo>
                  <a:cubicBezTo>
                    <a:pt x="1688" y="3870"/>
                    <a:pt x="1697" y="3870"/>
                    <a:pt x="1705" y="3870"/>
                  </a:cubicBezTo>
                  <a:cubicBezTo>
                    <a:pt x="2770" y="3870"/>
                    <a:pt x="3216" y="2377"/>
                    <a:pt x="3311" y="1787"/>
                  </a:cubicBezTo>
                  <a:cubicBezTo>
                    <a:pt x="3335" y="1656"/>
                    <a:pt x="3347" y="1537"/>
                    <a:pt x="3347" y="1406"/>
                  </a:cubicBezTo>
                  <a:cubicBezTo>
                    <a:pt x="3311" y="644"/>
                    <a:pt x="2585" y="24"/>
                    <a:pt x="16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930;p23">
              <a:extLst>
                <a:ext uri="{FF2B5EF4-FFF2-40B4-BE49-F238E27FC236}">
                  <a16:creationId xmlns:a16="http://schemas.microsoft.com/office/drawing/2014/main" id="{D22E3C80-44C0-3567-77E4-64721CB129F8}"/>
                </a:ext>
              </a:extLst>
            </p:cNvPr>
            <p:cNvSpPr/>
            <p:nvPr/>
          </p:nvSpPr>
          <p:spPr>
            <a:xfrm>
              <a:off x="3711868" y="1696865"/>
              <a:ext cx="112241" cy="85576"/>
            </a:xfrm>
            <a:custGeom>
              <a:avLst/>
              <a:gdLst/>
              <a:ahLst/>
              <a:cxnLst/>
              <a:rect l="l" t="t" r="r" b="b"/>
              <a:pathLst>
                <a:path w="3359" h="2561" extrusionOk="0">
                  <a:moveTo>
                    <a:pt x="1656" y="1"/>
                  </a:moveTo>
                  <a:cubicBezTo>
                    <a:pt x="763" y="12"/>
                    <a:pt x="37" y="632"/>
                    <a:pt x="1" y="1406"/>
                  </a:cubicBezTo>
                  <a:lnTo>
                    <a:pt x="1" y="1417"/>
                  </a:lnTo>
                  <a:cubicBezTo>
                    <a:pt x="1" y="1536"/>
                    <a:pt x="13" y="1656"/>
                    <a:pt x="37" y="1775"/>
                  </a:cubicBezTo>
                  <a:cubicBezTo>
                    <a:pt x="84" y="2037"/>
                    <a:pt x="156" y="2287"/>
                    <a:pt x="251" y="2537"/>
                  </a:cubicBezTo>
                  <a:cubicBezTo>
                    <a:pt x="523" y="2316"/>
                    <a:pt x="1044" y="2209"/>
                    <a:pt x="1585" y="2209"/>
                  </a:cubicBezTo>
                  <a:cubicBezTo>
                    <a:pt x="2156" y="2209"/>
                    <a:pt x="2748" y="2328"/>
                    <a:pt x="3097" y="2560"/>
                  </a:cubicBezTo>
                  <a:cubicBezTo>
                    <a:pt x="3216" y="2310"/>
                    <a:pt x="3299" y="2048"/>
                    <a:pt x="3347" y="1775"/>
                  </a:cubicBezTo>
                  <a:cubicBezTo>
                    <a:pt x="3359" y="1644"/>
                    <a:pt x="3359" y="1525"/>
                    <a:pt x="3347" y="1406"/>
                  </a:cubicBezTo>
                  <a:cubicBezTo>
                    <a:pt x="3311" y="632"/>
                    <a:pt x="2585" y="12"/>
                    <a:pt x="169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931;p23">
              <a:extLst>
                <a:ext uri="{FF2B5EF4-FFF2-40B4-BE49-F238E27FC236}">
                  <a16:creationId xmlns:a16="http://schemas.microsoft.com/office/drawing/2014/main" id="{31748BDE-7513-4CCE-33FF-71787C4714B5}"/>
                </a:ext>
              </a:extLst>
            </p:cNvPr>
            <p:cNvSpPr/>
            <p:nvPr/>
          </p:nvSpPr>
          <p:spPr>
            <a:xfrm>
              <a:off x="3696197" y="1662113"/>
              <a:ext cx="149799" cy="75384"/>
            </a:xfrm>
            <a:custGeom>
              <a:avLst/>
              <a:gdLst/>
              <a:ahLst/>
              <a:cxnLst/>
              <a:rect l="l" t="t" r="r" b="b"/>
              <a:pathLst>
                <a:path w="4483" h="2256" extrusionOk="0">
                  <a:moveTo>
                    <a:pt x="2261" y="0"/>
                  </a:moveTo>
                  <a:cubicBezTo>
                    <a:pt x="1244" y="0"/>
                    <a:pt x="1" y="575"/>
                    <a:pt x="434" y="2255"/>
                  </a:cubicBezTo>
                  <a:cubicBezTo>
                    <a:pt x="434" y="2255"/>
                    <a:pt x="979" y="1906"/>
                    <a:pt x="2013" y="1906"/>
                  </a:cubicBezTo>
                  <a:cubicBezTo>
                    <a:pt x="2530" y="1906"/>
                    <a:pt x="3169" y="1993"/>
                    <a:pt x="3923" y="2255"/>
                  </a:cubicBezTo>
                  <a:cubicBezTo>
                    <a:pt x="4482" y="850"/>
                    <a:pt x="3470" y="124"/>
                    <a:pt x="2554" y="17"/>
                  </a:cubicBezTo>
                  <a:cubicBezTo>
                    <a:pt x="2459" y="6"/>
                    <a:pt x="2361" y="0"/>
                    <a:pt x="22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932;p23">
              <a:extLst>
                <a:ext uri="{FF2B5EF4-FFF2-40B4-BE49-F238E27FC236}">
                  <a16:creationId xmlns:a16="http://schemas.microsoft.com/office/drawing/2014/main" id="{3B217882-9E70-FB1D-C770-1B69944EC005}"/>
                </a:ext>
              </a:extLst>
            </p:cNvPr>
            <p:cNvSpPr/>
            <p:nvPr/>
          </p:nvSpPr>
          <p:spPr>
            <a:xfrm>
              <a:off x="3564274" y="1731884"/>
              <a:ext cx="428113" cy="218033"/>
            </a:xfrm>
            <a:custGeom>
              <a:avLst/>
              <a:gdLst/>
              <a:ahLst/>
              <a:cxnLst/>
              <a:rect l="l" t="t" r="r" b="b"/>
              <a:pathLst>
                <a:path w="12812" h="6525" extrusionOk="0">
                  <a:moveTo>
                    <a:pt x="560" y="0"/>
                  </a:moveTo>
                  <a:lnTo>
                    <a:pt x="1" y="1334"/>
                  </a:lnTo>
                  <a:lnTo>
                    <a:pt x="12252" y="6525"/>
                  </a:lnTo>
                  <a:lnTo>
                    <a:pt x="12812" y="5180"/>
                  </a:lnTo>
                  <a:lnTo>
                    <a:pt x="5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97"/>
        <p:cNvGrpSpPr/>
        <p:nvPr/>
      </p:nvGrpSpPr>
      <p:grpSpPr>
        <a:xfrm>
          <a:off x="0" y="0"/>
          <a:ext cx="0" cy="0"/>
          <a:chOff x="0" y="0"/>
          <a:chExt cx="0" cy="0"/>
        </a:xfrm>
      </p:grpSpPr>
      <p:grpSp>
        <p:nvGrpSpPr>
          <p:cNvPr id="1598" name="Google Shape;1598;p28"/>
          <p:cNvGrpSpPr/>
          <p:nvPr/>
        </p:nvGrpSpPr>
        <p:grpSpPr>
          <a:xfrm>
            <a:off x="1783584" y="1319267"/>
            <a:ext cx="1900039" cy="1120897"/>
            <a:chOff x="1854688" y="1460575"/>
            <a:chExt cx="1993613" cy="1289375"/>
          </a:xfrm>
        </p:grpSpPr>
        <p:cxnSp>
          <p:nvCxnSpPr>
            <p:cNvPr id="1599" name="Google Shape;1599;p28"/>
            <p:cNvCxnSpPr/>
            <p:nvPr/>
          </p:nvCxnSpPr>
          <p:spPr>
            <a:xfrm rot="10800000">
              <a:off x="2943500" y="1968750"/>
              <a:ext cx="904800" cy="781200"/>
            </a:xfrm>
            <a:prstGeom prst="curvedConnector3">
              <a:avLst>
                <a:gd name="adj1" fmla="val 50000"/>
              </a:avLst>
            </a:prstGeom>
            <a:noFill/>
            <a:ln w="28575" cap="flat" cmpd="sng">
              <a:solidFill>
                <a:schemeClr val="lt2"/>
              </a:solidFill>
              <a:prstDash val="solid"/>
              <a:round/>
              <a:headEnd type="none" w="med" len="med"/>
              <a:tailEnd type="none" w="med" len="med"/>
            </a:ln>
          </p:spPr>
        </p:cxnSp>
        <p:grpSp>
          <p:nvGrpSpPr>
            <p:cNvPr id="1600" name="Google Shape;1600;p28"/>
            <p:cNvGrpSpPr/>
            <p:nvPr/>
          </p:nvGrpSpPr>
          <p:grpSpPr>
            <a:xfrm>
              <a:off x="1854688" y="1460575"/>
              <a:ext cx="1165950" cy="883750"/>
              <a:chOff x="1854688" y="1460575"/>
              <a:chExt cx="1165950" cy="883750"/>
            </a:xfrm>
          </p:grpSpPr>
          <p:sp>
            <p:nvSpPr>
              <p:cNvPr id="1601" name="Google Shape;1601;p28"/>
              <p:cNvSpPr/>
              <p:nvPr/>
            </p:nvSpPr>
            <p:spPr>
              <a:xfrm>
                <a:off x="1854688" y="1460575"/>
                <a:ext cx="1165950" cy="883750"/>
              </a:xfrm>
              <a:custGeom>
                <a:avLst/>
                <a:gdLst/>
                <a:ahLst/>
                <a:cxnLst/>
                <a:rect l="l" t="t" r="r" b="b"/>
                <a:pathLst>
                  <a:path w="46638" h="35350" extrusionOk="0">
                    <a:moveTo>
                      <a:pt x="18222" y="1"/>
                    </a:moveTo>
                    <a:cubicBezTo>
                      <a:pt x="16562" y="1"/>
                      <a:pt x="14936" y="141"/>
                      <a:pt x="13526" y="328"/>
                    </a:cubicBezTo>
                    <a:cubicBezTo>
                      <a:pt x="11502" y="602"/>
                      <a:pt x="9359" y="1185"/>
                      <a:pt x="8061" y="2769"/>
                    </a:cubicBezTo>
                    <a:cubicBezTo>
                      <a:pt x="5120" y="6341"/>
                      <a:pt x="8395" y="11960"/>
                      <a:pt x="6704" y="16259"/>
                    </a:cubicBezTo>
                    <a:cubicBezTo>
                      <a:pt x="5978" y="18116"/>
                      <a:pt x="4406" y="19497"/>
                      <a:pt x="3382" y="21200"/>
                    </a:cubicBezTo>
                    <a:cubicBezTo>
                      <a:pt x="1" y="26796"/>
                      <a:pt x="3275" y="34035"/>
                      <a:pt x="9704" y="35189"/>
                    </a:cubicBezTo>
                    <a:cubicBezTo>
                      <a:pt x="10310" y="35300"/>
                      <a:pt x="10910" y="35350"/>
                      <a:pt x="11506" y="35350"/>
                    </a:cubicBezTo>
                    <a:cubicBezTo>
                      <a:pt x="17283" y="35350"/>
                      <a:pt x="22605" y="30625"/>
                      <a:pt x="28564" y="30117"/>
                    </a:cubicBezTo>
                    <a:cubicBezTo>
                      <a:pt x="28987" y="30081"/>
                      <a:pt x="29415" y="30065"/>
                      <a:pt x="29845" y="30065"/>
                    </a:cubicBezTo>
                    <a:cubicBezTo>
                      <a:pt x="32299" y="30065"/>
                      <a:pt x="34837" y="30574"/>
                      <a:pt x="37240" y="30574"/>
                    </a:cubicBezTo>
                    <a:cubicBezTo>
                      <a:pt x="38923" y="30574"/>
                      <a:pt x="40541" y="30324"/>
                      <a:pt x="42018" y="29474"/>
                    </a:cubicBezTo>
                    <a:cubicBezTo>
                      <a:pt x="45792" y="27296"/>
                      <a:pt x="46637" y="21890"/>
                      <a:pt x="44899" y="17878"/>
                    </a:cubicBezTo>
                    <a:cubicBezTo>
                      <a:pt x="43161" y="13877"/>
                      <a:pt x="39529" y="11056"/>
                      <a:pt x="35850" y="8698"/>
                    </a:cubicBezTo>
                    <a:cubicBezTo>
                      <a:pt x="32505" y="6555"/>
                      <a:pt x="29326" y="3602"/>
                      <a:pt x="25980" y="1626"/>
                    </a:cubicBezTo>
                    <a:cubicBezTo>
                      <a:pt x="23877" y="395"/>
                      <a:pt x="21003" y="1"/>
                      <a:pt x="18222" y="1"/>
                    </a:cubicBezTo>
                    <a:close/>
                  </a:path>
                </a:pathLst>
              </a:custGeom>
              <a:solidFill>
                <a:schemeClr val="lt2"/>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602" name="Google Shape;1602;p28"/>
              <p:cNvSpPr/>
              <p:nvPr/>
            </p:nvSpPr>
            <p:spPr>
              <a:xfrm>
                <a:off x="1992213" y="1750950"/>
                <a:ext cx="633425" cy="410775"/>
              </a:xfrm>
              <a:custGeom>
                <a:avLst/>
                <a:gdLst/>
                <a:ahLst/>
                <a:cxnLst/>
                <a:rect l="l" t="t" r="r" b="b"/>
                <a:pathLst>
                  <a:path w="25337" h="16431" extrusionOk="0">
                    <a:moveTo>
                      <a:pt x="0" y="0"/>
                    </a:moveTo>
                    <a:lnTo>
                      <a:pt x="0" y="16431"/>
                    </a:lnTo>
                    <a:lnTo>
                      <a:pt x="25337" y="16431"/>
                    </a:lnTo>
                    <a:lnTo>
                      <a:pt x="25337" y="0"/>
                    </a:lnTo>
                    <a:close/>
                  </a:path>
                </a:pathLst>
              </a:custGeom>
              <a:solidFill>
                <a:schemeClr val="accent4"/>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603" name="Google Shape;1603;p28"/>
              <p:cNvSpPr/>
              <p:nvPr/>
            </p:nvSpPr>
            <p:spPr>
              <a:xfrm>
                <a:off x="1992213" y="1919125"/>
                <a:ext cx="633425" cy="242000"/>
              </a:xfrm>
              <a:custGeom>
                <a:avLst/>
                <a:gdLst/>
                <a:ahLst/>
                <a:cxnLst/>
                <a:rect l="l" t="t" r="r" b="b"/>
                <a:pathLst>
                  <a:path w="25337" h="9680" extrusionOk="0">
                    <a:moveTo>
                      <a:pt x="12800" y="0"/>
                    </a:moveTo>
                    <a:lnTo>
                      <a:pt x="0" y="9680"/>
                    </a:lnTo>
                    <a:lnTo>
                      <a:pt x="25337" y="9680"/>
                    </a:lnTo>
                    <a:lnTo>
                      <a:pt x="12800" y="0"/>
                    </a:lnTo>
                    <a:close/>
                  </a:path>
                </a:pathLst>
              </a:custGeom>
              <a:solidFill>
                <a:srgbClr val="0000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604" name="Google Shape;1604;p28"/>
              <p:cNvSpPr/>
              <p:nvPr/>
            </p:nvSpPr>
            <p:spPr>
              <a:xfrm>
                <a:off x="1992213" y="1751250"/>
                <a:ext cx="633425" cy="204500"/>
              </a:xfrm>
              <a:custGeom>
                <a:avLst/>
                <a:gdLst/>
                <a:ahLst/>
                <a:cxnLst/>
                <a:rect l="l" t="t" r="r" b="b"/>
                <a:pathLst>
                  <a:path w="25337" h="8180" extrusionOk="0">
                    <a:moveTo>
                      <a:pt x="0" y="0"/>
                    </a:moveTo>
                    <a:lnTo>
                      <a:pt x="3358" y="2167"/>
                    </a:lnTo>
                    <a:lnTo>
                      <a:pt x="3787" y="2453"/>
                    </a:lnTo>
                    <a:lnTo>
                      <a:pt x="12216" y="7894"/>
                    </a:lnTo>
                    <a:lnTo>
                      <a:pt x="12669" y="8180"/>
                    </a:lnTo>
                    <a:lnTo>
                      <a:pt x="12681" y="8180"/>
                    </a:lnTo>
                    <a:lnTo>
                      <a:pt x="21086" y="2738"/>
                    </a:lnTo>
                    <a:lnTo>
                      <a:pt x="21551" y="2441"/>
                    </a:lnTo>
                    <a:lnTo>
                      <a:pt x="25337" y="0"/>
                    </a:lnTo>
                    <a:close/>
                  </a:path>
                </a:pathLst>
              </a:custGeom>
              <a:solidFill>
                <a:schemeClr val="accent5"/>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605" name="Google Shape;1605;p28"/>
              <p:cNvSpPr/>
              <p:nvPr/>
            </p:nvSpPr>
            <p:spPr>
              <a:xfrm>
                <a:off x="1992213" y="1523825"/>
                <a:ext cx="633425" cy="227450"/>
              </a:xfrm>
              <a:custGeom>
                <a:avLst/>
                <a:gdLst/>
                <a:ahLst/>
                <a:cxnLst/>
                <a:rect l="l" t="t" r="r" b="b"/>
                <a:pathLst>
                  <a:path w="25337" h="9098" extrusionOk="0">
                    <a:moveTo>
                      <a:pt x="12716" y="1"/>
                    </a:moveTo>
                    <a:lnTo>
                      <a:pt x="10525" y="1572"/>
                    </a:lnTo>
                    <a:lnTo>
                      <a:pt x="3358" y="6692"/>
                    </a:lnTo>
                    <a:lnTo>
                      <a:pt x="0" y="9097"/>
                    </a:lnTo>
                    <a:lnTo>
                      <a:pt x="25337" y="9097"/>
                    </a:lnTo>
                    <a:lnTo>
                      <a:pt x="21551" y="6370"/>
                    </a:lnTo>
                    <a:lnTo>
                      <a:pt x="14895" y="1572"/>
                    </a:lnTo>
                    <a:lnTo>
                      <a:pt x="12716" y="1"/>
                    </a:lnTo>
                    <a:close/>
                  </a:path>
                </a:pathLst>
              </a:custGeom>
              <a:solidFill>
                <a:schemeClr val="accent4"/>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606" name="Google Shape;1606;p28"/>
              <p:cNvSpPr/>
              <p:nvPr/>
            </p:nvSpPr>
            <p:spPr>
              <a:xfrm>
                <a:off x="2076138" y="1563125"/>
                <a:ext cx="454850" cy="392625"/>
              </a:xfrm>
              <a:custGeom>
                <a:avLst/>
                <a:gdLst/>
                <a:ahLst/>
                <a:cxnLst/>
                <a:rect l="l" t="t" r="r" b="b"/>
                <a:pathLst>
                  <a:path w="18194" h="15705" extrusionOk="0">
                    <a:moveTo>
                      <a:pt x="7168" y="0"/>
                    </a:moveTo>
                    <a:lnTo>
                      <a:pt x="1" y="5120"/>
                    </a:lnTo>
                    <a:lnTo>
                      <a:pt x="1" y="9692"/>
                    </a:lnTo>
                    <a:lnTo>
                      <a:pt x="430" y="9978"/>
                    </a:lnTo>
                    <a:lnTo>
                      <a:pt x="8859" y="15419"/>
                    </a:lnTo>
                    <a:lnTo>
                      <a:pt x="9324" y="15705"/>
                    </a:lnTo>
                    <a:lnTo>
                      <a:pt x="17729" y="10263"/>
                    </a:lnTo>
                    <a:lnTo>
                      <a:pt x="18194" y="9966"/>
                    </a:lnTo>
                    <a:lnTo>
                      <a:pt x="18194" y="4798"/>
                    </a:lnTo>
                    <a:lnTo>
                      <a:pt x="11538" y="0"/>
                    </a:lnTo>
                    <a:close/>
                  </a:path>
                </a:pathLst>
              </a:custGeom>
              <a:solidFill>
                <a:srgbClr val="0000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607" name="Google Shape;1607;p28"/>
              <p:cNvSpPr/>
              <p:nvPr/>
            </p:nvSpPr>
            <p:spPr>
              <a:xfrm>
                <a:off x="2086863" y="1563125"/>
                <a:ext cx="432525" cy="392625"/>
              </a:xfrm>
              <a:custGeom>
                <a:avLst/>
                <a:gdLst/>
                <a:ahLst/>
                <a:cxnLst/>
                <a:rect l="l" t="t" r="r" b="b"/>
                <a:pathLst>
                  <a:path w="17301" h="15705" extrusionOk="0">
                    <a:moveTo>
                      <a:pt x="715" y="0"/>
                    </a:moveTo>
                    <a:cubicBezTo>
                      <a:pt x="322" y="0"/>
                      <a:pt x="1" y="310"/>
                      <a:pt x="1" y="703"/>
                    </a:cubicBezTo>
                    <a:lnTo>
                      <a:pt x="1" y="9978"/>
                    </a:lnTo>
                    <a:lnTo>
                      <a:pt x="8883" y="15705"/>
                    </a:lnTo>
                    <a:lnTo>
                      <a:pt x="17300" y="10263"/>
                    </a:lnTo>
                    <a:lnTo>
                      <a:pt x="17300" y="703"/>
                    </a:lnTo>
                    <a:cubicBezTo>
                      <a:pt x="17300" y="310"/>
                      <a:pt x="16991" y="0"/>
                      <a:pt x="16598" y="0"/>
                    </a:cubicBezTo>
                    <a:close/>
                  </a:path>
                </a:pathLst>
              </a:custGeom>
              <a:solidFill>
                <a:srgbClr val="FFFFF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608" name="Google Shape;1608;p28"/>
              <p:cNvSpPr/>
              <p:nvPr/>
            </p:nvSpPr>
            <p:spPr>
              <a:xfrm>
                <a:off x="1992213" y="1934300"/>
                <a:ext cx="633425" cy="227425"/>
              </a:xfrm>
              <a:custGeom>
                <a:avLst/>
                <a:gdLst/>
                <a:ahLst/>
                <a:cxnLst/>
                <a:rect l="l" t="t" r="r" b="b"/>
                <a:pathLst>
                  <a:path w="25337" h="9097" extrusionOk="0">
                    <a:moveTo>
                      <a:pt x="12716" y="0"/>
                    </a:moveTo>
                    <a:lnTo>
                      <a:pt x="12061" y="465"/>
                    </a:lnTo>
                    <a:lnTo>
                      <a:pt x="9883" y="2024"/>
                    </a:lnTo>
                    <a:lnTo>
                      <a:pt x="24" y="9073"/>
                    </a:lnTo>
                    <a:lnTo>
                      <a:pt x="0" y="9097"/>
                    </a:lnTo>
                    <a:lnTo>
                      <a:pt x="25337" y="9097"/>
                    </a:lnTo>
                    <a:lnTo>
                      <a:pt x="25313" y="9073"/>
                    </a:lnTo>
                    <a:lnTo>
                      <a:pt x="19408" y="4822"/>
                    </a:lnTo>
                    <a:lnTo>
                      <a:pt x="13323" y="441"/>
                    </a:lnTo>
                    <a:lnTo>
                      <a:pt x="12716" y="0"/>
                    </a:lnTo>
                    <a:close/>
                  </a:path>
                </a:pathLst>
              </a:custGeom>
              <a:solidFill>
                <a:schemeClr val="accent5"/>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609" name="Google Shape;1609;p28"/>
              <p:cNvSpPr/>
              <p:nvPr/>
            </p:nvSpPr>
            <p:spPr>
              <a:xfrm>
                <a:off x="2217238" y="1682175"/>
                <a:ext cx="61925" cy="61950"/>
              </a:xfrm>
              <a:custGeom>
                <a:avLst/>
                <a:gdLst/>
                <a:ahLst/>
                <a:cxnLst/>
                <a:rect l="l" t="t" r="r" b="b"/>
                <a:pathLst>
                  <a:path w="2477" h="2478" extrusionOk="0">
                    <a:moveTo>
                      <a:pt x="1239" y="1"/>
                    </a:moveTo>
                    <a:cubicBezTo>
                      <a:pt x="560" y="1"/>
                      <a:pt x="0" y="560"/>
                      <a:pt x="0" y="1239"/>
                    </a:cubicBezTo>
                    <a:cubicBezTo>
                      <a:pt x="0" y="1930"/>
                      <a:pt x="560" y="2477"/>
                      <a:pt x="1239" y="2477"/>
                    </a:cubicBezTo>
                    <a:cubicBezTo>
                      <a:pt x="1929" y="2477"/>
                      <a:pt x="2477" y="1930"/>
                      <a:pt x="2477" y="1239"/>
                    </a:cubicBezTo>
                    <a:cubicBezTo>
                      <a:pt x="2477" y="560"/>
                      <a:pt x="1929" y="1"/>
                      <a:pt x="1239" y="1"/>
                    </a:cubicBezTo>
                    <a:close/>
                  </a:path>
                </a:pathLst>
              </a:custGeom>
              <a:solidFill>
                <a:schemeClr val="dk1"/>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610" name="Google Shape;1610;p28"/>
              <p:cNvSpPr/>
              <p:nvPr/>
            </p:nvSpPr>
            <p:spPr>
              <a:xfrm>
                <a:off x="2340163" y="1682175"/>
                <a:ext cx="61950" cy="61950"/>
              </a:xfrm>
              <a:custGeom>
                <a:avLst/>
                <a:gdLst/>
                <a:ahLst/>
                <a:cxnLst/>
                <a:rect l="l" t="t" r="r" b="b"/>
                <a:pathLst>
                  <a:path w="2478" h="2478" extrusionOk="0">
                    <a:moveTo>
                      <a:pt x="1239" y="1"/>
                    </a:moveTo>
                    <a:cubicBezTo>
                      <a:pt x="548" y="1"/>
                      <a:pt x="1" y="560"/>
                      <a:pt x="1" y="1239"/>
                    </a:cubicBezTo>
                    <a:cubicBezTo>
                      <a:pt x="1" y="1930"/>
                      <a:pt x="548" y="2477"/>
                      <a:pt x="1239" y="2477"/>
                    </a:cubicBezTo>
                    <a:cubicBezTo>
                      <a:pt x="1918" y="2477"/>
                      <a:pt x="2477" y="1930"/>
                      <a:pt x="2477" y="1239"/>
                    </a:cubicBezTo>
                    <a:cubicBezTo>
                      <a:pt x="2477" y="560"/>
                      <a:pt x="1918" y="1"/>
                      <a:pt x="1239" y="1"/>
                    </a:cubicBezTo>
                    <a:close/>
                  </a:path>
                </a:pathLst>
              </a:custGeom>
              <a:solidFill>
                <a:schemeClr val="dk1"/>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611" name="Google Shape;1611;p28"/>
              <p:cNvSpPr/>
              <p:nvPr/>
            </p:nvSpPr>
            <p:spPr>
              <a:xfrm>
                <a:off x="2205638" y="1587525"/>
                <a:ext cx="212250" cy="128625"/>
              </a:xfrm>
              <a:custGeom>
                <a:avLst/>
                <a:gdLst/>
                <a:ahLst/>
                <a:cxnLst/>
                <a:rect l="l" t="t" r="r" b="b"/>
                <a:pathLst>
                  <a:path w="8490" h="5145" extrusionOk="0">
                    <a:moveTo>
                      <a:pt x="4239" y="1"/>
                    </a:moveTo>
                    <a:cubicBezTo>
                      <a:pt x="1607" y="1"/>
                      <a:pt x="0" y="2906"/>
                      <a:pt x="1405" y="5144"/>
                    </a:cubicBezTo>
                    <a:lnTo>
                      <a:pt x="7084" y="5144"/>
                    </a:lnTo>
                    <a:cubicBezTo>
                      <a:pt x="8489" y="2906"/>
                      <a:pt x="6882" y="1"/>
                      <a:pt x="4239" y="1"/>
                    </a:cubicBezTo>
                    <a:close/>
                  </a:path>
                </a:pathLst>
              </a:custGeom>
              <a:solidFill>
                <a:schemeClr val="dk1"/>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612" name="Google Shape;1612;p28"/>
              <p:cNvSpPr/>
              <p:nvPr/>
            </p:nvSpPr>
            <p:spPr>
              <a:xfrm>
                <a:off x="2265463" y="1703325"/>
                <a:ext cx="23525" cy="52400"/>
              </a:xfrm>
              <a:custGeom>
                <a:avLst/>
                <a:gdLst/>
                <a:ahLst/>
                <a:cxnLst/>
                <a:rect l="l" t="t" r="r" b="b"/>
                <a:pathLst>
                  <a:path w="941" h="2096" extrusionOk="0">
                    <a:moveTo>
                      <a:pt x="477" y="0"/>
                    </a:moveTo>
                    <a:cubicBezTo>
                      <a:pt x="215" y="0"/>
                      <a:pt x="0" y="203"/>
                      <a:pt x="0" y="464"/>
                    </a:cubicBezTo>
                    <a:lnTo>
                      <a:pt x="0" y="1631"/>
                    </a:lnTo>
                    <a:cubicBezTo>
                      <a:pt x="0" y="1893"/>
                      <a:pt x="215" y="2096"/>
                      <a:pt x="477" y="2096"/>
                    </a:cubicBezTo>
                    <a:cubicBezTo>
                      <a:pt x="727" y="2096"/>
                      <a:pt x="941" y="1893"/>
                      <a:pt x="941" y="1631"/>
                    </a:cubicBezTo>
                    <a:lnTo>
                      <a:pt x="941" y="464"/>
                    </a:lnTo>
                    <a:cubicBezTo>
                      <a:pt x="941" y="203"/>
                      <a:pt x="727" y="0"/>
                      <a:pt x="477" y="0"/>
                    </a:cubicBezTo>
                    <a:close/>
                  </a:path>
                </a:pathLst>
              </a:custGeom>
              <a:solidFill>
                <a:schemeClr val="dk1"/>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613" name="Google Shape;1613;p28"/>
              <p:cNvSpPr/>
              <p:nvPr/>
            </p:nvSpPr>
            <p:spPr>
              <a:xfrm>
                <a:off x="2288663" y="1703325"/>
                <a:ext cx="23550" cy="52400"/>
              </a:xfrm>
              <a:custGeom>
                <a:avLst/>
                <a:gdLst/>
                <a:ahLst/>
                <a:cxnLst/>
                <a:rect l="l" t="t" r="r" b="b"/>
                <a:pathLst>
                  <a:path w="942" h="2096" extrusionOk="0">
                    <a:moveTo>
                      <a:pt x="477" y="0"/>
                    </a:moveTo>
                    <a:cubicBezTo>
                      <a:pt x="215" y="0"/>
                      <a:pt x="1" y="203"/>
                      <a:pt x="1" y="464"/>
                    </a:cubicBezTo>
                    <a:lnTo>
                      <a:pt x="1" y="1631"/>
                    </a:lnTo>
                    <a:cubicBezTo>
                      <a:pt x="1" y="1893"/>
                      <a:pt x="215" y="2096"/>
                      <a:pt x="477" y="2096"/>
                    </a:cubicBezTo>
                    <a:cubicBezTo>
                      <a:pt x="727" y="2096"/>
                      <a:pt x="942" y="1893"/>
                      <a:pt x="942" y="1631"/>
                    </a:cubicBezTo>
                    <a:lnTo>
                      <a:pt x="942" y="464"/>
                    </a:lnTo>
                    <a:cubicBezTo>
                      <a:pt x="942" y="203"/>
                      <a:pt x="727" y="0"/>
                      <a:pt x="477" y="0"/>
                    </a:cubicBezTo>
                    <a:close/>
                  </a:path>
                </a:pathLst>
              </a:custGeom>
              <a:solidFill>
                <a:schemeClr val="dk1"/>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614" name="Google Shape;1614;p28"/>
              <p:cNvSpPr/>
              <p:nvPr/>
            </p:nvSpPr>
            <p:spPr>
              <a:xfrm>
                <a:off x="2311288" y="1703325"/>
                <a:ext cx="23250" cy="52400"/>
              </a:xfrm>
              <a:custGeom>
                <a:avLst/>
                <a:gdLst/>
                <a:ahLst/>
                <a:cxnLst/>
                <a:rect l="l" t="t" r="r" b="b"/>
                <a:pathLst>
                  <a:path w="930" h="2096" extrusionOk="0">
                    <a:moveTo>
                      <a:pt x="465" y="0"/>
                    </a:moveTo>
                    <a:cubicBezTo>
                      <a:pt x="215" y="0"/>
                      <a:pt x="1" y="203"/>
                      <a:pt x="1" y="464"/>
                    </a:cubicBezTo>
                    <a:lnTo>
                      <a:pt x="1" y="1631"/>
                    </a:lnTo>
                    <a:cubicBezTo>
                      <a:pt x="1" y="1893"/>
                      <a:pt x="215" y="2096"/>
                      <a:pt x="465" y="2096"/>
                    </a:cubicBezTo>
                    <a:cubicBezTo>
                      <a:pt x="727" y="2096"/>
                      <a:pt x="930" y="1893"/>
                      <a:pt x="930" y="1631"/>
                    </a:cubicBezTo>
                    <a:lnTo>
                      <a:pt x="930" y="464"/>
                    </a:lnTo>
                    <a:cubicBezTo>
                      <a:pt x="930" y="203"/>
                      <a:pt x="727" y="0"/>
                      <a:pt x="465" y="0"/>
                    </a:cubicBezTo>
                    <a:close/>
                  </a:path>
                </a:pathLst>
              </a:custGeom>
              <a:solidFill>
                <a:schemeClr val="dk1"/>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615" name="Google Shape;1615;p28"/>
              <p:cNvSpPr/>
              <p:nvPr/>
            </p:nvSpPr>
            <p:spPr>
              <a:xfrm>
                <a:off x="2334513" y="1703325"/>
                <a:ext cx="23550" cy="52400"/>
              </a:xfrm>
              <a:custGeom>
                <a:avLst/>
                <a:gdLst/>
                <a:ahLst/>
                <a:cxnLst/>
                <a:rect l="l" t="t" r="r" b="b"/>
                <a:pathLst>
                  <a:path w="942" h="2096" extrusionOk="0">
                    <a:moveTo>
                      <a:pt x="465" y="0"/>
                    </a:moveTo>
                    <a:cubicBezTo>
                      <a:pt x="215" y="0"/>
                      <a:pt x="1" y="203"/>
                      <a:pt x="1" y="464"/>
                    </a:cubicBezTo>
                    <a:lnTo>
                      <a:pt x="1" y="1631"/>
                    </a:lnTo>
                    <a:cubicBezTo>
                      <a:pt x="1" y="1893"/>
                      <a:pt x="215" y="2096"/>
                      <a:pt x="465" y="2096"/>
                    </a:cubicBezTo>
                    <a:cubicBezTo>
                      <a:pt x="727" y="2096"/>
                      <a:pt x="929" y="1893"/>
                      <a:pt x="941" y="1631"/>
                    </a:cubicBezTo>
                    <a:lnTo>
                      <a:pt x="941" y="464"/>
                    </a:lnTo>
                    <a:cubicBezTo>
                      <a:pt x="929" y="203"/>
                      <a:pt x="727" y="0"/>
                      <a:pt x="465" y="0"/>
                    </a:cubicBezTo>
                    <a:close/>
                  </a:path>
                </a:pathLst>
              </a:custGeom>
              <a:solidFill>
                <a:schemeClr val="dk1"/>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616" name="Google Shape;1616;p28"/>
              <p:cNvSpPr/>
              <p:nvPr/>
            </p:nvSpPr>
            <p:spPr>
              <a:xfrm>
                <a:off x="2245813" y="1630350"/>
                <a:ext cx="55100" cy="47625"/>
              </a:xfrm>
              <a:custGeom>
                <a:avLst/>
                <a:gdLst/>
                <a:ahLst/>
                <a:cxnLst/>
                <a:rect l="l" t="t" r="r" b="b"/>
                <a:pathLst>
                  <a:path w="2204" h="1905" extrusionOk="0">
                    <a:moveTo>
                      <a:pt x="1248" y="1"/>
                    </a:moveTo>
                    <a:cubicBezTo>
                      <a:pt x="1002" y="1"/>
                      <a:pt x="743" y="93"/>
                      <a:pt x="524" y="276"/>
                    </a:cubicBezTo>
                    <a:cubicBezTo>
                      <a:pt x="96" y="645"/>
                      <a:pt x="0" y="1252"/>
                      <a:pt x="310" y="1621"/>
                    </a:cubicBezTo>
                    <a:cubicBezTo>
                      <a:pt x="473" y="1809"/>
                      <a:pt x="710" y="1904"/>
                      <a:pt x="962" y="1904"/>
                    </a:cubicBezTo>
                    <a:cubicBezTo>
                      <a:pt x="1205" y="1904"/>
                      <a:pt x="1463" y="1815"/>
                      <a:pt x="1679" y="1633"/>
                    </a:cubicBezTo>
                    <a:cubicBezTo>
                      <a:pt x="2108" y="1252"/>
                      <a:pt x="2203" y="657"/>
                      <a:pt x="1894" y="288"/>
                    </a:cubicBezTo>
                    <a:cubicBezTo>
                      <a:pt x="1732" y="96"/>
                      <a:pt x="1497" y="1"/>
                      <a:pt x="1248" y="1"/>
                    </a:cubicBezTo>
                    <a:close/>
                  </a:path>
                </a:pathLst>
              </a:custGeom>
              <a:solidFill>
                <a:schemeClr val="dk2"/>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617" name="Google Shape;1617;p28"/>
              <p:cNvSpPr/>
              <p:nvPr/>
            </p:nvSpPr>
            <p:spPr>
              <a:xfrm>
                <a:off x="2318438" y="1630325"/>
                <a:ext cx="55400" cy="47500"/>
              </a:xfrm>
              <a:custGeom>
                <a:avLst/>
                <a:gdLst/>
                <a:ahLst/>
                <a:cxnLst/>
                <a:rect l="l" t="t" r="r" b="b"/>
                <a:pathLst>
                  <a:path w="2216" h="1900" extrusionOk="0">
                    <a:moveTo>
                      <a:pt x="952" y="0"/>
                    </a:moveTo>
                    <a:cubicBezTo>
                      <a:pt x="706" y="0"/>
                      <a:pt x="477" y="92"/>
                      <a:pt x="322" y="277"/>
                    </a:cubicBezTo>
                    <a:cubicBezTo>
                      <a:pt x="1" y="658"/>
                      <a:pt x="96" y="1253"/>
                      <a:pt x="536" y="1622"/>
                    </a:cubicBezTo>
                    <a:cubicBezTo>
                      <a:pt x="751" y="1807"/>
                      <a:pt x="1013" y="1899"/>
                      <a:pt x="1260" y="1899"/>
                    </a:cubicBezTo>
                    <a:cubicBezTo>
                      <a:pt x="1507" y="1899"/>
                      <a:pt x="1739" y="1807"/>
                      <a:pt x="1894" y="1622"/>
                    </a:cubicBezTo>
                    <a:cubicBezTo>
                      <a:pt x="2215" y="1253"/>
                      <a:pt x="2120" y="646"/>
                      <a:pt x="1679" y="277"/>
                    </a:cubicBezTo>
                    <a:cubicBezTo>
                      <a:pt x="1459" y="92"/>
                      <a:pt x="1197" y="0"/>
                      <a:pt x="952" y="0"/>
                    </a:cubicBezTo>
                    <a:close/>
                  </a:path>
                </a:pathLst>
              </a:custGeom>
              <a:solidFill>
                <a:schemeClr val="dk2"/>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618" name="Google Shape;1618;p28"/>
              <p:cNvSpPr/>
              <p:nvPr/>
            </p:nvSpPr>
            <p:spPr>
              <a:xfrm>
                <a:off x="2288963" y="1675625"/>
                <a:ext cx="41400" cy="35150"/>
              </a:xfrm>
              <a:custGeom>
                <a:avLst/>
                <a:gdLst/>
                <a:ahLst/>
                <a:cxnLst/>
                <a:rect l="l" t="t" r="r" b="b"/>
                <a:pathLst>
                  <a:path w="1656" h="1406" extrusionOk="0">
                    <a:moveTo>
                      <a:pt x="833" y="1"/>
                    </a:moveTo>
                    <a:cubicBezTo>
                      <a:pt x="784" y="1"/>
                      <a:pt x="733" y="25"/>
                      <a:pt x="703" y="72"/>
                    </a:cubicBezTo>
                    <a:lnTo>
                      <a:pt x="60" y="1191"/>
                    </a:lnTo>
                    <a:cubicBezTo>
                      <a:pt x="1" y="1287"/>
                      <a:pt x="72" y="1406"/>
                      <a:pt x="179" y="1406"/>
                    </a:cubicBezTo>
                    <a:lnTo>
                      <a:pt x="1477" y="1406"/>
                    </a:lnTo>
                    <a:cubicBezTo>
                      <a:pt x="1584" y="1406"/>
                      <a:pt x="1656" y="1287"/>
                      <a:pt x="1608" y="1191"/>
                    </a:cubicBezTo>
                    <a:lnTo>
                      <a:pt x="953" y="72"/>
                    </a:lnTo>
                    <a:cubicBezTo>
                      <a:pt x="930" y="25"/>
                      <a:pt x="882" y="1"/>
                      <a:pt x="833" y="1"/>
                    </a:cubicBezTo>
                    <a:close/>
                  </a:path>
                </a:pathLst>
              </a:custGeom>
              <a:solidFill>
                <a:schemeClr val="dk2"/>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619" name="Google Shape;1619;p28"/>
              <p:cNvSpPr/>
              <p:nvPr/>
            </p:nvSpPr>
            <p:spPr>
              <a:xfrm>
                <a:off x="2259213" y="1765525"/>
                <a:ext cx="133975" cy="102125"/>
              </a:xfrm>
              <a:custGeom>
                <a:avLst/>
                <a:gdLst/>
                <a:ahLst/>
                <a:cxnLst/>
                <a:rect l="l" t="t" r="r" b="b"/>
                <a:pathLst>
                  <a:path w="5359" h="4085" extrusionOk="0">
                    <a:moveTo>
                      <a:pt x="4918" y="1"/>
                    </a:moveTo>
                    <a:lnTo>
                      <a:pt x="0" y="3477"/>
                    </a:lnTo>
                    <a:lnTo>
                      <a:pt x="441" y="4084"/>
                    </a:lnTo>
                    <a:lnTo>
                      <a:pt x="5358" y="608"/>
                    </a:lnTo>
                    <a:lnTo>
                      <a:pt x="4918" y="1"/>
                    </a:lnTo>
                    <a:close/>
                  </a:path>
                </a:pathLst>
              </a:custGeom>
              <a:solidFill>
                <a:schemeClr val="dk1"/>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620" name="Google Shape;1620;p28"/>
              <p:cNvSpPr/>
              <p:nvPr/>
            </p:nvSpPr>
            <p:spPr>
              <a:xfrm>
                <a:off x="2359213" y="1751350"/>
                <a:ext cx="31275" cy="27575"/>
              </a:xfrm>
              <a:custGeom>
                <a:avLst/>
                <a:gdLst/>
                <a:ahLst/>
                <a:cxnLst/>
                <a:rect l="l" t="t" r="r" b="b"/>
                <a:pathLst>
                  <a:path w="1251" h="1103" extrusionOk="0">
                    <a:moveTo>
                      <a:pt x="630" y="0"/>
                    </a:moveTo>
                    <a:cubicBezTo>
                      <a:pt x="520" y="0"/>
                      <a:pt x="408" y="33"/>
                      <a:pt x="310" y="103"/>
                    </a:cubicBezTo>
                    <a:cubicBezTo>
                      <a:pt x="60" y="282"/>
                      <a:pt x="1" y="627"/>
                      <a:pt x="179" y="865"/>
                    </a:cubicBezTo>
                    <a:cubicBezTo>
                      <a:pt x="290" y="1020"/>
                      <a:pt x="465" y="1102"/>
                      <a:pt x="639" y="1102"/>
                    </a:cubicBezTo>
                    <a:cubicBezTo>
                      <a:pt x="745" y="1102"/>
                      <a:pt x="851" y="1071"/>
                      <a:pt x="941" y="1008"/>
                    </a:cubicBezTo>
                    <a:cubicBezTo>
                      <a:pt x="1191" y="829"/>
                      <a:pt x="1251" y="484"/>
                      <a:pt x="1072" y="234"/>
                    </a:cubicBezTo>
                    <a:cubicBezTo>
                      <a:pt x="971" y="82"/>
                      <a:pt x="803" y="0"/>
                      <a:pt x="630" y="0"/>
                    </a:cubicBezTo>
                    <a:close/>
                  </a:path>
                </a:pathLst>
              </a:custGeom>
              <a:solidFill>
                <a:schemeClr val="dk1"/>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621" name="Google Shape;1621;p28"/>
              <p:cNvSpPr/>
              <p:nvPr/>
            </p:nvSpPr>
            <p:spPr>
              <a:xfrm>
                <a:off x="2366963" y="1762050"/>
                <a:ext cx="31275" cy="27500"/>
              </a:xfrm>
              <a:custGeom>
                <a:avLst/>
                <a:gdLst/>
                <a:ahLst/>
                <a:cxnLst/>
                <a:rect l="l" t="t" r="r" b="b"/>
                <a:pathLst>
                  <a:path w="1251" h="1100" extrusionOk="0">
                    <a:moveTo>
                      <a:pt x="619" y="1"/>
                    </a:moveTo>
                    <a:cubicBezTo>
                      <a:pt x="508" y="1"/>
                      <a:pt x="396" y="34"/>
                      <a:pt x="298" y="104"/>
                    </a:cubicBezTo>
                    <a:cubicBezTo>
                      <a:pt x="48" y="282"/>
                      <a:pt x="0" y="616"/>
                      <a:pt x="167" y="866"/>
                    </a:cubicBezTo>
                    <a:cubicBezTo>
                      <a:pt x="276" y="1018"/>
                      <a:pt x="447" y="1100"/>
                      <a:pt x="620" y="1100"/>
                    </a:cubicBezTo>
                    <a:cubicBezTo>
                      <a:pt x="731" y="1100"/>
                      <a:pt x="843" y="1066"/>
                      <a:pt x="941" y="997"/>
                    </a:cubicBezTo>
                    <a:cubicBezTo>
                      <a:pt x="1191" y="830"/>
                      <a:pt x="1250" y="485"/>
                      <a:pt x="1072" y="235"/>
                    </a:cubicBezTo>
                    <a:cubicBezTo>
                      <a:pt x="963" y="82"/>
                      <a:pt x="792" y="1"/>
                      <a:pt x="619" y="1"/>
                    </a:cubicBezTo>
                    <a:close/>
                  </a:path>
                </a:pathLst>
              </a:custGeom>
              <a:solidFill>
                <a:schemeClr val="dk1"/>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622" name="Google Shape;1622;p28"/>
              <p:cNvSpPr/>
              <p:nvPr/>
            </p:nvSpPr>
            <p:spPr>
              <a:xfrm>
                <a:off x="2233613" y="1840350"/>
                <a:ext cx="31275" cy="27575"/>
              </a:xfrm>
              <a:custGeom>
                <a:avLst/>
                <a:gdLst/>
                <a:ahLst/>
                <a:cxnLst/>
                <a:rect l="l" t="t" r="r" b="b"/>
                <a:pathLst>
                  <a:path w="1251" h="1103" extrusionOk="0">
                    <a:moveTo>
                      <a:pt x="621" y="0"/>
                    </a:moveTo>
                    <a:cubicBezTo>
                      <a:pt x="512" y="0"/>
                      <a:pt x="403" y="33"/>
                      <a:pt x="310" y="103"/>
                    </a:cubicBezTo>
                    <a:cubicBezTo>
                      <a:pt x="60" y="282"/>
                      <a:pt x="0" y="627"/>
                      <a:pt x="179" y="877"/>
                    </a:cubicBezTo>
                    <a:cubicBezTo>
                      <a:pt x="282" y="1024"/>
                      <a:pt x="452" y="1103"/>
                      <a:pt x="626" y="1103"/>
                    </a:cubicBezTo>
                    <a:cubicBezTo>
                      <a:pt x="735" y="1103"/>
                      <a:pt x="845" y="1072"/>
                      <a:pt x="941" y="1008"/>
                    </a:cubicBezTo>
                    <a:cubicBezTo>
                      <a:pt x="1191" y="829"/>
                      <a:pt x="1250" y="484"/>
                      <a:pt x="1072" y="234"/>
                    </a:cubicBezTo>
                    <a:cubicBezTo>
                      <a:pt x="963" y="82"/>
                      <a:pt x="792" y="0"/>
                      <a:pt x="621" y="0"/>
                    </a:cubicBezTo>
                    <a:close/>
                  </a:path>
                </a:pathLst>
              </a:custGeom>
              <a:solidFill>
                <a:schemeClr val="dk1"/>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623" name="Google Shape;1623;p28"/>
              <p:cNvSpPr/>
              <p:nvPr/>
            </p:nvSpPr>
            <p:spPr>
              <a:xfrm>
                <a:off x="2241038" y="1851050"/>
                <a:ext cx="31300" cy="27500"/>
              </a:xfrm>
              <a:custGeom>
                <a:avLst/>
                <a:gdLst/>
                <a:ahLst/>
                <a:cxnLst/>
                <a:rect l="l" t="t" r="r" b="b"/>
                <a:pathLst>
                  <a:path w="1252" h="1100" extrusionOk="0">
                    <a:moveTo>
                      <a:pt x="630" y="1"/>
                    </a:moveTo>
                    <a:cubicBezTo>
                      <a:pt x="520" y="1"/>
                      <a:pt x="408" y="34"/>
                      <a:pt x="311" y="104"/>
                    </a:cubicBezTo>
                    <a:cubicBezTo>
                      <a:pt x="61" y="282"/>
                      <a:pt x="1" y="616"/>
                      <a:pt x="180" y="866"/>
                    </a:cubicBezTo>
                    <a:cubicBezTo>
                      <a:pt x="288" y="1018"/>
                      <a:pt x="455" y="1100"/>
                      <a:pt x="625" y="1100"/>
                    </a:cubicBezTo>
                    <a:cubicBezTo>
                      <a:pt x="734" y="1100"/>
                      <a:pt x="844" y="1066"/>
                      <a:pt x="942" y="997"/>
                    </a:cubicBezTo>
                    <a:cubicBezTo>
                      <a:pt x="1192" y="830"/>
                      <a:pt x="1251" y="485"/>
                      <a:pt x="1073" y="235"/>
                    </a:cubicBezTo>
                    <a:cubicBezTo>
                      <a:pt x="971" y="82"/>
                      <a:pt x="803" y="1"/>
                      <a:pt x="630" y="1"/>
                    </a:cubicBezTo>
                    <a:close/>
                  </a:path>
                </a:pathLst>
              </a:custGeom>
              <a:solidFill>
                <a:schemeClr val="dk1"/>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624" name="Google Shape;1624;p28"/>
              <p:cNvSpPr/>
              <p:nvPr/>
            </p:nvSpPr>
            <p:spPr>
              <a:xfrm>
                <a:off x="2234788" y="1776550"/>
                <a:ext cx="137250" cy="95275"/>
              </a:xfrm>
              <a:custGeom>
                <a:avLst/>
                <a:gdLst/>
                <a:ahLst/>
                <a:cxnLst/>
                <a:rect l="l" t="t" r="r" b="b"/>
                <a:pathLst>
                  <a:path w="5490" h="3811" extrusionOk="0">
                    <a:moveTo>
                      <a:pt x="394" y="0"/>
                    </a:moveTo>
                    <a:lnTo>
                      <a:pt x="1" y="643"/>
                    </a:lnTo>
                    <a:lnTo>
                      <a:pt x="5097" y="3810"/>
                    </a:lnTo>
                    <a:lnTo>
                      <a:pt x="5490" y="3179"/>
                    </a:lnTo>
                    <a:lnTo>
                      <a:pt x="394" y="0"/>
                    </a:lnTo>
                    <a:close/>
                  </a:path>
                </a:pathLst>
              </a:custGeom>
              <a:solidFill>
                <a:schemeClr val="dk1"/>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625" name="Google Shape;1625;p28"/>
              <p:cNvSpPr/>
              <p:nvPr/>
            </p:nvSpPr>
            <p:spPr>
              <a:xfrm>
                <a:off x="2359513" y="1838225"/>
                <a:ext cx="31575" cy="27500"/>
              </a:xfrm>
              <a:custGeom>
                <a:avLst/>
                <a:gdLst/>
                <a:ahLst/>
                <a:cxnLst/>
                <a:rect l="l" t="t" r="r" b="b"/>
                <a:pathLst>
                  <a:path w="1263" h="1100" extrusionOk="0">
                    <a:moveTo>
                      <a:pt x="631" y="0"/>
                    </a:moveTo>
                    <a:cubicBezTo>
                      <a:pt x="448" y="0"/>
                      <a:pt x="268" y="90"/>
                      <a:pt x="167" y="260"/>
                    </a:cubicBezTo>
                    <a:cubicBezTo>
                      <a:pt x="1" y="522"/>
                      <a:pt x="84" y="855"/>
                      <a:pt x="334" y="1022"/>
                    </a:cubicBezTo>
                    <a:cubicBezTo>
                      <a:pt x="424" y="1075"/>
                      <a:pt x="523" y="1100"/>
                      <a:pt x="622" y="1100"/>
                    </a:cubicBezTo>
                    <a:cubicBezTo>
                      <a:pt x="810" y="1100"/>
                      <a:pt x="994" y="1007"/>
                      <a:pt x="1096" y="843"/>
                    </a:cubicBezTo>
                    <a:cubicBezTo>
                      <a:pt x="1263" y="581"/>
                      <a:pt x="1179" y="248"/>
                      <a:pt x="917" y="81"/>
                    </a:cubicBezTo>
                    <a:cubicBezTo>
                      <a:pt x="829" y="27"/>
                      <a:pt x="730" y="0"/>
                      <a:pt x="631" y="0"/>
                    </a:cubicBezTo>
                    <a:close/>
                  </a:path>
                </a:pathLst>
              </a:custGeom>
              <a:solidFill>
                <a:srgbClr val="313131"/>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626" name="Google Shape;1626;p28"/>
              <p:cNvSpPr/>
              <p:nvPr/>
            </p:nvSpPr>
            <p:spPr>
              <a:xfrm>
                <a:off x="2352663" y="1849225"/>
                <a:ext cx="31575" cy="27600"/>
              </a:xfrm>
              <a:custGeom>
                <a:avLst/>
                <a:gdLst/>
                <a:ahLst/>
                <a:cxnLst/>
                <a:rect l="l" t="t" r="r" b="b"/>
                <a:pathLst>
                  <a:path w="1263" h="1104" extrusionOk="0">
                    <a:moveTo>
                      <a:pt x="631" y="1"/>
                    </a:moveTo>
                    <a:cubicBezTo>
                      <a:pt x="448" y="1"/>
                      <a:pt x="268" y="90"/>
                      <a:pt x="168" y="260"/>
                    </a:cubicBezTo>
                    <a:cubicBezTo>
                      <a:pt x="1" y="522"/>
                      <a:pt x="84" y="855"/>
                      <a:pt x="334" y="1022"/>
                    </a:cubicBezTo>
                    <a:cubicBezTo>
                      <a:pt x="426" y="1077"/>
                      <a:pt x="529" y="1103"/>
                      <a:pt x="630" y="1103"/>
                    </a:cubicBezTo>
                    <a:cubicBezTo>
                      <a:pt x="816" y="1103"/>
                      <a:pt x="996" y="1013"/>
                      <a:pt x="1096" y="844"/>
                    </a:cubicBezTo>
                    <a:cubicBezTo>
                      <a:pt x="1263" y="582"/>
                      <a:pt x="1180" y="248"/>
                      <a:pt x="918" y="82"/>
                    </a:cubicBezTo>
                    <a:cubicBezTo>
                      <a:pt x="830" y="27"/>
                      <a:pt x="730" y="1"/>
                      <a:pt x="631" y="1"/>
                    </a:cubicBezTo>
                    <a:close/>
                  </a:path>
                </a:pathLst>
              </a:custGeom>
              <a:solidFill>
                <a:srgbClr val="313131"/>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627" name="Google Shape;1627;p28"/>
              <p:cNvSpPr/>
              <p:nvPr/>
            </p:nvSpPr>
            <p:spPr>
              <a:xfrm>
                <a:off x="2228538" y="1756950"/>
                <a:ext cx="31575" cy="27600"/>
              </a:xfrm>
              <a:custGeom>
                <a:avLst/>
                <a:gdLst/>
                <a:ahLst/>
                <a:cxnLst/>
                <a:rect l="l" t="t" r="r" b="b"/>
                <a:pathLst>
                  <a:path w="1263" h="1104" extrusionOk="0">
                    <a:moveTo>
                      <a:pt x="631" y="1"/>
                    </a:moveTo>
                    <a:cubicBezTo>
                      <a:pt x="448" y="1"/>
                      <a:pt x="268" y="90"/>
                      <a:pt x="168" y="260"/>
                    </a:cubicBezTo>
                    <a:cubicBezTo>
                      <a:pt x="1" y="522"/>
                      <a:pt x="84" y="855"/>
                      <a:pt x="346" y="1022"/>
                    </a:cubicBezTo>
                    <a:cubicBezTo>
                      <a:pt x="434" y="1077"/>
                      <a:pt x="534" y="1103"/>
                      <a:pt x="633" y="1103"/>
                    </a:cubicBezTo>
                    <a:cubicBezTo>
                      <a:pt x="816" y="1103"/>
                      <a:pt x="996" y="1013"/>
                      <a:pt x="1096" y="844"/>
                    </a:cubicBezTo>
                    <a:cubicBezTo>
                      <a:pt x="1263" y="582"/>
                      <a:pt x="1180" y="248"/>
                      <a:pt x="918" y="82"/>
                    </a:cubicBezTo>
                    <a:cubicBezTo>
                      <a:pt x="830" y="27"/>
                      <a:pt x="730" y="1"/>
                      <a:pt x="631" y="1"/>
                    </a:cubicBezTo>
                    <a:close/>
                  </a:path>
                </a:pathLst>
              </a:custGeom>
              <a:solidFill>
                <a:schemeClr val="dk1"/>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628" name="Google Shape;1628;p28"/>
              <p:cNvSpPr/>
              <p:nvPr/>
            </p:nvSpPr>
            <p:spPr>
              <a:xfrm>
                <a:off x="2221713" y="1768050"/>
                <a:ext cx="31575" cy="27500"/>
              </a:xfrm>
              <a:custGeom>
                <a:avLst/>
                <a:gdLst/>
                <a:ahLst/>
                <a:cxnLst/>
                <a:rect l="l" t="t" r="r" b="b"/>
                <a:pathLst>
                  <a:path w="1263" h="1100" extrusionOk="0">
                    <a:moveTo>
                      <a:pt x="638" y="0"/>
                    </a:moveTo>
                    <a:cubicBezTo>
                      <a:pt x="453" y="0"/>
                      <a:pt x="269" y="92"/>
                      <a:pt x="167" y="257"/>
                    </a:cubicBezTo>
                    <a:cubicBezTo>
                      <a:pt x="0" y="519"/>
                      <a:pt x="83" y="852"/>
                      <a:pt x="345" y="1019"/>
                    </a:cubicBezTo>
                    <a:cubicBezTo>
                      <a:pt x="433" y="1073"/>
                      <a:pt x="533" y="1100"/>
                      <a:pt x="632" y="1100"/>
                    </a:cubicBezTo>
                    <a:cubicBezTo>
                      <a:pt x="815" y="1100"/>
                      <a:pt x="995" y="1010"/>
                      <a:pt x="1095" y="840"/>
                    </a:cubicBezTo>
                    <a:cubicBezTo>
                      <a:pt x="1262" y="578"/>
                      <a:pt x="1179" y="245"/>
                      <a:pt x="917" y="78"/>
                    </a:cubicBezTo>
                    <a:cubicBezTo>
                      <a:pt x="831" y="25"/>
                      <a:pt x="734" y="0"/>
                      <a:pt x="638" y="0"/>
                    </a:cubicBezTo>
                    <a:close/>
                  </a:path>
                </a:pathLst>
              </a:custGeom>
              <a:solidFill>
                <a:schemeClr val="dk1"/>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629" name="Google Shape;1629;p28"/>
              <p:cNvSpPr/>
              <p:nvPr/>
            </p:nvSpPr>
            <p:spPr>
              <a:xfrm>
                <a:off x="2395838" y="1842025"/>
                <a:ext cx="436375" cy="372975"/>
              </a:xfrm>
              <a:custGeom>
                <a:avLst/>
                <a:gdLst/>
                <a:ahLst/>
                <a:cxnLst/>
                <a:rect l="l" t="t" r="r" b="b"/>
                <a:pathLst>
                  <a:path w="17455" h="14919" extrusionOk="0">
                    <a:moveTo>
                      <a:pt x="8733" y="0"/>
                    </a:moveTo>
                    <a:cubicBezTo>
                      <a:pt x="8347" y="0"/>
                      <a:pt x="7960" y="191"/>
                      <a:pt x="7739" y="572"/>
                    </a:cubicBezTo>
                    <a:lnTo>
                      <a:pt x="453" y="13204"/>
                    </a:lnTo>
                    <a:cubicBezTo>
                      <a:pt x="0" y="13966"/>
                      <a:pt x="560" y="14919"/>
                      <a:pt x="1441" y="14919"/>
                    </a:cubicBezTo>
                    <a:lnTo>
                      <a:pt x="16026" y="14919"/>
                    </a:lnTo>
                    <a:cubicBezTo>
                      <a:pt x="16907" y="14919"/>
                      <a:pt x="17455" y="13966"/>
                      <a:pt x="17014" y="13204"/>
                    </a:cubicBezTo>
                    <a:lnTo>
                      <a:pt x="9728" y="572"/>
                    </a:lnTo>
                    <a:cubicBezTo>
                      <a:pt x="9507" y="191"/>
                      <a:pt x="9120" y="0"/>
                      <a:pt x="8733" y="0"/>
                    </a:cubicBezTo>
                    <a:close/>
                  </a:path>
                </a:pathLst>
              </a:custGeom>
              <a:solidFill>
                <a:schemeClr val="accent3"/>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630" name="Google Shape;1630;p28"/>
              <p:cNvSpPr/>
              <p:nvPr/>
            </p:nvSpPr>
            <p:spPr>
              <a:xfrm>
                <a:off x="2438988" y="1882725"/>
                <a:ext cx="365850" cy="314125"/>
              </a:xfrm>
              <a:custGeom>
                <a:avLst/>
                <a:gdLst/>
                <a:ahLst/>
                <a:cxnLst/>
                <a:rect l="l" t="t" r="r" b="b"/>
                <a:pathLst>
                  <a:path w="14634" h="12565" extrusionOk="0">
                    <a:moveTo>
                      <a:pt x="7317" y="1"/>
                    </a:moveTo>
                    <a:cubicBezTo>
                      <a:pt x="7106" y="1"/>
                      <a:pt x="6894" y="105"/>
                      <a:pt x="6775" y="313"/>
                    </a:cubicBezTo>
                    <a:lnTo>
                      <a:pt x="251" y="11624"/>
                    </a:lnTo>
                    <a:cubicBezTo>
                      <a:pt x="1" y="12041"/>
                      <a:pt x="310" y="12565"/>
                      <a:pt x="786" y="12565"/>
                    </a:cubicBezTo>
                    <a:lnTo>
                      <a:pt x="13848" y="12565"/>
                    </a:lnTo>
                    <a:cubicBezTo>
                      <a:pt x="14336" y="12565"/>
                      <a:pt x="14633" y="12041"/>
                      <a:pt x="14395" y="11624"/>
                    </a:cubicBezTo>
                    <a:lnTo>
                      <a:pt x="7859" y="313"/>
                    </a:lnTo>
                    <a:cubicBezTo>
                      <a:pt x="7740" y="105"/>
                      <a:pt x="7528" y="1"/>
                      <a:pt x="7317" y="1"/>
                    </a:cubicBezTo>
                    <a:close/>
                  </a:path>
                </a:pathLst>
              </a:custGeom>
              <a:solidFill>
                <a:srgbClr val="0000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631" name="Google Shape;1631;p28"/>
              <p:cNvSpPr/>
              <p:nvPr/>
            </p:nvSpPr>
            <p:spPr>
              <a:xfrm>
                <a:off x="2430963" y="1878850"/>
                <a:ext cx="365825" cy="314425"/>
              </a:xfrm>
              <a:custGeom>
                <a:avLst/>
                <a:gdLst/>
                <a:ahLst/>
                <a:cxnLst/>
                <a:rect l="l" t="t" r="r" b="b"/>
                <a:pathLst>
                  <a:path w="14633" h="12577" extrusionOk="0">
                    <a:moveTo>
                      <a:pt x="7317" y="1"/>
                    </a:moveTo>
                    <a:cubicBezTo>
                      <a:pt x="7105" y="1"/>
                      <a:pt x="6894" y="105"/>
                      <a:pt x="6775" y="313"/>
                    </a:cubicBezTo>
                    <a:lnTo>
                      <a:pt x="238" y="11624"/>
                    </a:lnTo>
                    <a:cubicBezTo>
                      <a:pt x="0" y="12053"/>
                      <a:pt x="298" y="12565"/>
                      <a:pt x="786" y="12577"/>
                    </a:cubicBezTo>
                    <a:lnTo>
                      <a:pt x="13847" y="12577"/>
                    </a:lnTo>
                    <a:cubicBezTo>
                      <a:pt x="14323" y="12565"/>
                      <a:pt x="14633" y="12053"/>
                      <a:pt x="14383" y="11624"/>
                    </a:cubicBezTo>
                    <a:lnTo>
                      <a:pt x="7858" y="313"/>
                    </a:lnTo>
                    <a:cubicBezTo>
                      <a:pt x="7739" y="105"/>
                      <a:pt x="7528" y="1"/>
                      <a:pt x="7317" y="1"/>
                    </a:cubicBezTo>
                    <a:close/>
                  </a:path>
                </a:pathLst>
              </a:custGeom>
              <a:solidFill>
                <a:srgbClr val="FFFFF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632" name="Google Shape;1632;p28"/>
              <p:cNvSpPr/>
              <p:nvPr/>
            </p:nvSpPr>
            <p:spPr>
              <a:xfrm>
                <a:off x="2588438" y="1961375"/>
                <a:ext cx="53850" cy="198600"/>
              </a:xfrm>
              <a:custGeom>
                <a:avLst/>
                <a:gdLst/>
                <a:ahLst/>
                <a:cxnLst/>
                <a:rect l="l" t="t" r="r" b="b"/>
                <a:pathLst>
                  <a:path w="2154" h="7944" extrusionOk="0">
                    <a:moveTo>
                      <a:pt x="1083" y="1"/>
                    </a:moveTo>
                    <a:cubicBezTo>
                      <a:pt x="571" y="1"/>
                      <a:pt x="178" y="429"/>
                      <a:pt x="202" y="930"/>
                    </a:cubicBezTo>
                    <a:lnTo>
                      <a:pt x="428" y="5251"/>
                    </a:lnTo>
                    <a:lnTo>
                      <a:pt x="1738" y="5251"/>
                    </a:lnTo>
                    <a:lnTo>
                      <a:pt x="1952" y="918"/>
                    </a:lnTo>
                    <a:cubicBezTo>
                      <a:pt x="1976" y="418"/>
                      <a:pt x="1583" y="1"/>
                      <a:pt x="1083" y="1"/>
                    </a:cubicBezTo>
                    <a:close/>
                    <a:moveTo>
                      <a:pt x="1096" y="5835"/>
                    </a:moveTo>
                    <a:cubicBezTo>
                      <a:pt x="523" y="5835"/>
                      <a:pt x="59" y="6283"/>
                      <a:pt x="47" y="6859"/>
                    </a:cubicBezTo>
                    <a:cubicBezTo>
                      <a:pt x="1" y="7441"/>
                      <a:pt x="466" y="7943"/>
                      <a:pt x="1043" y="7943"/>
                    </a:cubicBezTo>
                    <a:cubicBezTo>
                      <a:pt x="1056" y="7943"/>
                      <a:pt x="1070" y="7943"/>
                      <a:pt x="1083" y="7942"/>
                    </a:cubicBezTo>
                    <a:cubicBezTo>
                      <a:pt x="1097" y="7943"/>
                      <a:pt x="1110" y="7943"/>
                      <a:pt x="1124" y="7943"/>
                    </a:cubicBezTo>
                    <a:cubicBezTo>
                      <a:pt x="1689" y="7943"/>
                      <a:pt x="2154" y="7464"/>
                      <a:pt x="2119" y="6883"/>
                    </a:cubicBezTo>
                    <a:cubicBezTo>
                      <a:pt x="2107" y="6275"/>
                      <a:pt x="1714" y="5847"/>
                      <a:pt x="1119" y="5835"/>
                    </a:cubicBezTo>
                    <a:cubicBezTo>
                      <a:pt x="1111" y="5835"/>
                      <a:pt x="1104" y="5835"/>
                      <a:pt x="1096" y="5835"/>
                    </a:cubicBezTo>
                    <a:close/>
                  </a:path>
                </a:pathLst>
              </a:custGeom>
              <a:solidFill>
                <a:schemeClr val="accent3"/>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grpSp>
      </p:grpSp>
      <p:grpSp>
        <p:nvGrpSpPr>
          <p:cNvPr id="1633" name="Google Shape;1633;p28"/>
          <p:cNvGrpSpPr/>
          <p:nvPr/>
        </p:nvGrpSpPr>
        <p:grpSpPr>
          <a:xfrm>
            <a:off x="1735743" y="2292490"/>
            <a:ext cx="1754917" cy="972481"/>
            <a:chOff x="1884463" y="2693250"/>
            <a:chExt cx="1895413" cy="883650"/>
          </a:xfrm>
        </p:grpSpPr>
        <p:cxnSp>
          <p:nvCxnSpPr>
            <p:cNvPr id="1634" name="Google Shape;1634;p28"/>
            <p:cNvCxnSpPr/>
            <p:nvPr/>
          </p:nvCxnSpPr>
          <p:spPr>
            <a:xfrm rot="10800000">
              <a:off x="2979775" y="2942025"/>
              <a:ext cx="800100" cy="324000"/>
            </a:xfrm>
            <a:prstGeom prst="curvedConnector3">
              <a:avLst>
                <a:gd name="adj1" fmla="val 50000"/>
              </a:avLst>
            </a:prstGeom>
            <a:noFill/>
            <a:ln w="28575" cap="flat" cmpd="sng">
              <a:solidFill>
                <a:schemeClr val="lt2"/>
              </a:solidFill>
              <a:prstDash val="solid"/>
              <a:round/>
              <a:headEnd type="none" w="med" len="med"/>
              <a:tailEnd type="none" w="med" len="med"/>
            </a:ln>
          </p:spPr>
        </p:cxnSp>
        <p:grpSp>
          <p:nvGrpSpPr>
            <p:cNvPr id="1635" name="Google Shape;1635;p28"/>
            <p:cNvGrpSpPr/>
            <p:nvPr/>
          </p:nvGrpSpPr>
          <p:grpSpPr>
            <a:xfrm>
              <a:off x="1884463" y="2693250"/>
              <a:ext cx="1165650" cy="883650"/>
              <a:chOff x="1884463" y="2693250"/>
              <a:chExt cx="1165650" cy="883650"/>
            </a:xfrm>
          </p:grpSpPr>
          <p:sp>
            <p:nvSpPr>
              <p:cNvPr id="1636" name="Google Shape;1636;p28"/>
              <p:cNvSpPr/>
              <p:nvPr/>
            </p:nvSpPr>
            <p:spPr>
              <a:xfrm>
                <a:off x="1884463" y="2693250"/>
                <a:ext cx="1165650" cy="883650"/>
              </a:xfrm>
              <a:custGeom>
                <a:avLst/>
                <a:gdLst/>
                <a:ahLst/>
                <a:cxnLst/>
                <a:rect l="l" t="t" r="r" b="b"/>
                <a:pathLst>
                  <a:path w="46626" h="35346" extrusionOk="0">
                    <a:moveTo>
                      <a:pt x="35148" y="1"/>
                    </a:moveTo>
                    <a:cubicBezTo>
                      <a:pt x="29365" y="1"/>
                      <a:pt x="24038" y="4734"/>
                      <a:pt x="18074" y="5242"/>
                    </a:cubicBezTo>
                    <a:cubicBezTo>
                      <a:pt x="17663" y="5277"/>
                      <a:pt x="17248" y="5291"/>
                      <a:pt x="16830" y="5291"/>
                    </a:cubicBezTo>
                    <a:cubicBezTo>
                      <a:pt x="14361" y="5291"/>
                      <a:pt x="11804" y="4774"/>
                      <a:pt x="9387" y="4774"/>
                    </a:cubicBezTo>
                    <a:cubicBezTo>
                      <a:pt x="7705" y="4774"/>
                      <a:pt x="6090" y="5025"/>
                      <a:pt x="4620" y="5873"/>
                    </a:cubicBezTo>
                    <a:cubicBezTo>
                      <a:pt x="846" y="8052"/>
                      <a:pt x="0" y="13457"/>
                      <a:pt x="1739" y="17470"/>
                    </a:cubicBezTo>
                    <a:cubicBezTo>
                      <a:pt x="3477" y="21470"/>
                      <a:pt x="7108" y="24292"/>
                      <a:pt x="10775" y="26637"/>
                    </a:cubicBezTo>
                    <a:cubicBezTo>
                      <a:pt x="14133" y="28781"/>
                      <a:pt x="17300" y="31745"/>
                      <a:pt x="20658" y="33710"/>
                    </a:cubicBezTo>
                    <a:cubicBezTo>
                      <a:pt x="22764" y="34949"/>
                      <a:pt x="25642" y="35346"/>
                      <a:pt x="28424" y="35346"/>
                    </a:cubicBezTo>
                    <a:cubicBezTo>
                      <a:pt x="30078" y="35346"/>
                      <a:pt x="31697" y="35206"/>
                      <a:pt x="33100" y="35019"/>
                    </a:cubicBezTo>
                    <a:cubicBezTo>
                      <a:pt x="35136" y="34746"/>
                      <a:pt x="37267" y="34162"/>
                      <a:pt x="38577" y="32579"/>
                    </a:cubicBezTo>
                    <a:cubicBezTo>
                      <a:pt x="41517" y="29007"/>
                      <a:pt x="38231" y="23387"/>
                      <a:pt x="39922" y="19089"/>
                    </a:cubicBezTo>
                    <a:cubicBezTo>
                      <a:pt x="40660" y="17232"/>
                      <a:pt x="42232" y="15850"/>
                      <a:pt x="43256" y="14148"/>
                    </a:cubicBezTo>
                    <a:cubicBezTo>
                      <a:pt x="46625" y="8552"/>
                      <a:pt x="43363" y="1313"/>
                      <a:pt x="36933" y="158"/>
                    </a:cubicBezTo>
                    <a:cubicBezTo>
                      <a:pt x="36333" y="50"/>
                      <a:pt x="35738" y="1"/>
                      <a:pt x="35148" y="1"/>
                    </a:cubicBezTo>
                    <a:close/>
                  </a:path>
                </a:pathLst>
              </a:custGeom>
              <a:solidFill>
                <a:schemeClr val="lt2"/>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637" name="Google Shape;1637;p28"/>
              <p:cNvSpPr/>
              <p:nvPr/>
            </p:nvSpPr>
            <p:spPr>
              <a:xfrm>
                <a:off x="2069313" y="2740650"/>
                <a:ext cx="826900" cy="657850"/>
              </a:xfrm>
              <a:custGeom>
                <a:avLst/>
                <a:gdLst/>
                <a:ahLst/>
                <a:cxnLst/>
                <a:rect l="l" t="t" r="r" b="b"/>
                <a:pathLst>
                  <a:path w="33076" h="26314" extrusionOk="0">
                    <a:moveTo>
                      <a:pt x="30966" y="0"/>
                    </a:moveTo>
                    <a:cubicBezTo>
                      <a:pt x="30959" y="0"/>
                      <a:pt x="30952" y="0"/>
                      <a:pt x="30944" y="0"/>
                    </a:cubicBezTo>
                    <a:lnTo>
                      <a:pt x="2143" y="0"/>
                    </a:lnTo>
                    <a:cubicBezTo>
                      <a:pt x="953" y="0"/>
                      <a:pt x="0" y="953"/>
                      <a:pt x="0" y="2132"/>
                    </a:cubicBezTo>
                    <a:lnTo>
                      <a:pt x="0" y="24182"/>
                    </a:lnTo>
                    <a:cubicBezTo>
                      <a:pt x="0" y="25361"/>
                      <a:pt x="964" y="26313"/>
                      <a:pt x="2143" y="26313"/>
                    </a:cubicBezTo>
                    <a:lnTo>
                      <a:pt x="30944" y="26313"/>
                    </a:lnTo>
                    <a:cubicBezTo>
                      <a:pt x="32123" y="26313"/>
                      <a:pt x="33076" y="25361"/>
                      <a:pt x="33076" y="24182"/>
                    </a:cubicBezTo>
                    <a:lnTo>
                      <a:pt x="33076" y="2132"/>
                    </a:lnTo>
                    <a:cubicBezTo>
                      <a:pt x="33076" y="960"/>
                      <a:pt x="32135" y="0"/>
                      <a:pt x="30966" y="0"/>
                    </a:cubicBezTo>
                    <a:close/>
                  </a:path>
                </a:pathLst>
              </a:custGeom>
              <a:solidFill>
                <a:schemeClr val="lt1"/>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638" name="Google Shape;1638;p28"/>
              <p:cNvSpPr/>
              <p:nvPr/>
            </p:nvSpPr>
            <p:spPr>
              <a:xfrm>
                <a:off x="2069313" y="2740650"/>
                <a:ext cx="826900" cy="87525"/>
              </a:xfrm>
              <a:custGeom>
                <a:avLst/>
                <a:gdLst/>
                <a:ahLst/>
                <a:cxnLst/>
                <a:rect l="l" t="t" r="r" b="b"/>
                <a:pathLst>
                  <a:path w="33076" h="3501" extrusionOk="0">
                    <a:moveTo>
                      <a:pt x="30966" y="0"/>
                    </a:moveTo>
                    <a:cubicBezTo>
                      <a:pt x="30959" y="0"/>
                      <a:pt x="30952" y="0"/>
                      <a:pt x="30944" y="0"/>
                    </a:cubicBezTo>
                    <a:lnTo>
                      <a:pt x="2143" y="0"/>
                    </a:lnTo>
                    <a:cubicBezTo>
                      <a:pt x="953" y="0"/>
                      <a:pt x="0" y="953"/>
                      <a:pt x="0" y="2132"/>
                    </a:cubicBezTo>
                    <a:lnTo>
                      <a:pt x="0" y="3501"/>
                    </a:lnTo>
                    <a:lnTo>
                      <a:pt x="33076" y="3501"/>
                    </a:lnTo>
                    <a:lnTo>
                      <a:pt x="33076" y="2132"/>
                    </a:lnTo>
                    <a:cubicBezTo>
                      <a:pt x="33076" y="960"/>
                      <a:pt x="32135" y="0"/>
                      <a:pt x="30966" y="0"/>
                    </a:cubicBezTo>
                    <a:close/>
                  </a:path>
                </a:pathLst>
              </a:custGeom>
              <a:solidFill>
                <a:schemeClr val="accent3"/>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639" name="Google Shape;1639;p28"/>
              <p:cNvSpPr/>
              <p:nvPr/>
            </p:nvSpPr>
            <p:spPr>
              <a:xfrm>
                <a:off x="2118713" y="2767425"/>
                <a:ext cx="45875" cy="45875"/>
              </a:xfrm>
              <a:custGeom>
                <a:avLst/>
                <a:gdLst/>
                <a:ahLst/>
                <a:cxnLst/>
                <a:rect l="l" t="t" r="r" b="b"/>
                <a:pathLst>
                  <a:path w="1835" h="1835" extrusionOk="0">
                    <a:moveTo>
                      <a:pt x="917" y="1"/>
                    </a:moveTo>
                    <a:cubicBezTo>
                      <a:pt x="405" y="1"/>
                      <a:pt x="1" y="418"/>
                      <a:pt x="1" y="918"/>
                    </a:cubicBezTo>
                    <a:cubicBezTo>
                      <a:pt x="1" y="1430"/>
                      <a:pt x="405" y="1834"/>
                      <a:pt x="917" y="1834"/>
                    </a:cubicBezTo>
                    <a:cubicBezTo>
                      <a:pt x="1417" y="1834"/>
                      <a:pt x="1834" y="1430"/>
                      <a:pt x="1834" y="918"/>
                    </a:cubicBezTo>
                    <a:cubicBezTo>
                      <a:pt x="1834" y="418"/>
                      <a:pt x="1417" y="1"/>
                      <a:pt x="917" y="1"/>
                    </a:cubicBezTo>
                    <a:close/>
                  </a:path>
                </a:pathLst>
              </a:custGeom>
              <a:solidFill>
                <a:schemeClr val="lt2"/>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640" name="Google Shape;1640;p28"/>
              <p:cNvSpPr/>
              <p:nvPr/>
            </p:nvSpPr>
            <p:spPr>
              <a:xfrm>
                <a:off x="2178238" y="2767425"/>
                <a:ext cx="45875" cy="45875"/>
              </a:xfrm>
              <a:custGeom>
                <a:avLst/>
                <a:gdLst/>
                <a:ahLst/>
                <a:cxnLst/>
                <a:rect l="l" t="t" r="r" b="b"/>
                <a:pathLst>
                  <a:path w="1835" h="1835" extrusionOk="0">
                    <a:moveTo>
                      <a:pt x="918" y="1"/>
                    </a:moveTo>
                    <a:cubicBezTo>
                      <a:pt x="406" y="1"/>
                      <a:pt x="1" y="418"/>
                      <a:pt x="1" y="918"/>
                    </a:cubicBezTo>
                    <a:cubicBezTo>
                      <a:pt x="1" y="1430"/>
                      <a:pt x="406" y="1834"/>
                      <a:pt x="918" y="1834"/>
                    </a:cubicBezTo>
                    <a:cubicBezTo>
                      <a:pt x="1418" y="1834"/>
                      <a:pt x="1834" y="1430"/>
                      <a:pt x="1834" y="918"/>
                    </a:cubicBezTo>
                    <a:cubicBezTo>
                      <a:pt x="1834" y="418"/>
                      <a:pt x="1418" y="1"/>
                      <a:pt x="918" y="1"/>
                    </a:cubicBezTo>
                    <a:close/>
                  </a:path>
                </a:pathLst>
              </a:custGeom>
              <a:solidFill>
                <a:schemeClr val="lt2"/>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641" name="Google Shape;1641;p28"/>
              <p:cNvSpPr/>
              <p:nvPr/>
            </p:nvSpPr>
            <p:spPr>
              <a:xfrm>
                <a:off x="2237788" y="2767425"/>
                <a:ext cx="45850" cy="45875"/>
              </a:xfrm>
              <a:custGeom>
                <a:avLst/>
                <a:gdLst/>
                <a:ahLst/>
                <a:cxnLst/>
                <a:rect l="l" t="t" r="r" b="b"/>
                <a:pathLst>
                  <a:path w="1834" h="1835" extrusionOk="0">
                    <a:moveTo>
                      <a:pt x="917" y="1"/>
                    </a:moveTo>
                    <a:cubicBezTo>
                      <a:pt x="405" y="1"/>
                      <a:pt x="0" y="418"/>
                      <a:pt x="0" y="918"/>
                    </a:cubicBezTo>
                    <a:cubicBezTo>
                      <a:pt x="0" y="1430"/>
                      <a:pt x="405" y="1834"/>
                      <a:pt x="917" y="1834"/>
                    </a:cubicBezTo>
                    <a:cubicBezTo>
                      <a:pt x="1417" y="1834"/>
                      <a:pt x="1834" y="1430"/>
                      <a:pt x="1834" y="918"/>
                    </a:cubicBezTo>
                    <a:cubicBezTo>
                      <a:pt x="1834" y="418"/>
                      <a:pt x="1417" y="1"/>
                      <a:pt x="917" y="1"/>
                    </a:cubicBezTo>
                    <a:close/>
                  </a:path>
                </a:pathLst>
              </a:custGeom>
              <a:solidFill>
                <a:schemeClr val="lt2"/>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642" name="Google Shape;1642;p28"/>
              <p:cNvSpPr/>
              <p:nvPr/>
            </p:nvSpPr>
            <p:spPr>
              <a:xfrm>
                <a:off x="2188363" y="2966025"/>
                <a:ext cx="605150" cy="327050"/>
              </a:xfrm>
              <a:custGeom>
                <a:avLst/>
                <a:gdLst/>
                <a:ahLst/>
                <a:cxnLst/>
                <a:rect l="l" t="t" r="r" b="b"/>
                <a:pathLst>
                  <a:path w="24206" h="13082" extrusionOk="0">
                    <a:moveTo>
                      <a:pt x="12424" y="0"/>
                    </a:moveTo>
                    <a:cubicBezTo>
                      <a:pt x="5181" y="0"/>
                      <a:pt x="1" y="6071"/>
                      <a:pt x="1" y="6071"/>
                    </a:cubicBezTo>
                    <a:cubicBezTo>
                      <a:pt x="4097" y="11322"/>
                      <a:pt x="8125" y="13081"/>
                      <a:pt x="11684" y="13081"/>
                    </a:cubicBezTo>
                    <a:cubicBezTo>
                      <a:pt x="18913" y="13081"/>
                      <a:pt x="24206" y="5820"/>
                      <a:pt x="24206" y="5820"/>
                    </a:cubicBezTo>
                    <a:cubicBezTo>
                      <a:pt x="20028" y="1462"/>
                      <a:pt x="15978" y="0"/>
                      <a:pt x="12424" y="0"/>
                    </a:cubicBezTo>
                    <a:close/>
                  </a:path>
                </a:pathLst>
              </a:custGeom>
              <a:solidFill>
                <a:schemeClr val="dk1"/>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643" name="Google Shape;1643;p28"/>
              <p:cNvSpPr/>
              <p:nvPr/>
            </p:nvSpPr>
            <p:spPr>
              <a:xfrm>
                <a:off x="2231813" y="3001925"/>
                <a:ext cx="519450" cy="255875"/>
              </a:xfrm>
              <a:custGeom>
                <a:avLst/>
                <a:gdLst/>
                <a:ahLst/>
                <a:cxnLst/>
                <a:rect l="l" t="t" r="r" b="b"/>
                <a:pathLst>
                  <a:path w="20778" h="10235" extrusionOk="0">
                    <a:moveTo>
                      <a:pt x="10667" y="1"/>
                    </a:moveTo>
                    <a:cubicBezTo>
                      <a:pt x="9125" y="1"/>
                      <a:pt x="7691" y="298"/>
                      <a:pt x="6406" y="741"/>
                    </a:cubicBezTo>
                    <a:cubicBezTo>
                      <a:pt x="4001" y="1610"/>
                      <a:pt x="1811" y="3015"/>
                      <a:pt x="1" y="4837"/>
                    </a:cubicBezTo>
                    <a:cubicBezTo>
                      <a:pt x="1989" y="7206"/>
                      <a:pt x="3978" y="8659"/>
                      <a:pt x="5918" y="9445"/>
                    </a:cubicBezTo>
                    <a:cubicBezTo>
                      <a:pt x="7273" y="10003"/>
                      <a:pt x="8594" y="10235"/>
                      <a:pt x="9854" y="10235"/>
                    </a:cubicBezTo>
                    <a:cubicBezTo>
                      <a:pt x="12115" y="10235"/>
                      <a:pt x="14179" y="9488"/>
                      <a:pt x="15884" y="8540"/>
                    </a:cubicBezTo>
                    <a:cubicBezTo>
                      <a:pt x="17717" y="7516"/>
                      <a:pt x="19372" y="6194"/>
                      <a:pt x="20777" y="4635"/>
                    </a:cubicBezTo>
                    <a:cubicBezTo>
                      <a:pt x="18682" y="2610"/>
                      <a:pt x="16634" y="1372"/>
                      <a:pt x="14681" y="694"/>
                    </a:cubicBezTo>
                    <a:cubicBezTo>
                      <a:pt x="13286" y="203"/>
                      <a:pt x="11940" y="1"/>
                      <a:pt x="10667" y="1"/>
                    </a:cubicBezTo>
                    <a:close/>
                  </a:path>
                </a:pathLst>
              </a:custGeom>
              <a:solidFill>
                <a:srgbClr val="FFFFF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644" name="Google Shape;1644;p28"/>
              <p:cNvSpPr/>
              <p:nvPr/>
            </p:nvSpPr>
            <p:spPr>
              <a:xfrm>
                <a:off x="2323513" y="3001925"/>
                <a:ext cx="327725" cy="255875"/>
              </a:xfrm>
              <a:custGeom>
                <a:avLst/>
                <a:gdLst/>
                <a:ahLst/>
                <a:cxnLst/>
                <a:rect l="l" t="t" r="r" b="b"/>
                <a:pathLst>
                  <a:path w="13109" h="10235" extrusionOk="0">
                    <a:moveTo>
                      <a:pt x="6994" y="1"/>
                    </a:moveTo>
                    <a:cubicBezTo>
                      <a:pt x="5454" y="1"/>
                      <a:pt x="4023" y="298"/>
                      <a:pt x="2738" y="741"/>
                    </a:cubicBezTo>
                    <a:cubicBezTo>
                      <a:pt x="214" y="3015"/>
                      <a:pt x="0" y="6897"/>
                      <a:pt x="2250" y="9445"/>
                    </a:cubicBezTo>
                    <a:cubicBezTo>
                      <a:pt x="3601" y="10003"/>
                      <a:pt x="4919" y="10235"/>
                      <a:pt x="6178" y="10235"/>
                    </a:cubicBezTo>
                    <a:cubicBezTo>
                      <a:pt x="8437" y="10235"/>
                      <a:pt x="10503" y="9488"/>
                      <a:pt x="12216" y="8540"/>
                    </a:cubicBezTo>
                    <a:cubicBezTo>
                      <a:pt x="12799" y="7575"/>
                      <a:pt x="13109" y="6468"/>
                      <a:pt x="13109" y="5337"/>
                    </a:cubicBezTo>
                    <a:cubicBezTo>
                      <a:pt x="13109" y="3563"/>
                      <a:pt x="12347" y="1860"/>
                      <a:pt x="11013" y="694"/>
                    </a:cubicBezTo>
                    <a:cubicBezTo>
                      <a:pt x="9613" y="203"/>
                      <a:pt x="8266" y="1"/>
                      <a:pt x="6994" y="1"/>
                    </a:cubicBezTo>
                    <a:close/>
                  </a:path>
                </a:pathLst>
              </a:custGeom>
              <a:solidFill>
                <a:schemeClr val="accent5"/>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645" name="Google Shape;1645;p28"/>
              <p:cNvSpPr/>
              <p:nvPr/>
            </p:nvSpPr>
            <p:spPr>
              <a:xfrm>
                <a:off x="2414288" y="3053475"/>
                <a:ext cx="163725" cy="163750"/>
              </a:xfrm>
              <a:custGeom>
                <a:avLst/>
                <a:gdLst/>
                <a:ahLst/>
                <a:cxnLst/>
                <a:rect l="l" t="t" r="r" b="b"/>
                <a:pathLst>
                  <a:path w="6549" h="6550" extrusionOk="0">
                    <a:moveTo>
                      <a:pt x="3275" y="1"/>
                    </a:moveTo>
                    <a:cubicBezTo>
                      <a:pt x="1465" y="1"/>
                      <a:pt x="0" y="1465"/>
                      <a:pt x="0" y="3275"/>
                    </a:cubicBezTo>
                    <a:cubicBezTo>
                      <a:pt x="0" y="5085"/>
                      <a:pt x="1465" y="6549"/>
                      <a:pt x="3275" y="6549"/>
                    </a:cubicBezTo>
                    <a:cubicBezTo>
                      <a:pt x="5084" y="6549"/>
                      <a:pt x="6549" y="5085"/>
                      <a:pt x="6549" y="3275"/>
                    </a:cubicBezTo>
                    <a:cubicBezTo>
                      <a:pt x="6549" y="1465"/>
                      <a:pt x="5084" y="1"/>
                      <a:pt x="3275" y="1"/>
                    </a:cubicBezTo>
                    <a:close/>
                  </a:path>
                </a:pathLst>
              </a:custGeom>
              <a:solidFill>
                <a:schemeClr val="dk1"/>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646" name="Google Shape;1646;p28"/>
              <p:cNvSpPr/>
              <p:nvPr/>
            </p:nvSpPr>
            <p:spPr>
              <a:xfrm>
                <a:off x="2414288" y="3061525"/>
                <a:ext cx="70875" cy="70850"/>
              </a:xfrm>
              <a:custGeom>
                <a:avLst/>
                <a:gdLst/>
                <a:ahLst/>
                <a:cxnLst/>
                <a:rect l="l" t="t" r="r" b="b"/>
                <a:pathLst>
                  <a:path w="2835" h="2834" extrusionOk="0">
                    <a:moveTo>
                      <a:pt x="1417" y="0"/>
                    </a:moveTo>
                    <a:cubicBezTo>
                      <a:pt x="643" y="0"/>
                      <a:pt x="0" y="631"/>
                      <a:pt x="0" y="1417"/>
                    </a:cubicBezTo>
                    <a:cubicBezTo>
                      <a:pt x="0" y="2191"/>
                      <a:pt x="643" y="2834"/>
                      <a:pt x="1417" y="2834"/>
                    </a:cubicBezTo>
                    <a:cubicBezTo>
                      <a:pt x="2203" y="2834"/>
                      <a:pt x="2834" y="2191"/>
                      <a:pt x="2834" y="1417"/>
                    </a:cubicBezTo>
                    <a:cubicBezTo>
                      <a:pt x="2834" y="631"/>
                      <a:pt x="2203" y="0"/>
                      <a:pt x="1417" y="0"/>
                    </a:cubicBezTo>
                    <a:close/>
                  </a:path>
                </a:pathLst>
              </a:custGeom>
              <a:solidFill>
                <a:srgbClr val="FFFFF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647" name="Google Shape;1647;p28"/>
              <p:cNvSpPr/>
              <p:nvPr/>
            </p:nvSpPr>
            <p:spPr>
              <a:xfrm>
                <a:off x="2248188" y="2874600"/>
                <a:ext cx="486700" cy="486675"/>
              </a:xfrm>
              <a:custGeom>
                <a:avLst/>
                <a:gdLst/>
                <a:ahLst/>
                <a:cxnLst/>
                <a:rect l="l" t="t" r="r" b="b"/>
                <a:pathLst>
                  <a:path w="19468" h="19467" extrusionOk="0">
                    <a:moveTo>
                      <a:pt x="18039" y="0"/>
                    </a:moveTo>
                    <a:lnTo>
                      <a:pt x="1" y="18038"/>
                    </a:lnTo>
                    <a:lnTo>
                      <a:pt x="1429" y="19467"/>
                    </a:lnTo>
                    <a:lnTo>
                      <a:pt x="19467" y="1429"/>
                    </a:lnTo>
                    <a:lnTo>
                      <a:pt x="18039" y="0"/>
                    </a:lnTo>
                    <a:close/>
                  </a:path>
                </a:pathLst>
              </a:custGeom>
              <a:solidFill>
                <a:schemeClr val="accent2"/>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648" name="Google Shape;1648;p28"/>
              <p:cNvSpPr/>
              <p:nvPr/>
            </p:nvSpPr>
            <p:spPr>
              <a:xfrm>
                <a:off x="2248188" y="2874600"/>
                <a:ext cx="487000" cy="486675"/>
              </a:xfrm>
              <a:custGeom>
                <a:avLst/>
                <a:gdLst/>
                <a:ahLst/>
                <a:cxnLst/>
                <a:rect l="l" t="t" r="r" b="b"/>
                <a:pathLst>
                  <a:path w="19480" h="19467" extrusionOk="0">
                    <a:moveTo>
                      <a:pt x="1441" y="0"/>
                    </a:moveTo>
                    <a:lnTo>
                      <a:pt x="1" y="1429"/>
                    </a:lnTo>
                    <a:lnTo>
                      <a:pt x="18039" y="19467"/>
                    </a:lnTo>
                    <a:lnTo>
                      <a:pt x="19479" y="18038"/>
                    </a:lnTo>
                    <a:lnTo>
                      <a:pt x="1441" y="0"/>
                    </a:lnTo>
                    <a:close/>
                  </a:path>
                </a:pathLst>
              </a:custGeom>
              <a:solidFill>
                <a:schemeClr val="accent2"/>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grpSp>
      </p:grpSp>
      <p:grpSp>
        <p:nvGrpSpPr>
          <p:cNvPr id="1649" name="Google Shape;1649;p28"/>
          <p:cNvGrpSpPr/>
          <p:nvPr/>
        </p:nvGrpSpPr>
        <p:grpSpPr>
          <a:xfrm>
            <a:off x="5118024" y="2274161"/>
            <a:ext cx="1909495" cy="884287"/>
            <a:chOff x="5303875" y="2560000"/>
            <a:chExt cx="1955988" cy="883575"/>
          </a:xfrm>
        </p:grpSpPr>
        <p:cxnSp>
          <p:nvCxnSpPr>
            <p:cNvPr id="1650" name="Google Shape;1650;p28"/>
            <p:cNvCxnSpPr/>
            <p:nvPr/>
          </p:nvCxnSpPr>
          <p:spPr>
            <a:xfrm rot="10800000" flipH="1">
              <a:off x="5303875" y="2923200"/>
              <a:ext cx="981000" cy="371400"/>
            </a:xfrm>
            <a:prstGeom prst="curvedConnector3">
              <a:avLst>
                <a:gd name="adj1" fmla="val 50000"/>
              </a:avLst>
            </a:prstGeom>
            <a:noFill/>
            <a:ln w="28575" cap="flat" cmpd="sng">
              <a:solidFill>
                <a:schemeClr val="lt2"/>
              </a:solidFill>
              <a:prstDash val="solid"/>
              <a:round/>
              <a:headEnd type="none" w="med" len="med"/>
              <a:tailEnd type="none" w="med" len="med"/>
            </a:ln>
          </p:spPr>
        </p:cxnSp>
        <p:grpSp>
          <p:nvGrpSpPr>
            <p:cNvPr id="1651" name="Google Shape;1651;p28"/>
            <p:cNvGrpSpPr/>
            <p:nvPr/>
          </p:nvGrpSpPr>
          <p:grpSpPr>
            <a:xfrm>
              <a:off x="6093913" y="2560000"/>
              <a:ext cx="1165950" cy="883575"/>
              <a:chOff x="6093913" y="2560000"/>
              <a:chExt cx="1165950" cy="883575"/>
            </a:xfrm>
          </p:grpSpPr>
          <p:sp>
            <p:nvSpPr>
              <p:cNvPr id="1652" name="Google Shape;1652;p28"/>
              <p:cNvSpPr/>
              <p:nvPr/>
            </p:nvSpPr>
            <p:spPr>
              <a:xfrm>
                <a:off x="6093913" y="2560000"/>
                <a:ext cx="1165950" cy="883575"/>
              </a:xfrm>
              <a:custGeom>
                <a:avLst/>
                <a:gdLst/>
                <a:ahLst/>
                <a:cxnLst/>
                <a:rect l="l" t="t" r="r" b="b"/>
                <a:pathLst>
                  <a:path w="46638" h="35343" extrusionOk="0">
                    <a:moveTo>
                      <a:pt x="18215" y="0"/>
                    </a:moveTo>
                    <a:cubicBezTo>
                      <a:pt x="16558" y="0"/>
                      <a:pt x="14934" y="142"/>
                      <a:pt x="13526" y="333"/>
                    </a:cubicBezTo>
                    <a:cubicBezTo>
                      <a:pt x="11502" y="606"/>
                      <a:pt x="9359" y="1178"/>
                      <a:pt x="8061" y="2761"/>
                    </a:cubicBezTo>
                    <a:cubicBezTo>
                      <a:pt x="5120" y="6333"/>
                      <a:pt x="8394" y="11953"/>
                      <a:pt x="6704" y="16251"/>
                    </a:cubicBezTo>
                    <a:cubicBezTo>
                      <a:pt x="5977" y="18109"/>
                      <a:pt x="4406" y="19490"/>
                      <a:pt x="3382" y="21192"/>
                    </a:cubicBezTo>
                    <a:cubicBezTo>
                      <a:pt x="0" y="26788"/>
                      <a:pt x="3275" y="34027"/>
                      <a:pt x="9704" y="35182"/>
                    </a:cubicBezTo>
                    <a:cubicBezTo>
                      <a:pt x="10309" y="35292"/>
                      <a:pt x="10908" y="35342"/>
                      <a:pt x="11503" y="35342"/>
                    </a:cubicBezTo>
                    <a:cubicBezTo>
                      <a:pt x="17273" y="35342"/>
                      <a:pt x="22604" y="30617"/>
                      <a:pt x="28552" y="30110"/>
                    </a:cubicBezTo>
                    <a:cubicBezTo>
                      <a:pt x="28976" y="30073"/>
                      <a:pt x="29405" y="30058"/>
                      <a:pt x="29836" y="30058"/>
                    </a:cubicBezTo>
                    <a:cubicBezTo>
                      <a:pt x="32295" y="30058"/>
                      <a:pt x="34835" y="30566"/>
                      <a:pt x="37239" y="30566"/>
                    </a:cubicBezTo>
                    <a:cubicBezTo>
                      <a:pt x="38923" y="30566"/>
                      <a:pt x="40541" y="30317"/>
                      <a:pt x="42018" y="29467"/>
                    </a:cubicBezTo>
                    <a:cubicBezTo>
                      <a:pt x="45792" y="27288"/>
                      <a:pt x="46637" y="21883"/>
                      <a:pt x="44899" y="17882"/>
                    </a:cubicBezTo>
                    <a:cubicBezTo>
                      <a:pt x="43161" y="13870"/>
                      <a:pt x="39529" y="11060"/>
                      <a:pt x="35850" y="8703"/>
                    </a:cubicBezTo>
                    <a:cubicBezTo>
                      <a:pt x="32505" y="6560"/>
                      <a:pt x="29326" y="3595"/>
                      <a:pt x="25980" y="1630"/>
                    </a:cubicBezTo>
                    <a:cubicBezTo>
                      <a:pt x="23875" y="399"/>
                      <a:pt x="20999" y="0"/>
                      <a:pt x="18215" y="0"/>
                    </a:cubicBezTo>
                    <a:close/>
                  </a:path>
                </a:pathLst>
              </a:custGeom>
              <a:solidFill>
                <a:schemeClr val="lt2"/>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653" name="Google Shape;1653;p28"/>
              <p:cNvSpPr/>
              <p:nvPr/>
            </p:nvSpPr>
            <p:spPr>
              <a:xfrm>
                <a:off x="6394238" y="2829950"/>
                <a:ext cx="592675" cy="261650"/>
              </a:xfrm>
              <a:custGeom>
                <a:avLst/>
                <a:gdLst/>
                <a:ahLst/>
                <a:cxnLst/>
                <a:rect l="l" t="t" r="r" b="b"/>
                <a:pathLst>
                  <a:path w="23707" h="10466" extrusionOk="0">
                    <a:moveTo>
                      <a:pt x="3323" y="0"/>
                    </a:moveTo>
                    <a:cubicBezTo>
                      <a:pt x="2430" y="0"/>
                      <a:pt x="1668" y="0"/>
                      <a:pt x="1096" y="12"/>
                    </a:cubicBezTo>
                    <a:lnTo>
                      <a:pt x="858" y="12"/>
                    </a:lnTo>
                    <a:cubicBezTo>
                      <a:pt x="382" y="12"/>
                      <a:pt x="1" y="429"/>
                      <a:pt x="37" y="905"/>
                    </a:cubicBezTo>
                    <a:lnTo>
                      <a:pt x="84" y="1703"/>
                    </a:lnTo>
                    <a:lnTo>
                      <a:pt x="156" y="2691"/>
                    </a:lnTo>
                    <a:lnTo>
                      <a:pt x="644" y="10025"/>
                    </a:lnTo>
                    <a:lnTo>
                      <a:pt x="668" y="10466"/>
                    </a:lnTo>
                    <a:lnTo>
                      <a:pt x="23242" y="10466"/>
                    </a:lnTo>
                    <a:lnTo>
                      <a:pt x="23682" y="453"/>
                    </a:lnTo>
                    <a:lnTo>
                      <a:pt x="23706" y="84"/>
                    </a:lnTo>
                    <a:lnTo>
                      <a:pt x="21587" y="72"/>
                    </a:lnTo>
                    <a:lnTo>
                      <a:pt x="21063" y="72"/>
                    </a:lnTo>
                    <a:lnTo>
                      <a:pt x="18765" y="48"/>
                    </a:lnTo>
                    <a:lnTo>
                      <a:pt x="18122" y="48"/>
                    </a:lnTo>
                    <a:cubicBezTo>
                      <a:pt x="16634" y="36"/>
                      <a:pt x="14943" y="24"/>
                      <a:pt x="13229" y="24"/>
                    </a:cubicBezTo>
                    <a:lnTo>
                      <a:pt x="12693" y="24"/>
                    </a:lnTo>
                    <a:cubicBezTo>
                      <a:pt x="10562" y="12"/>
                      <a:pt x="8395" y="0"/>
                      <a:pt x="6454" y="0"/>
                    </a:cubicBezTo>
                    <a:close/>
                  </a:path>
                </a:pathLst>
              </a:custGeom>
              <a:solidFill>
                <a:schemeClr val="accent3"/>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654" name="Google Shape;1654;p28"/>
              <p:cNvSpPr/>
              <p:nvPr/>
            </p:nvSpPr>
            <p:spPr>
              <a:xfrm>
                <a:off x="6407938" y="2829450"/>
                <a:ext cx="475675" cy="239225"/>
              </a:xfrm>
              <a:custGeom>
                <a:avLst/>
                <a:gdLst/>
                <a:ahLst/>
                <a:cxnLst/>
                <a:rect l="l" t="t" r="r" b="b"/>
                <a:pathLst>
                  <a:path w="19027" h="9569" extrusionOk="0">
                    <a:moveTo>
                      <a:pt x="4065" y="0"/>
                    </a:moveTo>
                    <a:cubicBezTo>
                      <a:pt x="2452" y="0"/>
                      <a:pt x="1126" y="6"/>
                      <a:pt x="310" y="20"/>
                    </a:cubicBezTo>
                    <a:cubicBezTo>
                      <a:pt x="203" y="20"/>
                      <a:pt x="108" y="44"/>
                      <a:pt x="1" y="92"/>
                    </a:cubicBezTo>
                    <a:lnTo>
                      <a:pt x="2644" y="9569"/>
                    </a:lnTo>
                    <a:lnTo>
                      <a:pt x="19027" y="5021"/>
                    </a:lnTo>
                    <a:lnTo>
                      <a:pt x="17658" y="68"/>
                    </a:lnTo>
                    <a:cubicBezTo>
                      <a:pt x="13532" y="34"/>
                      <a:pt x="7960" y="0"/>
                      <a:pt x="4065" y="0"/>
                    </a:cubicBezTo>
                    <a:close/>
                  </a:path>
                </a:pathLst>
              </a:custGeom>
              <a:solidFill>
                <a:srgbClr val="0000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655" name="Google Shape;1655;p28"/>
              <p:cNvSpPr/>
              <p:nvPr/>
            </p:nvSpPr>
            <p:spPr>
              <a:xfrm>
                <a:off x="6378763" y="2562350"/>
                <a:ext cx="516475" cy="497400"/>
              </a:xfrm>
              <a:custGeom>
                <a:avLst/>
                <a:gdLst/>
                <a:ahLst/>
                <a:cxnLst/>
                <a:rect l="l" t="t" r="r" b="b"/>
                <a:pathLst>
                  <a:path w="20659" h="19896" extrusionOk="0">
                    <a:moveTo>
                      <a:pt x="16396" y="0"/>
                    </a:moveTo>
                    <a:lnTo>
                      <a:pt x="1" y="4549"/>
                    </a:lnTo>
                    <a:lnTo>
                      <a:pt x="4275" y="19896"/>
                    </a:lnTo>
                    <a:lnTo>
                      <a:pt x="20658" y="15348"/>
                    </a:lnTo>
                    <a:lnTo>
                      <a:pt x="16396" y="0"/>
                    </a:lnTo>
                    <a:close/>
                  </a:path>
                </a:pathLst>
              </a:custGeom>
              <a:solidFill>
                <a:srgbClr val="E3E3E3"/>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656" name="Google Shape;1656;p28"/>
              <p:cNvSpPr/>
              <p:nvPr/>
            </p:nvSpPr>
            <p:spPr>
              <a:xfrm>
                <a:off x="6527288" y="2585875"/>
                <a:ext cx="492950" cy="471500"/>
              </a:xfrm>
              <a:custGeom>
                <a:avLst/>
                <a:gdLst/>
                <a:ahLst/>
                <a:cxnLst/>
                <a:rect l="l" t="t" r="r" b="b"/>
                <a:pathLst>
                  <a:path w="19718" h="18860" extrusionOk="0">
                    <a:moveTo>
                      <a:pt x="3001" y="0"/>
                    </a:moveTo>
                    <a:lnTo>
                      <a:pt x="2775" y="1203"/>
                    </a:lnTo>
                    <a:lnTo>
                      <a:pt x="2477" y="2774"/>
                    </a:lnTo>
                    <a:lnTo>
                      <a:pt x="2430" y="3000"/>
                    </a:lnTo>
                    <a:lnTo>
                      <a:pt x="1132" y="9751"/>
                    </a:lnTo>
                    <a:lnTo>
                      <a:pt x="846" y="11228"/>
                    </a:lnTo>
                    <a:lnTo>
                      <a:pt x="739" y="11799"/>
                    </a:lnTo>
                    <a:lnTo>
                      <a:pt x="1" y="15645"/>
                    </a:lnTo>
                    <a:lnTo>
                      <a:pt x="6085" y="16812"/>
                    </a:lnTo>
                    <a:lnTo>
                      <a:pt x="6549" y="16907"/>
                    </a:lnTo>
                    <a:lnTo>
                      <a:pt x="13396" y="18217"/>
                    </a:lnTo>
                    <a:lnTo>
                      <a:pt x="15741" y="18669"/>
                    </a:lnTo>
                    <a:lnTo>
                      <a:pt x="16265" y="18764"/>
                    </a:lnTo>
                    <a:lnTo>
                      <a:pt x="16705" y="18860"/>
                    </a:lnTo>
                    <a:lnTo>
                      <a:pt x="18372" y="10216"/>
                    </a:lnTo>
                    <a:lnTo>
                      <a:pt x="18801" y="7930"/>
                    </a:lnTo>
                    <a:lnTo>
                      <a:pt x="18884" y="7489"/>
                    </a:lnTo>
                    <a:lnTo>
                      <a:pt x="19718" y="3203"/>
                    </a:lnTo>
                    <a:lnTo>
                      <a:pt x="11145" y="1560"/>
                    </a:lnTo>
                    <a:lnTo>
                      <a:pt x="5418" y="464"/>
                    </a:lnTo>
                    <a:lnTo>
                      <a:pt x="3001" y="0"/>
                    </a:lnTo>
                    <a:close/>
                  </a:path>
                </a:pathLst>
              </a:custGeom>
              <a:solidFill>
                <a:schemeClr val="lt2"/>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657" name="Google Shape;1657;p28"/>
              <p:cNvSpPr/>
              <p:nvPr/>
            </p:nvSpPr>
            <p:spPr>
              <a:xfrm>
                <a:off x="6495738" y="2654925"/>
                <a:ext cx="425100" cy="398575"/>
              </a:xfrm>
              <a:custGeom>
                <a:avLst/>
                <a:gdLst/>
                <a:ahLst/>
                <a:cxnLst/>
                <a:rect l="l" t="t" r="r" b="b"/>
                <a:pathLst>
                  <a:path w="17004" h="15943" extrusionOk="0">
                    <a:moveTo>
                      <a:pt x="1" y="0"/>
                    </a:moveTo>
                    <a:lnTo>
                      <a:pt x="1" y="15943"/>
                    </a:lnTo>
                    <a:lnTo>
                      <a:pt x="17003" y="15943"/>
                    </a:lnTo>
                    <a:lnTo>
                      <a:pt x="17003" y="0"/>
                    </a:lnTo>
                    <a:close/>
                  </a:path>
                </a:pathLst>
              </a:custGeom>
              <a:solidFill>
                <a:srgbClr val="FFFFF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658" name="Google Shape;1658;p28"/>
              <p:cNvSpPr/>
              <p:nvPr/>
            </p:nvSpPr>
            <p:spPr>
              <a:xfrm>
                <a:off x="6477288" y="2660875"/>
                <a:ext cx="456625" cy="398275"/>
              </a:xfrm>
              <a:custGeom>
                <a:avLst/>
                <a:gdLst/>
                <a:ahLst/>
                <a:cxnLst/>
                <a:rect l="l" t="t" r="r" b="b"/>
                <a:pathLst>
                  <a:path w="18265" h="15931" extrusionOk="0">
                    <a:moveTo>
                      <a:pt x="1" y="0"/>
                    </a:moveTo>
                    <a:lnTo>
                      <a:pt x="1" y="15931"/>
                    </a:lnTo>
                    <a:lnTo>
                      <a:pt x="18265" y="15931"/>
                    </a:lnTo>
                    <a:lnTo>
                      <a:pt x="18265" y="0"/>
                    </a:lnTo>
                    <a:close/>
                  </a:path>
                </a:pathLst>
              </a:custGeom>
              <a:solidFill>
                <a:schemeClr val="lt1"/>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659" name="Google Shape;1659;p28"/>
              <p:cNvSpPr/>
              <p:nvPr/>
            </p:nvSpPr>
            <p:spPr>
              <a:xfrm>
                <a:off x="6396638" y="2769225"/>
                <a:ext cx="613475" cy="491150"/>
              </a:xfrm>
              <a:custGeom>
                <a:avLst/>
                <a:gdLst/>
                <a:ahLst/>
                <a:cxnLst/>
                <a:rect l="l" t="t" r="r" b="b"/>
                <a:pathLst>
                  <a:path w="24539" h="19646" extrusionOk="0">
                    <a:moveTo>
                      <a:pt x="14216" y="0"/>
                    </a:moveTo>
                    <a:cubicBezTo>
                      <a:pt x="13847" y="0"/>
                      <a:pt x="13514" y="227"/>
                      <a:pt x="13371" y="572"/>
                    </a:cubicBezTo>
                    <a:lnTo>
                      <a:pt x="12609" y="2429"/>
                    </a:lnTo>
                    <a:lnTo>
                      <a:pt x="12228" y="3358"/>
                    </a:lnTo>
                    <a:cubicBezTo>
                      <a:pt x="12085" y="3703"/>
                      <a:pt x="11740" y="3929"/>
                      <a:pt x="11371" y="3929"/>
                    </a:cubicBezTo>
                    <a:lnTo>
                      <a:pt x="6084" y="3882"/>
                    </a:lnTo>
                    <a:lnTo>
                      <a:pt x="3965" y="3870"/>
                    </a:lnTo>
                    <a:lnTo>
                      <a:pt x="3239" y="3870"/>
                    </a:lnTo>
                    <a:lnTo>
                      <a:pt x="1393" y="3846"/>
                    </a:lnTo>
                    <a:lnTo>
                      <a:pt x="679" y="3846"/>
                    </a:lnTo>
                    <a:cubicBezTo>
                      <a:pt x="417" y="3846"/>
                      <a:pt x="179" y="3953"/>
                      <a:pt x="0" y="4132"/>
                    </a:cubicBezTo>
                    <a:lnTo>
                      <a:pt x="60" y="5120"/>
                    </a:lnTo>
                    <a:cubicBezTo>
                      <a:pt x="36" y="5215"/>
                      <a:pt x="24" y="5310"/>
                      <a:pt x="36" y="5418"/>
                    </a:cubicBezTo>
                    <a:lnTo>
                      <a:pt x="548" y="12454"/>
                    </a:lnTo>
                    <a:lnTo>
                      <a:pt x="584" y="12883"/>
                    </a:lnTo>
                    <a:lnTo>
                      <a:pt x="1048" y="19360"/>
                    </a:lnTo>
                    <a:lnTo>
                      <a:pt x="1048" y="19396"/>
                    </a:lnTo>
                    <a:cubicBezTo>
                      <a:pt x="1226" y="19550"/>
                      <a:pt x="1453" y="19646"/>
                      <a:pt x="1679" y="19646"/>
                    </a:cubicBezTo>
                    <a:lnTo>
                      <a:pt x="22432" y="19646"/>
                    </a:lnTo>
                    <a:cubicBezTo>
                      <a:pt x="22920" y="19646"/>
                      <a:pt x="23324" y="19265"/>
                      <a:pt x="23348" y="18776"/>
                    </a:cubicBezTo>
                    <a:lnTo>
                      <a:pt x="24539" y="1000"/>
                    </a:lnTo>
                    <a:cubicBezTo>
                      <a:pt x="24539" y="941"/>
                      <a:pt x="24539" y="881"/>
                      <a:pt x="24527" y="822"/>
                    </a:cubicBezTo>
                    <a:lnTo>
                      <a:pt x="24503" y="798"/>
                    </a:lnTo>
                    <a:lnTo>
                      <a:pt x="24479" y="774"/>
                    </a:lnTo>
                    <a:lnTo>
                      <a:pt x="24456" y="762"/>
                    </a:lnTo>
                    <a:cubicBezTo>
                      <a:pt x="24432" y="739"/>
                      <a:pt x="24408" y="727"/>
                      <a:pt x="24384" y="715"/>
                    </a:cubicBezTo>
                    <a:lnTo>
                      <a:pt x="24348" y="691"/>
                    </a:lnTo>
                    <a:lnTo>
                      <a:pt x="24337" y="679"/>
                    </a:lnTo>
                    <a:cubicBezTo>
                      <a:pt x="24301" y="667"/>
                      <a:pt x="24265" y="655"/>
                      <a:pt x="24229" y="643"/>
                    </a:cubicBezTo>
                    <a:lnTo>
                      <a:pt x="24206" y="631"/>
                    </a:lnTo>
                    <a:lnTo>
                      <a:pt x="24194" y="631"/>
                    </a:lnTo>
                    <a:lnTo>
                      <a:pt x="24170" y="619"/>
                    </a:lnTo>
                    <a:lnTo>
                      <a:pt x="24134" y="608"/>
                    </a:lnTo>
                    <a:lnTo>
                      <a:pt x="24086" y="596"/>
                    </a:lnTo>
                    <a:lnTo>
                      <a:pt x="24027" y="596"/>
                    </a:lnTo>
                    <a:lnTo>
                      <a:pt x="24110" y="155"/>
                    </a:lnTo>
                    <a:cubicBezTo>
                      <a:pt x="23967" y="60"/>
                      <a:pt x="23789" y="12"/>
                      <a:pt x="23622" y="0"/>
                    </a:cubicBezTo>
                    <a:close/>
                  </a:path>
                </a:pathLst>
              </a:custGeom>
              <a:solidFill>
                <a:srgbClr val="0000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660" name="Google Shape;1660;p28"/>
              <p:cNvSpPr/>
              <p:nvPr/>
            </p:nvSpPr>
            <p:spPr>
              <a:xfrm>
                <a:off x="6396338" y="2783800"/>
                <a:ext cx="621525" cy="490875"/>
              </a:xfrm>
              <a:custGeom>
                <a:avLst/>
                <a:gdLst/>
                <a:ahLst/>
                <a:cxnLst/>
                <a:rect l="l" t="t" r="r" b="b"/>
                <a:pathLst>
                  <a:path w="24861" h="19635" extrusionOk="0">
                    <a:moveTo>
                      <a:pt x="14526" y="1"/>
                    </a:moveTo>
                    <a:cubicBezTo>
                      <a:pt x="14145" y="1"/>
                      <a:pt x="13811" y="215"/>
                      <a:pt x="13669" y="572"/>
                    </a:cubicBezTo>
                    <a:lnTo>
                      <a:pt x="13145" y="1846"/>
                    </a:lnTo>
                    <a:lnTo>
                      <a:pt x="12526" y="3346"/>
                    </a:lnTo>
                    <a:cubicBezTo>
                      <a:pt x="12383" y="3692"/>
                      <a:pt x="12037" y="3918"/>
                      <a:pt x="11668" y="3918"/>
                    </a:cubicBezTo>
                    <a:lnTo>
                      <a:pt x="5977" y="3870"/>
                    </a:lnTo>
                    <a:lnTo>
                      <a:pt x="3977" y="3858"/>
                    </a:lnTo>
                    <a:lnTo>
                      <a:pt x="3251" y="3858"/>
                    </a:lnTo>
                    <a:lnTo>
                      <a:pt x="1572" y="3835"/>
                    </a:lnTo>
                    <a:lnTo>
                      <a:pt x="977" y="3835"/>
                    </a:lnTo>
                    <a:cubicBezTo>
                      <a:pt x="429" y="3835"/>
                      <a:pt x="0" y="4287"/>
                      <a:pt x="48" y="4835"/>
                    </a:cubicBezTo>
                    <a:lnTo>
                      <a:pt x="560" y="11871"/>
                    </a:lnTo>
                    <a:lnTo>
                      <a:pt x="596" y="12300"/>
                    </a:lnTo>
                    <a:lnTo>
                      <a:pt x="1060" y="18777"/>
                    </a:lnTo>
                    <a:lnTo>
                      <a:pt x="1060" y="18813"/>
                    </a:lnTo>
                    <a:cubicBezTo>
                      <a:pt x="1119" y="19277"/>
                      <a:pt x="1512" y="19634"/>
                      <a:pt x="1977" y="19634"/>
                    </a:cubicBezTo>
                    <a:lnTo>
                      <a:pt x="22729" y="19634"/>
                    </a:lnTo>
                    <a:cubicBezTo>
                      <a:pt x="23217" y="19634"/>
                      <a:pt x="23622" y="19265"/>
                      <a:pt x="23658" y="18777"/>
                    </a:cubicBezTo>
                    <a:lnTo>
                      <a:pt x="24849" y="989"/>
                    </a:lnTo>
                    <a:cubicBezTo>
                      <a:pt x="24860" y="870"/>
                      <a:pt x="24849" y="763"/>
                      <a:pt x="24813" y="644"/>
                    </a:cubicBezTo>
                    <a:cubicBezTo>
                      <a:pt x="24813" y="632"/>
                      <a:pt x="24801" y="620"/>
                      <a:pt x="24801" y="608"/>
                    </a:cubicBezTo>
                    <a:lnTo>
                      <a:pt x="24789" y="572"/>
                    </a:lnTo>
                    <a:cubicBezTo>
                      <a:pt x="24789" y="560"/>
                      <a:pt x="24777" y="548"/>
                      <a:pt x="24777" y="536"/>
                    </a:cubicBezTo>
                    <a:lnTo>
                      <a:pt x="24765" y="513"/>
                    </a:lnTo>
                    <a:lnTo>
                      <a:pt x="24753" y="477"/>
                    </a:lnTo>
                    <a:lnTo>
                      <a:pt x="24730" y="441"/>
                    </a:lnTo>
                    <a:cubicBezTo>
                      <a:pt x="24730" y="429"/>
                      <a:pt x="24718" y="406"/>
                      <a:pt x="24706" y="394"/>
                    </a:cubicBezTo>
                    <a:lnTo>
                      <a:pt x="24682" y="358"/>
                    </a:lnTo>
                    <a:lnTo>
                      <a:pt x="24658" y="334"/>
                    </a:lnTo>
                    <a:cubicBezTo>
                      <a:pt x="24646" y="310"/>
                      <a:pt x="24634" y="298"/>
                      <a:pt x="24622" y="286"/>
                    </a:cubicBezTo>
                    <a:lnTo>
                      <a:pt x="24587" y="251"/>
                    </a:lnTo>
                    <a:lnTo>
                      <a:pt x="24563" y="215"/>
                    </a:lnTo>
                    <a:lnTo>
                      <a:pt x="24527" y="191"/>
                    </a:lnTo>
                    <a:lnTo>
                      <a:pt x="24503" y="179"/>
                    </a:lnTo>
                    <a:lnTo>
                      <a:pt x="24479" y="156"/>
                    </a:lnTo>
                    <a:cubicBezTo>
                      <a:pt x="24456" y="132"/>
                      <a:pt x="24432" y="120"/>
                      <a:pt x="24408" y="108"/>
                    </a:cubicBezTo>
                    <a:lnTo>
                      <a:pt x="24372" y="84"/>
                    </a:lnTo>
                    <a:lnTo>
                      <a:pt x="24360" y="72"/>
                    </a:lnTo>
                    <a:cubicBezTo>
                      <a:pt x="24325" y="60"/>
                      <a:pt x="24289" y="48"/>
                      <a:pt x="24253" y="36"/>
                    </a:cubicBezTo>
                    <a:lnTo>
                      <a:pt x="24229" y="25"/>
                    </a:lnTo>
                    <a:lnTo>
                      <a:pt x="24218" y="25"/>
                    </a:lnTo>
                    <a:lnTo>
                      <a:pt x="24194" y="13"/>
                    </a:lnTo>
                    <a:lnTo>
                      <a:pt x="24158" y="1"/>
                    </a:lnTo>
                    <a:close/>
                  </a:path>
                </a:pathLst>
              </a:custGeom>
              <a:solidFill>
                <a:schemeClr val="accent5"/>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661" name="Google Shape;1661;p28"/>
              <p:cNvSpPr/>
              <p:nvPr/>
            </p:nvSpPr>
            <p:spPr>
              <a:xfrm>
                <a:off x="6424013" y="3259450"/>
                <a:ext cx="562600" cy="15500"/>
              </a:xfrm>
              <a:custGeom>
                <a:avLst/>
                <a:gdLst/>
                <a:ahLst/>
                <a:cxnLst/>
                <a:rect l="l" t="t" r="r" b="b"/>
                <a:pathLst>
                  <a:path w="22504" h="620" extrusionOk="0">
                    <a:moveTo>
                      <a:pt x="1" y="1"/>
                    </a:moveTo>
                    <a:cubicBezTo>
                      <a:pt x="131" y="370"/>
                      <a:pt x="489" y="620"/>
                      <a:pt x="870" y="620"/>
                    </a:cubicBezTo>
                    <a:lnTo>
                      <a:pt x="21634" y="620"/>
                    </a:lnTo>
                    <a:cubicBezTo>
                      <a:pt x="22015" y="620"/>
                      <a:pt x="22372" y="370"/>
                      <a:pt x="22503" y="1"/>
                    </a:cubicBezTo>
                    <a:close/>
                  </a:path>
                </a:pathLst>
              </a:custGeom>
              <a:solidFill>
                <a:srgbClr val="0000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662" name="Google Shape;1662;p28"/>
              <p:cNvSpPr/>
              <p:nvPr/>
            </p:nvSpPr>
            <p:spPr>
              <a:xfrm>
                <a:off x="6734463" y="2866850"/>
                <a:ext cx="476575" cy="455150"/>
              </a:xfrm>
              <a:custGeom>
                <a:avLst/>
                <a:gdLst/>
                <a:ahLst/>
                <a:cxnLst/>
                <a:rect l="l" t="t" r="r" b="b"/>
                <a:pathLst>
                  <a:path w="19063" h="18206" extrusionOk="0">
                    <a:moveTo>
                      <a:pt x="9216" y="1"/>
                    </a:moveTo>
                    <a:cubicBezTo>
                      <a:pt x="7302" y="1696"/>
                      <a:pt x="4855" y="2618"/>
                      <a:pt x="2318" y="2618"/>
                    </a:cubicBezTo>
                    <a:cubicBezTo>
                      <a:pt x="2094" y="2618"/>
                      <a:pt x="1869" y="2611"/>
                      <a:pt x="1644" y="2596"/>
                    </a:cubicBezTo>
                    <a:lnTo>
                      <a:pt x="1644" y="2596"/>
                    </a:lnTo>
                    <a:cubicBezTo>
                      <a:pt x="1" y="16372"/>
                      <a:pt x="9157" y="18205"/>
                      <a:pt x="9157" y="18205"/>
                    </a:cubicBezTo>
                    <a:cubicBezTo>
                      <a:pt x="19063" y="15824"/>
                      <a:pt x="16622" y="2644"/>
                      <a:pt x="16622" y="2644"/>
                    </a:cubicBezTo>
                    <a:lnTo>
                      <a:pt x="16622" y="2644"/>
                    </a:lnTo>
                    <a:cubicBezTo>
                      <a:pt x="16335" y="2687"/>
                      <a:pt x="16047" y="2707"/>
                      <a:pt x="15760" y="2707"/>
                    </a:cubicBezTo>
                    <a:cubicBezTo>
                      <a:pt x="12417" y="2707"/>
                      <a:pt x="9216" y="1"/>
                      <a:pt x="9216" y="1"/>
                    </a:cubicBezTo>
                    <a:close/>
                  </a:path>
                </a:pathLst>
              </a:custGeom>
              <a:solidFill>
                <a:schemeClr val="accent4"/>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663" name="Google Shape;1663;p28"/>
              <p:cNvSpPr/>
              <p:nvPr/>
            </p:nvSpPr>
            <p:spPr>
              <a:xfrm>
                <a:off x="6781788" y="2920425"/>
                <a:ext cx="382225" cy="365250"/>
              </a:xfrm>
              <a:custGeom>
                <a:avLst/>
                <a:gdLst/>
                <a:ahLst/>
                <a:cxnLst/>
                <a:rect l="l" t="t" r="r" b="b"/>
                <a:pathLst>
                  <a:path w="15289" h="14610" extrusionOk="0">
                    <a:moveTo>
                      <a:pt x="7383" y="1"/>
                    </a:moveTo>
                    <a:cubicBezTo>
                      <a:pt x="5870" y="1350"/>
                      <a:pt x="3911" y="2092"/>
                      <a:pt x="1895" y="2092"/>
                    </a:cubicBezTo>
                    <a:cubicBezTo>
                      <a:pt x="1704" y="2092"/>
                      <a:pt x="1513" y="2086"/>
                      <a:pt x="1322" y="2072"/>
                    </a:cubicBezTo>
                    <a:lnTo>
                      <a:pt x="1322" y="2072"/>
                    </a:lnTo>
                    <a:cubicBezTo>
                      <a:pt x="1" y="13133"/>
                      <a:pt x="7347" y="14610"/>
                      <a:pt x="7347" y="14610"/>
                    </a:cubicBezTo>
                    <a:cubicBezTo>
                      <a:pt x="15288" y="12681"/>
                      <a:pt x="13336" y="2120"/>
                      <a:pt x="13336" y="2120"/>
                    </a:cubicBezTo>
                    <a:lnTo>
                      <a:pt x="13336" y="2120"/>
                    </a:lnTo>
                    <a:cubicBezTo>
                      <a:pt x="13105" y="2155"/>
                      <a:pt x="12873" y="2171"/>
                      <a:pt x="12642" y="2171"/>
                    </a:cubicBezTo>
                    <a:cubicBezTo>
                      <a:pt x="9957" y="2171"/>
                      <a:pt x="7383" y="1"/>
                      <a:pt x="7383" y="1"/>
                    </a:cubicBezTo>
                    <a:close/>
                  </a:path>
                </a:pathLst>
              </a:custGeom>
              <a:solidFill>
                <a:schemeClr val="accent2"/>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664" name="Google Shape;1664;p28"/>
              <p:cNvSpPr/>
              <p:nvPr/>
            </p:nvSpPr>
            <p:spPr>
              <a:xfrm>
                <a:off x="6885388" y="2979075"/>
                <a:ext cx="172350" cy="249750"/>
              </a:xfrm>
              <a:custGeom>
                <a:avLst/>
                <a:gdLst/>
                <a:ahLst/>
                <a:cxnLst/>
                <a:rect l="l" t="t" r="r" b="b"/>
                <a:pathLst>
                  <a:path w="6894" h="9990" extrusionOk="0">
                    <a:moveTo>
                      <a:pt x="3453" y="488"/>
                    </a:moveTo>
                    <a:cubicBezTo>
                      <a:pt x="4417" y="488"/>
                      <a:pt x="5203" y="1274"/>
                      <a:pt x="5203" y="2239"/>
                    </a:cubicBezTo>
                    <a:lnTo>
                      <a:pt x="5203" y="3298"/>
                    </a:lnTo>
                    <a:cubicBezTo>
                      <a:pt x="4798" y="3060"/>
                      <a:pt x="4358" y="2905"/>
                      <a:pt x="3894" y="2846"/>
                    </a:cubicBezTo>
                    <a:cubicBezTo>
                      <a:pt x="3751" y="2834"/>
                      <a:pt x="3596" y="2822"/>
                      <a:pt x="3453" y="2822"/>
                    </a:cubicBezTo>
                    <a:cubicBezTo>
                      <a:pt x="2834" y="2822"/>
                      <a:pt x="2227" y="2977"/>
                      <a:pt x="1703" y="3298"/>
                    </a:cubicBezTo>
                    <a:lnTo>
                      <a:pt x="1703" y="3036"/>
                    </a:lnTo>
                    <a:lnTo>
                      <a:pt x="1703" y="2239"/>
                    </a:lnTo>
                    <a:cubicBezTo>
                      <a:pt x="1703" y="1274"/>
                      <a:pt x="2489" y="488"/>
                      <a:pt x="3453" y="488"/>
                    </a:cubicBezTo>
                    <a:close/>
                    <a:moveTo>
                      <a:pt x="3453" y="0"/>
                    </a:moveTo>
                    <a:cubicBezTo>
                      <a:pt x="2215" y="0"/>
                      <a:pt x="1215" y="1000"/>
                      <a:pt x="1215" y="2239"/>
                    </a:cubicBezTo>
                    <a:lnTo>
                      <a:pt x="1215" y="3644"/>
                    </a:lnTo>
                    <a:cubicBezTo>
                      <a:pt x="441" y="4298"/>
                      <a:pt x="0" y="5251"/>
                      <a:pt x="0" y="6263"/>
                    </a:cubicBezTo>
                    <a:lnTo>
                      <a:pt x="0" y="6406"/>
                    </a:lnTo>
                    <a:lnTo>
                      <a:pt x="0" y="6537"/>
                    </a:lnTo>
                    <a:cubicBezTo>
                      <a:pt x="0" y="8442"/>
                      <a:pt x="1548" y="9990"/>
                      <a:pt x="3453" y="9990"/>
                    </a:cubicBezTo>
                    <a:cubicBezTo>
                      <a:pt x="5358" y="9990"/>
                      <a:pt x="6894" y="8442"/>
                      <a:pt x="6894" y="6537"/>
                    </a:cubicBezTo>
                    <a:lnTo>
                      <a:pt x="6894" y="6406"/>
                    </a:lnTo>
                    <a:cubicBezTo>
                      <a:pt x="6894" y="6358"/>
                      <a:pt x="6894" y="6311"/>
                      <a:pt x="6894" y="6263"/>
                    </a:cubicBezTo>
                    <a:cubicBezTo>
                      <a:pt x="6894" y="5251"/>
                      <a:pt x="6453" y="4298"/>
                      <a:pt x="5679" y="3644"/>
                    </a:cubicBezTo>
                    <a:lnTo>
                      <a:pt x="5679" y="2239"/>
                    </a:lnTo>
                    <a:cubicBezTo>
                      <a:pt x="5679" y="1000"/>
                      <a:pt x="4679" y="0"/>
                      <a:pt x="3453" y="0"/>
                    </a:cubicBezTo>
                    <a:close/>
                  </a:path>
                </a:pathLst>
              </a:custGeom>
              <a:solidFill>
                <a:srgbClr val="0000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665" name="Google Shape;1665;p28"/>
              <p:cNvSpPr/>
              <p:nvPr/>
            </p:nvSpPr>
            <p:spPr>
              <a:xfrm>
                <a:off x="6852913" y="3051525"/>
                <a:ext cx="200375" cy="172325"/>
              </a:xfrm>
              <a:custGeom>
                <a:avLst/>
                <a:gdLst/>
                <a:ahLst/>
                <a:cxnLst/>
                <a:rect l="l" t="t" r="r" b="b"/>
                <a:pathLst>
                  <a:path w="8015" h="6893" extrusionOk="0">
                    <a:moveTo>
                      <a:pt x="4542" y="1"/>
                    </a:moveTo>
                    <a:cubicBezTo>
                      <a:pt x="1669" y="1"/>
                      <a:pt x="0" y="3462"/>
                      <a:pt x="1978" y="5722"/>
                    </a:cubicBezTo>
                    <a:cubicBezTo>
                      <a:pt x="2651" y="6480"/>
                      <a:pt x="3604" y="6892"/>
                      <a:pt x="4580" y="6892"/>
                    </a:cubicBezTo>
                    <a:cubicBezTo>
                      <a:pt x="4985" y="6892"/>
                      <a:pt x="5394" y="6821"/>
                      <a:pt x="5788" y="6675"/>
                    </a:cubicBezTo>
                    <a:cubicBezTo>
                      <a:pt x="7121" y="6175"/>
                      <a:pt x="8014" y="4889"/>
                      <a:pt x="8014" y="3460"/>
                    </a:cubicBezTo>
                    <a:cubicBezTo>
                      <a:pt x="8014" y="1722"/>
                      <a:pt x="6728" y="257"/>
                      <a:pt x="5014" y="31"/>
                    </a:cubicBezTo>
                    <a:cubicBezTo>
                      <a:pt x="4854" y="11"/>
                      <a:pt x="4696" y="1"/>
                      <a:pt x="4542" y="1"/>
                    </a:cubicBezTo>
                    <a:close/>
                  </a:path>
                </a:pathLst>
              </a:custGeom>
              <a:solidFill>
                <a:schemeClr val="accent5"/>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666" name="Google Shape;1666;p28"/>
              <p:cNvSpPr/>
              <p:nvPr/>
            </p:nvSpPr>
            <p:spPr>
              <a:xfrm>
                <a:off x="6911288" y="2974300"/>
                <a:ext cx="111925" cy="165225"/>
              </a:xfrm>
              <a:custGeom>
                <a:avLst/>
                <a:gdLst/>
                <a:ahLst/>
                <a:cxnLst/>
                <a:rect l="l" t="t" r="r" b="b"/>
                <a:pathLst>
                  <a:path w="4477" h="6609" extrusionOk="0">
                    <a:moveTo>
                      <a:pt x="2238" y="489"/>
                    </a:moveTo>
                    <a:cubicBezTo>
                      <a:pt x="3203" y="489"/>
                      <a:pt x="3989" y="1275"/>
                      <a:pt x="3989" y="2239"/>
                    </a:cubicBezTo>
                    <a:lnTo>
                      <a:pt x="3989" y="4370"/>
                    </a:lnTo>
                    <a:cubicBezTo>
                      <a:pt x="3989" y="4835"/>
                      <a:pt x="3798" y="5275"/>
                      <a:pt x="3477" y="5609"/>
                    </a:cubicBezTo>
                    <a:cubicBezTo>
                      <a:pt x="3405" y="5680"/>
                      <a:pt x="3322" y="5740"/>
                      <a:pt x="3239" y="5811"/>
                    </a:cubicBezTo>
                    <a:cubicBezTo>
                      <a:pt x="2926" y="6025"/>
                      <a:pt x="2584" y="6121"/>
                      <a:pt x="2250" y="6121"/>
                    </a:cubicBezTo>
                    <a:cubicBezTo>
                      <a:pt x="1337" y="6121"/>
                      <a:pt x="488" y="5399"/>
                      <a:pt x="488" y="4370"/>
                    </a:cubicBezTo>
                    <a:lnTo>
                      <a:pt x="488" y="2239"/>
                    </a:lnTo>
                    <a:cubicBezTo>
                      <a:pt x="488" y="1275"/>
                      <a:pt x="1274" y="489"/>
                      <a:pt x="2238" y="489"/>
                    </a:cubicBezTo>
                    <a:close/>
                    <a:moveTo>
                      <a:pt x="2238" y="1"/>
                    </a:moveTo>
                    <a:cubicBezTo>
                      <a:pt x="1000" y="1"/>
                      <a:pt x="0" y="1001"/>
                      <a:pt x="0" y="2239"/>
                    </a:cubicBezTo>
                    <a:lnTo>
                      <a:pt x="0" y="4370"/>
                    </a:lnTo>
                    <a:cubicBezTo>
                      <a:pt x="0" y="5597"/>
                      <a:pt x="1000" y="6609"/>
                      <a:pt x="2238" y="6609"/>
                    </a:cubicBezTo>
                    <a:cubicBezTo>
                      <a:pt x="3477" y="6609"/>
                      <a:pt x="4477" y="5597"/>
                      <a:pt x="4477" y="4370"/>
                    </a:cubicBezTo>
                    <a:lnTo>
                      <a:pt x="4477" y="2239"/>
                    </a:lnTo>
                    <a:cubicBezTo>
                      <a:pt x="4477" y="1001"/>
                      <a:pt x="3477" y="1"/>
                      <a:pt x="2238" y="1"/>
                    </a:cubicBezTo>
                    <a:close/>
                  </a:path>
                </a:pathLst>
              </a:custGeom>
              <a:solidFill>
                <a:schemeClr val="accent5"/>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667" name="Google Shape;1667;p28"/>
              <p:cNvSpPr/>
              <p:nvPr/>
            </p:nvSpPr>
            <p:spPr>
              <a:xfrm>
                <a:off x="6911288" y="3050200"/>
                <a:ext cx="39600" cy="75350"/>
              </a:xfrm>
              <a:custGeom>
                <a:avLst/>
                <a:gdLst/>
                <a:ahLst/>
                <a:cxnLst/>
                <a:rect l="l" t="t" r="r" b="b"/>
                <a:pathLst>
                  <a:path w="1584" h="3014" extrusionOk="0">
                    <a:moveTo>
                      <a:pt x="488" y="1"/>
                    </a:moveTo>
                    <a:cubicBezTo>
                      <a:pt x="322" y="84"/>
                      <a:pt x="155" y="144"/>
                      <a:pt x="0" y="227"/>
                    </a:cubicBezTo>
                    <a:lnTo>
                      <a:pt x="0" y="1334"/>
                    </a:lnTo>
                    <a:cubicBezTo>
                      <a:pt x="0" y="1977"/>
                      <a:pt x="274" y="2596"/>
                      <a:pt x="762" y="3013"/>
                    </a:cubicBezTo>
                    <a:lnTo>
                      <a:pt x="1012" y="3001"/>
                    </a:lnTo>
                    <a:cubicBezTo>
                      <a:pt x="1203" y="2989"/>
                      <a:pt x="1393" y="2977"/>
                      <a:pt x="1584" y="2954"/>
                    </a:cubicBezTo>
                    <a:cubicBezTo>
                      <a:pt x="917" y="2692"/>
                      <a:pt x="488" y="2049"/>
                      <a:pt x="488" y="1346"/>
                    </a:cubicBezTo>
                    <a:lnTo>
                      <a:pt x="488" y="1"/>
                    </a:lnTo>
                    <a:close/>
                  </a:path>
                </a:pathLst>
              </a:custGeom>
              <a:solidFill>
                <a:srgbClr val="0000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668" name="Google Shape;1668;p28"/>
              <p:cNvSpPr/>
              <p:nvPr/>
            </p:nvSpPr>
            <p:spPr>
              <a:xfrm>
                <a:off x="6991938" y="3044850"/>
                <a:ext cx="31275" cy="74725"/>
              </a:xfrm>
              <a:custGeom>
                <a:avLst/>
                <a:gdLst/>
                <a:ahLst/>
                <a:cxnLst/>
                <a:rect l="l" t="t" r="r" b="b"/>
                <a:pathLst>
                  <a:path w="1251" h="2989" extrusionOk="0">
                    <a:moveTo>
                      <a:pt x="763" y="0"/>
                    </a:moveTo>
                    <a:lnTo>
                      <a:pt x="763" y="1548"/>
                    </a:lnTo>
                    <a:cubicBezTo>
                      <a:pt x="763" y="2013"/>
                      <a:pt x="584" y="2453"/>
                      <a:pt x="251" y="2787"/>
                    </a:cubicBezTo>
                    <a:cubicBezTo>
                      <a:pt x="179" y="2858"/>
                      <a:pt x="96" y="2929"/>
                      <a:pt x="1" y="2989"/>
                    </a:cubicBezTo>
                    <a:cubicBezTo>
                      <a:pt x="263" y="2953"/>
                      <a:pt x="513" y="2918"/>
                      <a:pt x="775" y="2870"/>
                    </a:cubicBezTo>
                    <a:lnTo>
                      <a:pt x="822" y="2870"/>
                    </a:lnTo>
                    <a:cubicBezTo>
                      <a:pt x="1096" y="2477"/>
                      <a:pt x="1251" y="2025"/>
                      <a:pt x="1251" y="1548"/>
                    </a:cubicBezTo>
                    <a:lnTo>
                      <a:pt x="1251" y="227"/>
                    </a:lnTo>
                    <a:cubicBezTo>
                      <a:pt x="1084" y="143"/>
                      <a:pt x="929" y="72"/>
                      <a:pt x="763" y="0"/>
                    </a:cubicBezTo>
                    <a:close/>
                  </a:path>
                </a:pathLst>
              </a:custGeom>
              <a:solidFill>
                <a:srgbClr val="0000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669" name="Google Shape;1669;p28"/>
              <p:cNvSpPr/>
              <p:nvPr/>
            </p:nvSpPr>
            <p:spPr>
              <a:xfrm>
                <a:off x="6852038" y="3044850"/>
                <a:ext cx="201250" cy="172550"/>
              </a:xfrm>
              <a:custGeom>
                <a:avLst/>
                <a:gdLst/>
                <a:ahLst/>
                <a:cxnLst/>
                <a:rect l="l" t="t" r="r" b="b"/>
                <a:pathLst>
                  <a:path w="8050" h="6902" extrusionOk="0">
                    <a:moveTo>
                      <a:pt x="4608" y="0"/>
                    </a:moveTo>
                    <a:cubicBezTo>
                      <a:pt x="1537" y="0"/>
                      <a:pt x="1" y="3715"/>
                      <a:pt x="2168" y="5882"/>
                    </a:cubicBezTo>
                    <a:cubicBezTo>
                      <a:pt x="2868" y="6587"/>
                      <a:pt x="3731" y="6902"/>
                      <a:pt x="4578" y="6902"/>
                    </a:cubicBezTo>
                    <a:cubicBezTo>
                      <a:pt x="6349" y="6902"/>
                      <a:pt x="8049" y="5524"/>
                      <a:pt x="8049" y="3453"/>
                    </a:cubicBezTo>
                    <a:cubicBezTo>
                      <a:pt x="8049" y="1715"/>
                      <a:pt x="6763" y="251"/>
                      <a:pt x="5049" y="24"/>
                    </a:cubicBezTo>
                    <a:cubicBezTo>
                      <a:pt x="4906" y="12"/>
                      <a:pt x="4751" y="0"/>
                      <a:pt x="4608" y="0"/>
                    </a:cubicBezTo>
                    <a:close/>
                  </a:path>
                </a:pathLst>
              </a:custGeom>
              <a:solidFill>
                <a:schemeClr val="accent4"/>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670" name="Google Shape;1670;p28"/>
              <p:cNvSpPr/>
              <p:nvPr/>
            </p:nvSpPr>
            <p:spPr>
              <a:xfrm>
                <a:off x="6941038" y="3094225"/>
                <a:ext cx="48250" cy="78650"/>
              </a:xfrm>
              <a:custGeom>
                <a:avLst/>
                <a:gdLst/>
                <a:ahLst/>
                <a:cxnLst/>
                <a:rect l="l" t="t" r="r" b="b"/>
                <a:pathLst>
                  <a:path w="1930" h="3146" extrusionOk="0">
                    <a:moveTo>
                      <a:pt x="1043" y="0"/>
                    </a:moveTo>
                    <a:cubicBezTo>
                      <a:pt x="903" y="0"/>
                      <a:pt x="758" y="34"/>
                      <a:pt x="620" y="109"/>
                    </a:cubicBezTo>
                    <a:cubicBezTo>
                      <a:pt x="36" y="431"/>
                      <a:pt x="1" y="1276"/>
                      <a:pt x="572" y="1633"/>
                    </a:cubicBezTo>
                    <a:lnTo>
                      <a:pt x="489" y="3145"/>
                    </a:lnTo>
                    <a:lnTo>
                      <a:pt x="1608" y="3145"/>
                    </a:lnTo>
                    <a:lnTo>
                      <a:pt x="1525" y="1633"/>
                    </a:lnTo>
                    <a:cubicBezTo>
                      <a:pt x="1775" y="1478"/>
                      <a:pt x="1929" y="1193"/>
                      <a:pt x="1929" y="895"/>
                    </a:cubicBezTo>
                    <a:cubicBezTo>
                      <a:pt x="1929" y="374"/>
                      <a:pt x="1508" y="0"/>
                      <a:pt x="1043" y="0"/>
                    </a:cubicBezTo>
                    <a:close/>
                  </a:path>
                </a:pathLst>
              </a:custGeom>
              <a:solidFill>
                <a:schemeClr val="accent5"/>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671" name="Google Shape;1671;p28"/>
              <p:cNvSpPr/>
              <p:nvPr/>
            </p:nvSpPr>
            <p:spPr>
              <a:xfrm>
                <a:off x="6936363" y="3094550"/>
                <a:ext cx="32100" cy="78625"/>
              </a:xfrm>
              <a:custGeom>
                <a:avLst/>
                <a:gdLst/>
                <a:ahLst/>
                <a:cxnLst/>
                <a:rect l="l" t="t" r="r" b="b"/>
                <a:pathLst>
                  <a:path w="1284" h="3145" extrusionOk="0">
                    <a:moveTo>
                      <a:pt x="1210" y="1"/>
                    </a:moveTo>
                    <a:cubicBezTo>
                      <a:pt x="327" y="1"/>
                      <a:pt x="1" y="1158"/>
                      <a:pt x="747" y="1632"/>
                    </a:cubicBezTo>
                    <a:lnTo>
                      <a:pt x="664" y="3144"/>
                    </a:lnTo>
                    <a:lnTo>
                      <a:pt x="771" y="3144"/>
                    </a:lnTo>
                    <a:lnTo>
                      <a:pt x="866" y="1632"/>
                    </a:lnTo>
                    <a:cubicBezTo>
                      <a:pt x="604" y="1465"/>
                      <a:pt x="450" y="1180"/>
                      <a:pt x="450" y="882"/>
                    </a:cubicBezTo>
                    <a:cubicBezTo>
                      <a:pt x="450" y="418"/>
                      <a:pt x="819" y="25"/>
                      <a:pt x="1283" y="1"/>
                    </a:cubicBezTo>
                    <a:lnTo>
                      <a:pt x="1224" y="1"/>
                    </a:lnTo>
                    <a:cubicBezTo>
                      <a:pt x="1219" y="1"/>
                      <a:pt x="1214" y="1"/>
                      <a:pt x="1210" y="1"/>
                    </a:cubicBezTo>
                    <a:close/>
                  </a:path>
                </a:pathLst>
              </a:custGeom>
              <a:solidFill>
                <a:srgbClr val="0000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grpSp>
      </p:grpSp>
      <p:grpSp>
        <p:nvGrpSpPr>
          <p:cNvPr id="1672" name="Google Shape;1672;p28"/>
          <p:cNvGrpSpPr/>
          <p:nvPr/>
        </p:nvGrpSpPr>
        <p:grpSpPr>
          <a:xfrm>
            <a:off x="1822696" y="3461276"/>
            <a:ext cx="2350543" cy="1025437"/>
            <a:chOff x="1854688" y="3742275"/>
            <a:chExt cx="2515738" cy="951675"/>
          </a:xfrm>
        </p:grpSpPr>
        <p:cxnSp>
          <p:nvCxnSpPr>
            <p:cNvPr id="1673" name="Google Shape;1673;p28"/>
            <p:cNvCxnSpPr/>
            <p:nvPr/>
          </p:nvCxnSpPr>
          <p:spPr>
            <a:xfrm flipH="1">
              <a:off x="2951125" y="3742275"/>
              <a:ext cx="1419300" cy="561900"/>
            </a:xfrm>
            <a:prstGeom prst="curvedConnector3">
              <a:avLst>
                <a:gd name="adj1" fmla="val 50000"/>
              </a:avLst>
            </a:prstGeom>
            <a:noFill/>
            <a:ln w="28575" cap="flat" cmpd="sng">
              <a:solidFill>
                <a:schemeClr val="lt2"/>
              </a:solidFill>
              <a:prstDash val="solid"/>
              <a:round/>
              <a:headEnd type="none" w="med" len="med"/>
              <a:tailEnd type="none" w="med" len="med"/>
            </a:ln>
          </p:spPr>
        </p:cxnSp>
        <p:grpSp>
          <p:nvGrpSpPr>
            <p:cNvPr id="1674" name="Google Shape;1674;p28"/>
            <p:cNvGrpSpPr/>
            <p:nvPr/>
          </p:nvGrpSpPr>
          <p:grpSpPr>
            <a:xfrm>
              <a:off x="1854688" y="3810150"/>
              <a:ext cx="1165950" cy="883800"/>
              <a:chOff x="1854688" y="3810150"/>
              <a:chExt cx="1165950" cy="883800"/>
            </a:xfrm>
          </p:grpSpPr>
          <p:sp>
            <p:nvSpPr>
              <p:cNvPr id="1675" name="Google Shape;1675;p28"/>
              <p:cNvSpPr/>
              <p:nvPr/>
            </p:nvSpPr>
            <p:spPr>
              <a:xfrm>
                <a:off x="1854688" y="3810150"/>
                <a:ext cx="1165950" cy="883800"/>
              </a:xfrm>
              <a:custGeom>
                <a:avLst/>
                <a:gdLst/>
                <a:ahLst/>
                <a:cxnLst/>
                <a:rect l="l" t="t" r="r" b="b"/>
                <a:pathLst>
                  <a:path w="46638" h="35352" extrusionOk="0">
                    <a:moveTo>
                      <a:pt x="18216" y="0"/>
                    </a:moveTo>
                    <a:cubicBezTo>
                      <a:pt x="16559" y="0"/>
                      <a:pt x="14935" y="142"/>
                      <a:pt x="13526" y="333"/>
                    </a:cubicBezTo>
                    <a:cubicBezTo>
                      <a:pt x="11502" y="607"/>
                      <a:pt x="9359" y="1190"/>
                      <a:pt x="8061" y="2762"/>
                    </a:cubicBezTo>
                    <a:cubicBezTo>
                      <a:pt x="5120" y="6334"/>
                      <a:pt x="8395" y="11953"/>
                      <a:pt x="6704" y="16263"/>
                    </a:cubicBezTo>
                    <a:cubicBezTo>
                      <a:pt x="5978" y="18109"/>
                      <a:pt x="4406" y="19490"/>
                      <a:pt x="3382" y="21204"/>
                    </a:cubicBezTo>
                    <a:cubicBezTo>
                      <a:pt x="1" y="26788"/>
                      <a:pt x="3275" y="34027"/>
                      <a:pt x="9704" y="35194"/>
                    </a:cubicBezTo>
                    <a:cubicBezTo>
                      <a:pt x="10305" y="35302"/>
                      <a:pt x="10900" y="35351"/>
                      <a:pt x="11489" y="35351"/>
                    </a:cubicBezTo>
                    <a:cubicBezTo>
                      <a:pt x="17273" y="35351"/>
                      <a:pt x="22600" y="30618"/>
                      <a:pt x="28564" y="30110"/>
                    </a:cubicBezTo>
                    <a:cubicBezTo>
                      <a:pt x="28985" y="30074"/>
                      <a:pt x="29410" y="30058"/>
                      <a:pt x="29837" y="30058"/>
                    </a:cubicBezTo>
                    <a:cubicBezTo>
                      <a:pt x="32301" y="30058"/>
                      <a:pt x="34849" y="30575"/>
                      <a:pt x="37261" y="30575"/>
                    </a:cubicBezTo>
                    <a:cubicBezTo>
                      <a:pt x="38937" y="30575"/>
                      <a:pt x="40547" y="30325"/>
                      <a:pt x="42018" y="29479"/>
                    </a:cubicBezTo>
                    <a:cubicBezTo>
                      <a:pt x="45792" y="27300"/>
                      <a:pt x="46637" y="21883"/>
                      <a:pt x="44899" y="17883"/>
                    </a:cubicBezTo>
                    <a:cubicBezTo>
                      <a:pt x="43161" y="13882"/>
                      <a:pt x="39529" y="11060"/>
                      <a:pt x="35850" y="8703"/>
                    </a:cubicBezTo>
                    <a:cubicBezTo>
                      <a:pt x="32505" y="6560"/>
                      <a:pt x="29326" y="3595"/>
                      <a:pt x="25980" y="1631"/>
                    </a:cubicBezTo>
                    <a:cubicBezTo>
                      <a:pt x="23875" y="399"/>
                      <a:pt x="20999" y="0"/>
                      <a:pt x="18216" y="0"/>
                    </a:cubicBezTo>
                    <a:close/>
                  </a:path>
                </a:pathLst>
              </a:custGeom>
              <a:solidFill>
                <a:schemeClr val="lt2"/>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676" name="Google Shape;1676;p28"/>
              <p:cNvSpPr/>
              <p:nvPr/>
            </p:nvSpPr>
            <p:spPr>
              <a:xfrm>
                <a:off x="2041913" y="3954475"/>
                <a:ext cx="798950" cy="537600"/>
              </a:xfrm>
              <a:custGeom>
                <a:avLst/>
                <a:gdLst/>
                <a:ahLst/>
                <a:cxnLst/>
                <a:rect l="l" t="t" r="r" b="b"/>
                <a:pathLst>
                  <a:path w="31958" h="21504" extrusionOk="0">
                    <a:moveTo>
                      <a:pt x="727" y="1"/>
                    </a:moveTo>
                    <a:cubicBezTo>
                      <a:pt x="322" y="1"/>
                      <a:pt x="1" y="322"/>
                      <a:pt x="1" y="727"/>
                    </a:cubicBezTo>
                    <a:lnTo>
                      <a:pt x="1" y="21504"/>
                    </a:lnTo>
                    <a:lnTo>
                      <a:pt x="31957" y="21504"/>
                    </a:lnTo>
                    <a:lnTo>
                      <a:pt x="31957" y="727"/>
                    </a:lnTo>
                    <a:cubicBezTo>
                      <a:pt x="31957" y="322"/>
                      <a:pt x="31636" y="1"/>
                      <a:pt x="31231" y="1"/>
                    </a:cubicBezTo>
                    <a:close/>
                  </a:path>
                </a:pathLst>
              </a:custGeom>
              <a:solidFill>
                <a:schemeClr val="accent3"/>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677" name="Google Shape;1677;p28"/>
              <p:cNvSpPr/>
              <p:nvPr/>
            </p:nvSpPr>
            <p:spPr>
              <a:xfrm>
                <a:off x="2078838" y="3995850"/>
                <a:ext cx="725100" cy="496225"/>
              </a:xfrm>
              <a:custGeom>
                <a:avLst/>
                <a:gdLst/>
                <a:ahLst/>
                <a:cxnLst/>
                <a:rect l="l" t="t" r="r" b="b"/>
                <a:pathLst>
                  <a:path w="29004" h="19849" extrusionOk="0">
                    <a:moveTo>
                      <a:pt x="0" y="1"/>
                    </a:moveTo>
                    <a:lnTo>
                      <a:pt x="0" y="19849"/>
                    </a:lnTo>
                    <a:lnTo>
                      <a:pt x="29004" y="19849"/>
                    </a:lnTo>
                    <a:lnTo>
                      <a:pt x="29004" y="1"/>
                    </a:lnTo>
                    <a:close/>
                  </a:path>
                </a:pathLst>
              </a:custGeom>
              <a:solidFill>
                <a:srgbClr val="FFFFF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678" name="Google Shape;1678;p28"/>
              <p:cNvSpPr/>
              <p:nvPr/>
            </p:nvSpPr>
            <p:spPr>
              <a:xfrm>
                <a:off x="1960663" y="4491750"/>
                <a:ext cx="961150" cy="35150"/>
              </a:xfrm>
              <a:custGeom>
                <a:avLst/>
                <a:gdLst/>
                <a:ahLst/>
                <a:cxnLst/>
                <a:rect l="l" t="t" r="r" b="b"/>
                <a:pathLst>
                  <a:path w="38446" h="1406" extrusionOk="0">
                    <a:moveTo>
                      <a:pt x="0" y="1"/>
                    </a:moveTo>
                    <a:lnTo>
                      <a:pt x="0" y="858"/>
                    </a:lnTo>
                    <a:cubicBezTo>
                      <a:pt x="0" y="1156"/>
                      <a:pt x="429" y="1406"/>
                      <a:pt x="941" y="1406"/>
                    </a:cubicBezTo>
                    <a:lnTo>
                      <a:pt x="37517" y="1406"/>
                    </a:lnTo>
                    <a:cubicBezTo>
                      <a:pt x="38029" y="1406"/>
                      <a:pt x="38446" y="1156"/>
                      <a:pt x="38446" y="858"/>
                    </a:cubicBezTo>
                    <a:lnTo>
                      <a:pt x="38446" y="1"/>
                    </a:lnTo>
                    <a:close/>
                  </a:path>
                </a:pathLst>
              </a:custGeom>
              <a:solidFill>
                <a:schemeClr val="accent3"/>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679" name="Google Shape;1679;p28"/>
              <p:cNvSpPr/>
              <p:nvPr/>
            </p:nvSpPr>
            <p:spPr>
              <a:xfrm>
                <a:off x="2360713" y="4491750"/>
                <a:ext cx="161050" cy="21750"/>
              </a:xfrm>
              <a:custGeom>
                <a:avLst/>
                <a:gdLst/>
                <a:ahLst/>
                <a:cxnLst/>
                <a:rect l="l" t="t" r="r" b="b"/>
                <a:pathLst>
                  <a:path w="6442" h="870" extrusionOk="0">
                    <a:moveTo>
                      <a:pt x="0" y="1"/>
                    </a:moveTo>
                    <a:lnTo>
                      <a:pt x="0" y="572"/>
                    </a:lnTo>
                    <a:cubicBezTo>
                      <a:pt x="0" y="739"/>
                      <a:pt x="131" y="870"/>
                      <a:pt x="298" y="870"/>
                    </a:cubicBezTo>
                    <a:lnTo>
                      <a:pt x="6144" y="870"/>
                    </a:lnTo>
                    <a:cubicBezTo>
                      <a:pt x="6311" y="870"/>
                      <a:pt x="6442" y="739"/>
                      <a:pt x="6442" y="572"/>
                    </a:cubicBezTo>
                    <a:lnTo>
                      <a:pt x="6442" y="1"/>
                    </a:lnTo>
                    <a:close/>
                  </a:path>
                </a:pathLst>
              </a:custGeom>
              <a:solidFill>
                <a:schemeClr val="accent5"/>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680" name="Google Shape;1680;p28"/>
              <p:cNvSpPr/>
              <p:nvPr/>
            </p:nvSpPr>
            <p:spPr>
              <a:xfrm>
                <a:off x="2222588" y="4030375"/>
                <a:ext cx="430750" cy="430900"/>
              </a:xfrm>
              <a:custGeom>
                <a:avLst/>
                <a:gdLst/>
                <a:ahLst/>
                <a:cxnLst/>
                <a:rect l="l" t="t" r="r" b="b"/>
                <a:pathLst>
                  <a:path w="17230" h="17236" extrusionOk="0">
                    <a:moveTo>
                      <a:pt x="1" y="1"/>
                    </a:moveTo>
                    <a:lnTo>
                      <a:pt x="1" y="1727"/>
                    </a:lnTo>
                    <a:lnTo>
                      <a:pt x="1715" y="1727"/>
                    </a:lnTo>
                    <a:lnTo>
                      <a:pt x="4811" y="8264"/>
                    </a:lnTo>
                    <a:lnTo>
                      <a:pt x="3656" y="10371"/>
                    </a:lnTo>
                    <a:cubicBezTo>
                      <a:pt x="3513" y="10633"/>
                      <a:pt x="3442" y="10919"/>
                      <a:pt x="3442" y="11205"/>
                    </a:cubicBezTo>
                    <a:cubicBezTo>
                      <a:pt x="3442" y="12157"/>
                      <a:pt x="4216" y="12919"/>
                      <a:pt x="5168" y="12931"/>
                    </a:cubicBezTo>
                    <a:lnTo>
                      <a:pt x="15503" y="12931"/>
                    </a:lnTo>
                    <a:lnTo>
                      <a:pt x="15503" y="11205"/>
                    </a:lnTo>
                    <a:lnTo>
                      <a:pt x="5525" y="11205"/>
                    </a:lnTo>
                    <a:cubicBezTo>
                      <a:pt x="5406" y="11205"/>
                      <a:pt x="5311" y="11110"/>
                      <a:pt x="5311" y="10990"/>
                    </a:cubicBezTo>
                    <a:lnTo>
                      <a:pt x="5335" y="10895"/>
                    </a:lnTo>
                    <a:lnTo>
                      <a:pt x="6109" y="9490"/>
                    </a:lnTo>
                    <a:lnTo>
                      <a:pt x="12526" y="9490"/>
                    </a:lnTo>
                    <a:cubicBezTo>
                      <a:pt x="13157" y="9490"/>
                      <a:pt x="13741" y="9145"/>
                      <a:pt x="14038" y="8597"/>
                    </a:cubicBezTo>
                    <a:lnTo>
                      <a:pt x="17122" y="3001"/>
                    </a:lnTo>
                    <a:cubicBezTo>
                      <a:pt x="17193" y="2882"/>
                      <a:pt x="17229" y="2739"/>
                      <a:pt x="17229" y="2597"/>
                    </a:cubicBezTo>
                    <a:cubicBezTo>
                      <a:pt x="17229" y="2120"/>
                      <a:pt x="16836" y="1727"/>
                      <a:pt x="16360" y="1727"/>
                    </a:cubicBezTo>
                    <a:lnTo>
                      <a:pt x="3632" y="1727"/>
                    </a:lnTo>
                    <a:lnTo>
                      <a:pt x="2823" y="13"/>
                    </a:lnTo>
                    <a:lnTo>
                      <a:pt x="1" y="1"/>
                    </a:lnTo>
                    <a:close/>
                    <a:moveTo>
                      <a:pt x="5168" y="13788"/>
                    </a:moveTo>
                    <a:cubicBezTo>
                      <a:pt x="3632" y="13788"/>
                      <a:pt x="2858" y="15646"/>
                      <a:pt x="3942" y="16729"/>
                    </a:cubicBezTo>
                    <a:cubicBezTo>
                      <a:pt x="4291" y="17079"/>
                      <a:pt x="4722" y="17235"/>
                      <a:pt x="5144" y="17235"/>
                    </a:cubicBezTo>
                    <a:cubicBezTo>
                      <a:pt x="6031" y="17235"/>
                      <a:pt x="6883" y="16547"/>
                      <a:pt x="6883" y="15515"/>
                    </a:cubicBezTo>
                    <a:cubicBezTo>
                      <a:pt x="6883" y="14562"/>
                      <a:pt x="6109" y="13788"/>
                      <a:pt x="5168" y="13788"/>
                    </a:cubicBezTo>
                    <a:close/>
                    <a:moveTo>
                      <a:pt x="13776" y="13788"/>
                    </a:moveTo>
                    <a:cubicBezTo>
                      <a:pt x="12240" y="13788"/>
                      <a:pt x="11478" y="15646"/>
                      <a:pt x="12562" y="16729"/>
                    </a:cubicBezTo>
                    <a:cubicBezTo>
                      <a:pt x="12912" y="17079"/>
                      <a:pt x="13342" y="17235"/>
                      <a:pt x="13764" y="17235"/>
                    </a:cubicBezTo>
                    <a:cubicBezTo>
                      <a:pt x="14651" y="17235"/>
                      <a:pt x="15503" y="16547"/>
                      <a:pt x="15503" y="15515"/>
                    </a:cubicBezTo>
                    <a:cubicBezTo>
                      <a:pt x="15503" y="14562"/>
                      <a:pt x="14729" y="13788"/>
                      <a:pt x="13776" y="13788"/>
                    </a:cubicBezTo>
                    <a:close/>
                  </a:path>
                </a:pathLst>
              </a:custGeom>
              <a:solidFill>
                <a:schemeClr val="dk2"/>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681" name="Google Shape;1681;p28"/>
              <p:cNvSpPr/>
              <p:nvPr/>
            </p:nvSpPr>
            <p:spPr>
              <a:xfrm>
                <a:off x="2175263" y="4129200"/>
                <a:ext cx="250350" cy="250350"/>
              </a:xfrm>
              <a:custGeom>
                <a:avLst/>
                <a:gdLst/>
                <a:ahLst/>
                <a:cxnLst/>
                <a:rect l="l" t="t" r="r" b="b"/>
                <a:pathLst>
                  <a:path w="10014" h="10014" extrusionOk="0">
                    <a:moveTo>
                      <a:pt x="5001" y="1"/>
                    </a:moveTo>
                    <a:cubicBezTo>
                      <a:pt x="2239" y="1"/>
                      <a:pt x="1" y="2239"/>
                      <a:pt x="1" y="5013"/>
                    </a:cubicBezTo>
                    <a:cubicBezTo>
                      <a:pt x="1" y="7776"/>
                      <a:pt x="2239" y="10014"/>
                      <a:pt x="5001" y="10014"/>
                    </a:cubicBezTo>
                    <a:cubicBezTo>
                      <a:pt x="7775" y="10014"/>
                      <a:pt x="10014" y="7776"/>
                      <a:pt x="10014" y="5013"/>
                    </a:cubicBezTo>
                    <a:cubicBezTo>
                      <a:pt x="10014" y="2239"/>
                      <a:pt x="7775" y="1"/>
                      <a:pt x="5001" y="1"/>
                    </a:cubicBezTo>
                    <a:close/>
                  </a:path>
                </a:pathLst>
              </a:custGeom>
              <a:solidFill>
                <a:schemeClr val="accent2"/>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682" name="Google Shape;1682;p28"/>
              <p:cNvSpPr/>
              <p:nvPr/>
            </p:nvSpPr>
            <p:spPr>
              <a:xfrm>
                <a:off x="2317838" y="4187250"/>
                <a:ext cx="430450" cy="129800"/>
              </a:xfrm>
              <a:custGeom>
                <a:avLst/>
                <a:gdLst/>
                <a:ahLst/>
                <a:cxnLst/>
                <a:rect l="l" t="t" r="r" b="b"/>
                <a:pathLst>
                  <a:path w="17218" h="5192" extrusionOk="0">
                    <a:moveTo>
                      <a:pt x="1" y="1"/>
                    </a:moveTo>
                    <a:lnTo>
                      <a:pt x="1" y="5192"/>
                    </a:lnTo>
                    <a:lnTo>
                      <a:pt x="14622" y="5192"/>
                    </a:lnTo>
                    <a:cubicBezTo>
                      <a:pt x="16050" y="5192"/>
                      <a:pt x="17205" y="4025"/>
                      <a:pt x="17217" y="2596"/>
                    </a:cubicBezTo>
                    <a:cubicBezTo>
                      <a:pt x="17217" y="1167"/>
                      <a:pt x="16050" y="1"/>
                      <a:pt x="14622" y="1"/>
                    </a:cubicBezTo>
                    <a:close/>
                  </a:path>
                </a:pathLst>
              </a:custGeom>
              <a:solidFill>
                <a:schemeClr val="accent2"/>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683" name="Google Shape;1683;p28"/>
              <p:cNvSpPr/>
              <p:nvPr/>
            </p:nvSpPr>
            <p:spPr>
              <a:xfrm>
                <a:off x="2246413" y="4157200"/>
                <a:ext cx="115800" cy="191100"/>
              </a:xfrm>
              <a:custGeom>
                <a:avLst/>
                <a:gdLst/>
                <a:ahLst/>
                <a:cxnLst/>
                <a:rect l="l" t="t" r="r" b="b"/>
                <a:pathLst>
                  <a:path w="4632" h="7644" extrusionOk="0">
                    <a:moveTo>
                      <a:pt x="2310" y="488"/>
                    </a:moveTo>
                    <a:cubicBezTo>
                      <a:pt x="3084" y="488"/>
                      <a:pt x="3727" y="1072"/>
                      <a:pt x="3798" y="1846"/>
                    </a:cubicBezTo>
                    <a:lnTo>
                      <a:pt x="3798" y="3012"/>
                    </a:lnTo>
                    <a:lnTo>
                      <a:pt x="834" y="3012"/>
                    </a:lnTo>
                    <a:lnTo>
                      <a:pt x="834" y="1846"/>
                    </a:lnTo>
                    <a:cubicBezTo>
                      <a:pt x="893" y="1072"/>
                      <a:pt x="1536" y="488"/>
                      <a:pt x="2310" y="488"/>
                    </a:cubicBezTo>
                    <a:close/>
                    <a:moveTo>
                      <a:pt x="2310" y="0"/>
                    </a:moveTo>
                    <a:cubicBezTo>
                      <a:pt x="1286" y="0"/>
                      <a:pt x="453" y="810"/>
                      <a:pt x="417" y="1846"/>
                    </a:cubicBezTo>
                    <a:lnTo>
                      <a:pt x="417" y="3012"/>
                    </a:lnTo>
                    <a:lnTo>
                      <a:pt x="274" y="3012"/>
                    </a:lnTo>
                    <a:cubicBezTo>
                      <a:pt x="119" y="3012"/>
                      <a:pt x="0" y="3131"/>
                      <a:pt x="0" y="3274"/>
                    </a:cubicBezTo>
                    <a:lnTo>
                      <a:pt x="0" y="5953"/>
                    </a:lnTo>
                    <a:cubicBezTo>
                      <a:pt x="0" y="6882"/>
                      <a:pt x="750" y="7644"/>
                      <a:pt x="1679" y="7644"/>
                    </a:cubicBezTo>
                    <a:lnTo>
                      <a:pt x="2953" y="7644"/>
                    </a:lnTo>
                    <a:cubicBezTo>
                      <a:pt x="3882" y="7644"/>
                      <a:pt x="4632" y="6882"/>
                      <a:pt x="4632" y="5953"/>
                    </a:cubicBezTo>
                    <a:lnTo>
                      <a:pt x="4632" y="3274"/>
                    </a:lnTo>
                    <a:cubicBezTo>
                      <a:pt x="4632" y="3137"/>
                      <a:pt x="4523" y="3012"/>
                      <a:pt x="4378" y="3012"/>
                    </a:cubicBezTo>
                    <a:cubicBezTo>
                      <a:pt x="4371" y="3012"/>
                      <a:pt x="4365" y="3012"/>
                      <a:pt x="4358" y="3012"/>
                    </a:cubicBezTo>
                    <a:lnTo>
                      <a:pt x="4215" y="3012"/>
                    </a:lnTo>
                    <a:lnTo>
                      <a:pt x="4215" y="1846"/>
                    </a:lnTo>
                    <a:cubicBezTo>
                      <a:pt x="4179" y="810"/>
                      <a:pt x="3346" y="0"/>
                      <a:pt x="2310" y="0"/>
                    </a:cubicBezTo>
                    <a:close/>
                  </a:path>
                </a:pathLst>
              </a:custGeom>
              <a:solidFill>
                <a:srgbClr val="0000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684" name="Google Shape;1684;p28"/>
              <p:cNvSpPr/>
              <p:nvPr/>
            </p:nvSpPr>
            <p:spPr>
              <a:xfrm>
                <a:off x="2425025" y="4225650"/>
                <a:ext cx="40096" cy="52398"/>
              </a:xfrm>
              <a:custGeom>
                <a:avLst/>
                <a:gdLst/>
                <a:ahLst/>
                <a:cxnLst/>
                <a:rect l="l" t="t" r="r" b="b"/>
                <a:pathLst>
                  <a:path w="1786" h="2334" extrusionOk="0">
                    <a:moveTo>
                      <a:pt x="845" y="0"/>
                    </a:moveTo>
                    <a:cubicBezTo>
                      <a:pt x="572" y="0"/>
                      <a:pt x="369" y="60"/>
                      <a:pt x="226" y="179"/>
                    </a:cubicBezTo>
                    <a:cubicBezTo>
                      <a:pt x="71" y="298"/>
                      <a:pt x="0" y="476"/>
                      <a:pt x="0" y="691"/>
                    </a:cubicBezTo>
                    <a:cubicBezTo>
                      <a:pt x="0" y="869"/>
                      <a:pt x="60" y="1012"/>
                      <a:pt x="155" y="1119"/>
                    </a:cubicBezTo>
                    <a:cubicBezTo>
                      <a:pt x="262" y="1226"/>
                      <a:pt x="429" y="1310"/>
                      <a:pt x="655" y="1357"/>
                    </a:cubicBezTo>
                    <a:lnTo>
                      <a:pt x="881" y="1405"/>
                    </a:lnTo>
                    <a:cubicBezTo>
                      <a:pt x="1024" y="1429"/>
                      <a:pt x="1107" y="1465"/>
                      <a:pt x="1155" y="1512"/>
                    </a:cubicBezTo>
                    <a:cubicBezTo>
                      <a:pt x="1203" y="1548"/>
                      <a:pt x="1226" y="1596"/>
                      <a:pt x="1226" y="1667"/>
                    </a:cubicBezTo>
                    <a:cubicBezTo>
                      <a:pt x="1226" y="1750"/>
                      <a:pt x="1191" y="1810"/>
                      <a:pt x="1119" y="1846"/>
                    </a:cubicBezTo>
                    <a:cubicBezTo>
                      <a:pt x="1060" y="1893"/>
                      <a:pt x="953" y="1917"/>
                      <a:pt x="833" y="1917"/>
                    </a:cubicBezTo>
                    <a:cubicBezTo>
                      <a:pt x="703" y="1917"/>
                      <a:pt x="572" y="1893"/>
                      <a:pt x="441" y="1857"/>
                    </a:cubicBezTo>
                    <a:cubicBezTo>
                      <a:pt x="310" y="1822"/>
                      <a:pt x="167" y="1762"/>
                      <a:pt x="24" y="1679"/>
                    </a:cubicBezTo>
                    <a:lnTo>
                      <a:pt x="24" y="2179"/>
                    </a:lnTo>
                    <a:cubicBezTo>
                      <a:pt x="167" y="2227"/>
                      <a:pt x="310" y="2262"/>
                      <a:pt x="452" y="2298"/>
                    </a:cubicBezTo>
                    <a:cubicBezTo>
                      <a:pt x="595" y="2322"/>
                      <a:pt x="738" y="2334"/>
                      <a:pt x="893" y="2334"/>
                    </a:cubicBezTo>
                    <a:cubicBezTo>
                      <a:pt x="1191" y="2334"/>
                      <a:pt x="1417" y="2274"/>
                      <a:pt x="1560" y="2155"/>
                    </a:cubicBezTo>
                    <a:cubicBezTo>
                      <a:pt x="1715" y="2036"/>
                      <a:pt x="1786" y="1846"/>
                      <a:pt x="1786" y="1596"/>
                    </a:cubicBezTo>
                    <a:cubicBezTo>
                      <a:pt x="1786" y="1405"/>
                      <a:pt x="1726" y="1262"/>
                      <a:pt x="1631" y="1155"/>
                    </a:cubicBezTo>
                    <a:cubicBezTo>
                      <a:pt x="1524" y="1060"/>
                      <a:pt x="1345" y="976"/>
                      <a:pt x="1095" y="929"/>
                    </a:cubicBezTo>
                    <a:lnTo>
                      <a:pt x="845" y="881"/>
                    </a:lnTo>
                    <a:cubicBezTo>
                      <a:pt x="726" y="857"/>
                      <a:pt x="643" y="834"/>
                      <a:pt x="595" y="798"/>
                    </a:cubicBezTo>
                    <a:cubicBezTo>
                      <a:pt x="560" y="762"/>
                      <a:pt x="536" y="714"/>
                      <a:pt x="536" y="655"/>
                    </a:cubicBezTo>
                    <a:cubicBezTo>
                      <a:pt x="536" y="572"/>
                      <a:pt x="560" y="512"/>
                      <a:pt x="631" y="476"/>
                    </a:cubicBezTo>
                    <a:cubicBezTo>
                      <a:pt x="703" y="441"/>
                      <a:pt x="798" y="417"/>
                      <a:pt x="941" y="417"/>
                    </a:cubicBezTo>
                    <a:cubicBezTo>
                      <a:pt x="1048" y="417"/>
                      <a:pt x="1155" y="429"/>
                      <a:pt x="1274" y="464"/>
                    </a:cubicBezTo>
                    <a:cubicBezTo>
                      <a:pt x="1393" y="488"/>
                      <a:pt x="1512" y="524"/>
                      <a:pt x="1631" y="584"/>
                    </a:cubicBezTo>
                    <a:lnTo>
                      <a:pt x="1631" y="107"/>
                    </a:lnTo>
                    <a:cubicBezTo>
                      <a:pt x="1500" y="72"/>
                      <a:pt x="1357" y="48"/>
                      <a:pt x="1226" y="24"/>
                    </a:cubicBezTo>
                    <a:cubicBezTo>
                      <a:pt x="1095" y="0"/>
                      <a:pt x="976" y="0"/>
                      <a:pt x="845" y="0"/>
                    </a:cubicBezTo>
                    <a:close/>
                  </a:path>
                </a:pathLst>
              </a:custGeom>
              <a:solidFill>
                <a:srgbClr val="FFFFF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685" name="Google Shape;1685;p28"/>
              <p:cNvSpPr/>
              <p:nvPr/>
            </p:nvSpPr>
            <p:spPr>
              <a:xfrm>
                <a:off x="2476594" y="4226436"/>
                <a:ext cx="36122" cy="50804"/>
              </a:xfrm>
              <a:custGeom>
                <a:avLst/>
                <a:gdLst/>
                <a:ahLst/>
                <a:cxnLst/>
                <a:rect l="l" t="t" r="r" b="b"/>
                <a:pathLst>
                  <a:path w="1609" h="2263" extrusionOk="0">
                    <a:moveTo>
                      <a:pt x="1" y="1"/>
                    </a:moveTo>
                    <a:lnTo>
                      <a:pt x="1" y="2263"/>
                    </a:lnTo>
                    <a:lnTo>
                      <a:pt x="1608" y="2263"/>
                    </a:lnTo>
                    <a:lnTo>
                      <a:pt x="1608" y="1822"/>
                    </a:lnTo>
                    <a:lnTo>
                      <a:pt x="584" y="1822"/>
                    </a:lnTo>
                    <a:lnTo>
                      <a:pt x="584" y="1299"/>
                    </a:lnTo>
                    <a:lnTo>
                      <a:pt x="1513" y="1299"/>
                    </a:lnTo>
                    <a:lnTo>
                      <a:pt x="1513" y="858"/>
                    </a:lnTo>
                    <a:lnTo>
                      <a:pt x="584" y="858"/>
                    </a:lnTo>
                    <a:lnTo>
                      <a:pt x="584" y="441"/>
                    </a:lnTo>
                    <a:lnTo>
                      <a:pt x="1573" y="441"/>
                    </a:lnTo>
                    <a:lnTo>
                      <a:pt x="1573" y="1"/>
                    </a:lnTo>
                    <a:close/>
                  </a:path>
                </a:pathLst>
              </a:custGeom>
              <a:solidFill>
                <a:srgbClr val="FFFFF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686" name="Google Shape;1686;p28"/>
              <p:cNvSpPr/>
              <p:nvPr/>
            </p:nvSpPr>
            <p:spPr>
              <a:xfrm>
                <a:off x="2521248" y="4225650"/>
                <a:ext cx="43059" cy="52398"/>
              </a:xfrm>
              <a:custGeom>
                <a:avLst/>
                <a:gdLst/>
                <a:ahLst/>
                <a:cxnLst/>
                <a:rect l="l" t="t" r="r" b="b"/>
                <a:pathLst>
                  <a:path w="1918" h="2334" extrusionOk="0">
                    <a:moveTo>
                      <a:pt x="1215" y="0"/>
                    </a:moveTo>
                    <a:cubicBezTo>
                      <a:pt x="846" y="0"/>
                      <a:pt x="548" y="95"/>
                      <a:pt x="322" y="310"/>
                    </a:cubicBezTo>
                    <a:cubicBezTo>
                      <a:pt x="107" y="524"/>
                      <a:pt x="0" y="810"/>
                      <a:pt x="0" y="1167"/>
                    </a:cubicBezTo>
                    <a:cubicBezTo>
                      <a:pt x="0" y="1524"/>
                      <a:pt x="107" y="1810"/>
                      <a:pt x="322" y="2024"/>
                    </a:cubicBezTo>
                    <a:cubicBezTo>
                      <a:pt x="548" y="2227"/>
                      <a:pt x="846" y="2334"/>
                      <a:pt x="1215" y="2334"/>
                    </a:cubicBezTo>
                    <a:cubicBezTo>
                      <a:pt x="1346" y="2334"/>
                      <a:pt x="1465" y="2322"/>
                      <a:pt x="1584" y="2298"/>
                    </a:cubicBezTo>
                    <a:cubicBezTo>
                      <a:pt x="1691" y="2262"/>
                      <a:pt x="1810" y="2227"/>
                      <a:pt x="1917" y="2167"/>
                    </a:cubicBezTo>
                    <a:lnTo>
                      <a:pt x="1917" y="1703"/>
                    </a:lnTo>
                    <a:cubicBezTo>
                      <a:pt x="1810" y="1774"/>
                      <a:pt x="1703" y="1834"/>
                      <a:pt x="1596" y="1857"/>
                    </a:cubicBezTo>
                    <a:cubicBezTo>
                      <a:pt x="1489" y="1893"/>
                      <a:pt x="1381" y="1917"/>
                      <a:pt x="1262" y="1917"/>
                    </a:cubicBezTo>
                    <a:cubicBezTo>
                      <a:pt x="1060" y="1917"/>
                      <a:pt x="893" y="1846"/>
                      <a:pt x="774" y="1715"/>
                    </a:cubicBezTo>
                    <a:cubicBezTo>
                      <a:pt x="655" y="1584"/>
                      <a:pt x="596" y="1405"/>
                      <a:pt x="596" y="1167"/>
                    </a:cubicBezTo>
                    <a:cubicBezTo>
                      <a:pt x="596" y="929"/>
                      <a:pt x="655" y="750"/>
                      <a:pt x="774" y="619"/>
                    </a:cubicBezTo>
                    <a:cubicBezTo>
                      <a:pt x="893" y="488"/>
                      <a:pt x="1060" y="417"/>
                      <a:pt x="1262" y="417"/>
                    </a:cubicBezTo>
                    <a:cubicBezTo>
                      <a:pt x="1381" y="417"/>
                      <a:pt x="1489" y="429"/>
                      <a:pt x="1596" y="464"/>
                    </a:cubicBezTo>
                    <a:cubicBezTo>
                      <a:pt x="1703" y="500"/>
                      <a:pt x="1810" y="560"/>
                      <a:pt x="1917" y="631"/>
                    </a:cubicBezTo>
                    <a:lnTo>
                      <a:pt x="1917" y="167"/>
                    </a:lnTo>
                    <a:cubicBezTo>
                      <a:pt x="1810" y="107"/>
                      <a:pt x="1691" y="72"/>
                      <a:pt x="1584" y="36"/>
                    </a:cubicBezTo>
                    <a:cubicBezTo>
                      <a:pt x="1465" y="12"/>
                      <a:pt x="1346" y="0"/>
                      <a:pt x="1215" y="0"/>
                    </a:cubicBezTo>
                    <a:close/>
                  </a:path>
                </a:pathLst>
              </a:custGeom>
              <a:solidFill>
                <a:srgbClr val="FFFFF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687" name="Google Shape;1687;p28"/>
              <p:cNvSpPr/>
              <p:nvPr/>
            </p:nvSpPr>
            <p:spPr>
              <a:xfrm>
                <a:off x="2574973" y="4226436"/>
                <a:ext cx="43867" cy="51613"/>
              </a:xfrm>
              <a:custGeom>
                <a:avLst/>
                <a:gdLst/>
                <a:ahLst/>
                <a:cxnLst/>
                <a:rect l="l" t="t" r="r" b="b"/>
                <a:pathLst>
                  <a:path w="1954" h="2299" extrusionOk="0">
                    <a:moveTo>
                      <a:pt x="0" y="1"/>
                    </a:moveTo>
                    <a:lnTo>
                      <a:pt x="0" y="1358"/>
                    </a:lnTo>
                    <a:cubicBezTo>
                      <a:pt x="0" y="1668"/>
                      <a:pt x="84" y="1906"/>
                      <a:pt x="250" y="2073"/>
                    </a:cubicBezTo>
                    <a:cubicBezTo>
                      <a:pt x="405" y="2227"/>
                      <a:pt x="643" y="2299"/>
                      <a:pt x="977" y="2299"/>
                    </a:cubicBezTo>
                    <a:cubicBezTo>
                      <a:pt x="1310" y="2299"/>
                      <a:pt x="1548" y="2227"/>
                      <a:pt x="1715" y="2073"/>
                    </a:cubicBezTo>
                    <a:cubicBezTo>
                      <a:pt x="1870" y="1906"/>
                      <a:pt x="1953" y="1668"/>
                      <a:pt x="1953" y="1358"/>
                    </a:cubicBezTo>
                    <a:lnTo>
                      <a:pt x="1953" y="1"/>
                    </a:lnTo>
                    <a:lnTo>
                      <a:pt x="1370" y="1"/>
                    </a:lnTo>
                    <a:lnTo>
                      <a:pt x="1370" y="1358"/>
                    </a:lnTo>
                    <a:cubicBezTo>
                      <a:pt x="1370" y="1537"/>
                      <a:pt x="1334" y="1668"/>
                      <a:pt x="1274" y="1751"/>
                    </a:cubicBezTo>
                    <a:cubicBezTo>
                      <a:pt x="1215" y="1834"/>
                      <a:pt x="1120" y="1870"/>
                      <a:pt x="977" y="1870"/>
                    </a:cubicBezTo>
                    <a:cubicBezTo>
                      <a:pt x="834" y="1870"/>
                      <a:pt x="739" y="1834"/>
                      <a:pt x="679" y="1751"/>
                    </a:cubicBezTo>
                    <a:cubicBezTo>
                      <a:pt x="620" y="1668"/>
                      <a:pt x="584" y="1537"/>
                      <a:pt x="584" y="1358"/>
                    </a:cubicBezTo>
                    <a:lnTo>
                      <a:pt x="584" y="1"/>
                    </a:lnTo>
                    <a:close/>
                  </a:path>
                </a:pathLst>
              </a:custGeom>
              <a:solidFill>
                <a:srgbClr val="FFFFF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688" name="Google Shape;1688;p28"/>
              <p:cNvSpPr/>
              <p:nvPr/>
            </p:nvSpPr>
            <p:spPr>
              <a:xfrm>
                <a:off x="2631639" y="4226436"/>
                <a:ext cx="45731" cy="50804"/>
              </a:xfrm>
              <a:custGeom>
                <a:avLst/>
                <a:gdLst/>
                <a:ahLst/>
                <a:cxnLst/>
                <a:rect l="l" t="t" r="r" b="b"/>
                <a:pathLst>
                  <a:path w="2037" h="2263" extrusionOk="0">
                    <a:moveTo>
                      <a:pt x="822" y="418"/>
                    </a:moveTo>
                    <a:cubicBezTo>
                      <a:pt x="941" y="418"/>
                      <a:pt x="1036" y="441"/>
                      <a:pt x="1084" y="489"/>
                    </a:cubicBezTo>
                    <a:cubicBezTo>
                      <a:pt x="1132" y="537"/>
                      <a:pt x="1167" y="608"/>
                      <a:pt x="1167" y="715"/>
                    </a:cubicBezTo>
                    <a:cubicBezTo>
                      <a:pt x="1167" y="810"/>
                      <a:pt x="1132" y="894"/>
                      <a:pt x="1084" y="930"/>
                    </a:cubicBezTo>
                    <a:cubicBezTo>
                      <a:pt x="1036" y="977"/>
                      <a:pt x="941" y="1001"/>
                      <a:pt x="822" y="1001"/>
                    </a:cubicBezTo>
                    <a:lnTo>
                      <a:pt x="572" y="1001"/>
                    </a:lnTo>
                    <a:lnTo>
                      <a:pt x="572" y="418"/>
                    </a:lnTo>
                    <a:close/>
                    <a:moveTo>
                      <a:pt x="1" y="1"/>
                    </a:moveTo>
                    <a:lnTo>
                      <a:pt x="1" y="2263"/>
                    </a:lnTo>
                    <a:lnTo>
                      <a:pt x="572" y="2263"/>
                    </a:lnTo>
                    <a:lnTo>
                      <a:pt x="572" y="1406"/>
                    </a:lnTo>
                    <a:lnTo>
                      <a:pt x="739" y="1406"/>
                    </a:lnTo>
                    <a:cubicBezTo>
                      <a:pt x="834" y="1406"/>
                      <a:pt x="917" y="1430"/>
                      <a:pt x="965" y="1465"/>
                    </a:cubicBezTo>
                    <a:cubicBezTo>
                      <a:pt x="1025" y="1501"/>
                      <a:pt x="1084" y="1584"/>
                      <a:pt x="1132" y="1692"/>
                    </a:cubicBezTo>
                    <a:lnTo>
                      <a:pt x="1417" y="2263"/>
                    </a:lnTo>
                    <a:lnTo>
                      <a:pt x="2037" y="2263"/>
                    </a:lnTo>
                    <a:lnTo>
                      <a:pt x="1715" y="1620"/>
                    </a:lnTo>
                    <a:cubicBezTo>
                      <a:pt x="1656" y="1489"/>
                      <a:pt x="1584" y="1394"/>
                      <a:pt x="1525" y="1322"/>
                    </a:cubicBezTo>
                    <a:cubicBezTo>
                      <a:pt x="1465" y="1263"/>
                      <a:pt x="1394" y="1215"/>
                      <a:pt x="1310" y="1203"/>
                    </a:cubicBezTo>
                    <a:cubicBezTo>
                      <a:pt x="1453" y="1156"/>
                      <a:pt x="1560" y="1084"/>
                      <a:pt x="1632" y="989"/>
                    </a:cubicBezTo>
                    <a:cubicBezTo>
                      <a:pt x="1703" y="894"/>
                      <a:pt x="1739" y="775"/>
                      <a:pt x="1739" y="620"/>
                    </a:cubicBezTo>
                    <a:cubicBezTo>
                      <a:pt x="1739" y="406"/>
                      <a:pt x="1679" y="251"/>
                      <a:pt x="1536" y="156"/>
                    </a:cubicBezTo>
                    <a:cubicBezTo>
                      <a:pt x="1394" y="48"/>
                      <a:pt x="1179" y="1"/>
                      <a:pt x="882" y="1"/>
                    </a:cubicBezTo>
                    <a:close/>
                  </a:path>
                </a:pathLst>
              </a:custGeom>
              <a:solidFill>
                <a:srgbClr val="FFFFF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689" name="Google Shape;1689;p28"/>
              <p:cNvSpPr/>
              <p:nvPr/>
            </p:nvSpPr>
            <p:spPr>
              <a:xfrm>
                <a:off x="2685094" y="4226436"/>
                <a:ext cx="35853" cy="50804"/>
              </a:xfrm>
              <a:custGeom>
                <a:avLst/>
                <a:gdLst/>
                <a:ahLst/>
                <a:cxnLst/>
                <a:rect l="l" t="t" r="r" b="b"/>
                <a:pathLst>
                  <a:path w="1597" h="2263" extrusionOk="0">
                    <a:moveTo>
                      <a:pt x="1" y="1"/>
                    </a:moveTo>
                    <a:lnTo>
                      <a:pt x="1" y="2263"/>
                    </a:lnTo>
                    <a:lnTo>
                      <a:pt x="1596" y="2263"/>
                    </a:lnTo>
                    <a:lnTo>
                      <a:pt x="1596" y="1822"/>
                    </a:lnTo>
                    <a:lnTo>
                      <a:pt x="572" y="1822"/>
                    </a:lnTo>
                    <a:lnTo>
                      <a:pt x="572" y="1299"/>
                    </a:lnTo>
                    <a:lnTo>
                      <a:pt x="1501" y="1299"/>
                    </a:lnTo>
                    <a:lnTo>
                      <a:pt x="1501" y="858"/>
                    </a:lnTo>
                    <a:lnTo>
                      <a:pt x="572" y="858"/>
                    </a:lnTo>
                    <a:lnTo>
                      <a:pt x="572" y="441"/>
                    </a:lnTo>
                    <a:lnTo>
                      <a:pt x="1561" y="441"/>
                    </a:lnTo>
                    <a:lnTo>
                      <a:pt x="1561" y="1"/>
                    </a:lnTo>
                    <a:close/>
                  </a:path>
                </a:pathLst>
              </a:custGeom>
              <a:solidFill>
                <a:srgbClr val="FFFFF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690" name="Google Shape;1690;p28"/>
              <p:cNvSpPr/>
              <p:nvPr/>
            </p:nvSpPr>
            <p:spPr>
              <a:xfrm>
                <a:off x="2249988" y="4153025"/>
                <a:ext cx="96150" cy="141100"/>
              </a:xfrm>
              <a:custGeom>
                <a:avLst/>
                <a:gdLst/>
                <a:ahLst/>
                <a:cxnLst/>
                <a:rect l="l" t="t" r="r" b="b"/>
                <a:pathLst>
                  <a:path w="3846" h="5644" extrusionOk="0">
                    <a:moveTo>
                      <a:pt x="1929" y="536"/>
                    </a:moveTo>
                    <a:cubicBezTo>
                      <a:pt x="2703" y="536"/>
                      <a:pt x="3346" y="1120"/>
                      <a:pt x="3417" y="1893"/>
                    </a:cubicBezTo>
                    <a:lnTo>
                      <a:pt x="3417" y="3703"/>
                    </a:lnTo>
                    <a:cubicBezTo>
                      <a:pt x="3489" y="4572"/>
                      <a:pt x="2798" y="5322"/>
                      <a:pt x="1929" y="5322"/>
                    </a:cubicBezTo>
                    <a:cubicBezTo>
                      <a:pt x="1060" y="5322"/>
                      <a:pt x="369" y="4572"/>
                      <a:pt x="453" y="3703"/>
                    </a:cubicBezTo>
                    <a:lnTo>
                      <a:pt x="453" y="1893"/>
                    </a:lnTo>
                    <a:cubicBezTo>
                      <a:pt x="512" y="1120"/>
                      <a:pt x="1155" y="536"/>
                      <a:pt x="1929" y="536"/>
                    </a:cubicBezTo>
                    <a:close/>
                    <a:moveTo>
                      <a:pt x="1929" y="0"/>
                    </a:moveTo>
                    <a:cubicBezTo>
                      <a:pt x="881" y="0"/>
                      <a:pt x="24" y="846"/>
                      <a:pt x="24" y="1893"/>
                    </a:cubicBezTo>
                    <a:lnTo>
                      <a:pt x="24" y="3703"/>
                    </a:lnTo>
                    <a:cubicBezTo>
                      <a:pt x="0" y="4763"/>
                      <a:pt x="857" y="5644"/>
                      <a:pt x="1917" y="5644"/>
                    </a:cubicBezTo>
                    <a:cubicBezTo>
                      <a:pt x="2989" y="5644"/>
                      <a:pt x="3846" y="4763"/>
                      <a:pt x="3822" y="3703"/>
                    </a:cubicBezTo>
                    <a:lnTo>
                      <a:pt x="3822" y="1893"/>
                    </a:lnTo>
                    <a:cubicBezTo>
                      <a:pt x="3810" y="846"/>
                      <a:pt x="2965" y="0"/>
                      <a:pt x="1929" y="0"/>
                    </a:cubicBezTo>
                    <a:close/>
                  </a:path>
                </a:pathLst>
              </a:custGeom>
              <a:solidFill>
                <a:schemeClr val="accent5"/>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691" name="Google Shape;1691;p28"/>
              <p:cNvSpPr/>
              <p:nvPr/>
            </p:nvSpPr>
            <p:spPr>
              <a:xfrm>
                <a:off x="2240163" y="4229225"/>
                <a:ext cx="116100" cy="115800"/>
              </a:xfrm>
              <a:custGeom>
                <a:avLst/>
                <a:gdLst/>
                <a:ahLst/>
                <a:cxnLst/>
                <a:rect l="l" t="t" r="r" b="b"/>
                <a:pathLst>
                  <a:path w="4644" h="4632" extrusionOk="0">
                    <a:moveTo>
                      <a:pt x="274" y="0"/>
                    </a:moveTo>
                    <a:cubicBezTo>
                      <a:pt x="119" y="0"/>
                      <a:pt x="0" y="119"/>
                      <a:pt x="0" y="274"/>
                    </a:cubicBezTo>
                    <a:lnTo>
                      <a:pt x="0" y="2953"/>
                    </a:lnTo>
                    <a:cubicBezTo>
                      <a:pt x="0" y="3882"/>
                      <a:pt x="750" y="4632"/>
                      <a:pt x="1679" y="4632"/>
                    </a:cubicBezTo>
                    <a:lnTo>
                      <a:pt x="2953" y="4632"/>
                    </a:lnTo>
                    <a:cubicBezTo>
                      <a:pt x="3882" y="4632"/>
                      <a:pt x="4644" y="3882"/>
                      <a:pt x="4644" y="2953"/>
                    </a:cubicBezTo>
                    <a:lnTo>
                      <a:pt x="4644" y="274"/>
                    </a:lnTo>
                    <a:cubicBezTo>
                      <a:pt x="4644" y="119"/>
                      <a:pt x="4513" y="0"/>
                      <a:pt x="4358" y="0"/>
                    </a:cubicBezTo>
                    <a:close/>
                  </a:path>
                </a:pathLst>
              </a:custGeom>
              <a:solidFill>
                <a:schemeClr val="accent4"/>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692" name="Google Shape;1692;p28"/>
              <p:cNvSpPr/>
              <p:nvPr/>
            </p:nvSpPr>
            <p:spPr>
              <a:xfrm>
                <a:off x="2250563" y="4225350"/>
                <a:ext cx="10450" cy="4200"/>
              </a:xfrm>
              <a:custGeom>
                <a:avLst/>
                <a:gdLst/>
                <a:ahLst/>
                <a:cxnLst/>
                <a:rect l="l" t="t" r="r" b="b"/>
                <a:pathLst>
                  <a:path w="418" h="168" extrusionOk="0">
                    <a:moveTo>
                      <a:pt x="1" y="1"/>
                    </a:moveTo>
                    <a:lnTo>
                      <a:pt x="1" y="167"/>
                    </a:lnTo>
                    <a:lnTo>
                      <a:pt x="418" y="167"/>
                    </a:lnTo>
                    <a:lnTo>
                      <a:pt x="418" y="1"/>
                    </a:lnTo>
                    <a:close/>
                  </a:path>
                </a:pathLst>
              </a:custGeom>
              <a:solidFill>
                <a:srgbClr val="0000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693" name="Google Shape;1693;p28"/>
              <p:cNvSpPr/>
              <p:nvPr/>
            </p:nvSpPr>
            <p:spPr>
              <a:xfrm>
                <a:off x="2335113" y="4225350"/>
                <a:ext cx="10450" cy="4200"/>
              </a:xfrm>
              <a:custGeom>
                <a:avLst/>
                <a:gdLst/>
                <a:ahLst/>
                <a:cxnLst/>
                <a:rect l="l" t="t" r="r" b="b"/>
                <a:pathLst>
                  <a:path w="418" h="168" extrusionOk="0">
                    <a:moveTo>
                      <a:pt x="0" y="1"/>
                    </a:moveTo>
                    <a:lnTo>
                      <a:pt x="0" y="167"/>
                    </a:lnTo>
                    <a:lnTo>
                      <a:pt x="417" y="167"/>
                    </a:lnTo>
                    <a:lnTo>
                      <a:pt x="417" y="1"/>
                    </a:lnTo>
                    <a:close/>
                  </a:path>
                </a:pathLst>
              </a:custGeom>
              <a:solidFill>
                <a:srgbClr val="0000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694" name="Google Shape;1694;p28"/>
              <p:cNvSpPr/>
              <p:nvPr/>
            </p:nvSpPr>
            <p:spPr>
              <a:xfrm>
                <a:off x="2268288" y="4263450"/>
                <a:ext cx="73600" cy="48550"/>
              </a:xfrm>
              <a:custGeom>
                <a:avLst/>
                <a:gdLst/>
                <a:ahLst/>
                <a:cxnLst/>
                <a:rect l="l" t="t" r="r" b="b"/>
                <a:pathLst>
                  <a:path w="2944" h="1942" extrusionOk="0">
                    <a:moveTo>
                      <a:pt x="2682" y="0"/>
                    </a:moveTo>
                    <a:cubicBezTo>
                      <a:pt x="2639" y="0"/>
                      <a:pt x="2594" y="18"/>
                      <a:pt x="2554" y="60"/>
                    </a:cubicBezTo>
                    <a:lnTo>
                      <a:pt x="1149" y="1489"/>
                    </a:lnTo>
                    <a:lnTo>
                      <a:pt x="399" y="727"/>
                    </a:lnTo>
                    <a:cubicBezTo>
                      <a:pt x="358" y="688"/>
                      <a:pt x="312" y="672"/>
                      <a:pt x="268" y="672"/>
                    </a:cubicBezTo>
                    <a:cubicBezTo>
                      <a:pt x="123" y="672"/>
                      <a:pt x="0" y="852"/>
                      <a:pt x="137" y="989"/>
                    </a:cubicBezTo>
                    <a:lnTo>
                      <a:pt x="1030" y="1882"/>
                    </a:lnTo>
                    <a:cubicBezTo>
                      <a:pt x="1054" y="1917"/>
                      <a:pt x="1102" y="1941"/>
                      <a:pt x="1161" y="1941"/>
                    </a:cubicBezTo>
                    <a:cubicBezTo>
                      <a:pt x="1209" y="1941"/>
                      <a:pt x="1257" y="1917"/>
                      <a:pt x="1292" y="1882"/>
                    </a:cubicBezTo>
                    <a:lnTo>
                      <a:pt x="2816" y="310"/>
                    </a:lnTo>
                    <a:cubicBezTo>
                      <a:pt x="2943" y="183"/>
                      <a:pt x="2821" y="0"/>
                      <a:pt x="2682" y="0"/>
                    </a:cubicBezTo>
                    <a:close/>
                  </a:path>
                </a:pathLst>
              </a:custGeom>
              <a:solidFill>
                <a:srgbClr val="0000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695" name="Google Shape;1695;p28"/>
              <p:cNvSpPr/>
              <p:nvPr/>
            </p:nvSpPr>
            <p:spPr>
              <a:xfrm>
                <a:off x="2267113" y="4260175"/>
                <a:ext cx="73575" cy="48550"/>
              </a:xfrm>
              <a:custGeom>
                <a:avLst/>
                <a:gdLst/>
                <a:ahLst/>
                <a:cxnLst/>
                <a:rect l="l" t="t" r="r" b="b"/>
                <a:pathLst>
                  <a:path w="2943" h="1942" extrusionOk="0">
                    <a:moveTo>
                      <a:pt x="2681" y="0"/>
                    </a:moveTo>
                    <a:cubicBezTo>
                      <a:pt x="2638" y="0"/>
                      <a:pt x="2593" y="18"/>
                      <a:pt x="2554" y="60"/>
                    </a:cubicBezTo>
                    <a:lnTo>
                      <a:pt x="1149" y="1489"/>
                    </a:lnTo>
                    <a:lnTo>
                      <a:pt x="399" y="739"/>
                    </a:lnTo>
                    <a:cubicBezTo>
                      <a:pt x="357" y="697"/>
                      <a:pt x="310" y="679"/>
                      <a:pt x="265" y="679"/>
                    </a:cubicBezTo>
                    <a:cubicBezTo>
                      <a:pt x="121" y="679"/>
                      <a:pt x="0" y="864"/>
                      <a:pt x="137" y="1001"/>
                    </a:cubicBezTo>
                    <a:lnTo>
                      <a:pt x="1030" y="1894"/>
                    </a:lnTo>
                    <a:cubicBezTo>
                      <a:pt x="1065" y="1918"/>
                      <a:pt x="1113" y="1941"/>
                      <a:pt x="1161" y="1941"/>
                    </a:cubicBezTo>
                    <a:cubicBezTo>
                      <a:pt x="1208" y="1941"/>
                      <a:pt x="1256" y="1918"/>
                      <a:pt x="1292" y="1882"/>
                    </a:cubicBezTo>
                    <a:lnTo>
                      <a:pt x="2816" y="322"/>
                    </a:lnTo>
                    <a:cubicBezTo>
                      <a:pt x="2943" y="186"/>
                      <a:pt x="2820" y="0"/>
                      <a:pt x="2681" y="0"/>
                    </a:cubicBezTo>
                    <a:close/>
                  </a:path>
                </a:pathLst>
              </a:custGeom>
              <a:solidFill>
                <a:srgbClr val="FFFFF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grpSp>
      </p:grpSp>
      <p:grpSp>
        <p:nvGrpSpPr>
          <p:cNvPr id="1696" name="Google Shape;1696;p28"/>
          <p:cNvGrpSpPr/>
          <p:nvPr/>
        </p:nvGrpSpPr>
        <p:grpSpPr>
          <a:xfrm>
            <a:off x="5128882" y="1306556"/>
            <a:ext cx="1938873" cy="1109616"/>
            <a:chOff x="5305350" y="1460375"/>
            <a:chExt cx="1979813" cy="1289575"/>
          </a:xfrm>
        </p:grpSpPr>
        <p:cxnSp>
          <p:nvCxnSpPr>
            <p:cNvPr id="1697" name="Google Shape;1697;p28"/>
            <p:cNvCxnSpPr/>
            <p:nvPr/>
          </p:nvCxnSpPr>
          <p:spPr>
            <a:xfrm rot="10800000" flipH="1">
              <a:off x="5305350" y="1968750"/>
              <a:ext cx="904800" cy="781200"/>
            </a:xfrm>
            <a:prstGeom prst="curvedConnector3">
              <a:avLst>
                <a:gd name="adj1" fmla="val 50000"/>
              </a:avLst>
            </a:prstGeom>
            <a:noFill/>
            <a:ln w="28575" cap="flat" cmpd="sng">
              <a:solidFill>
                <a:schemeClr val="lt2"/>
              </a:solidFill>
              <a:prstDash val="solid"/>
              <a:round/>
              <a:headEnd type="none" w="med" len="med"/>
              <a:tailEnd type="none" w="med" len="med"/>
            </a:ln>
          </p:spPr>
        </p:cxnSp>
        <p:grpSp>
          <p:nvGrpSpPr>
            <p:cNvPr id="1698" name="Google Shape;1698;p28"/>
            <p:cNvGrpSpPr/>
            <p:nvPr/>
          </p:nvGrpSpPr>
          <p:grpSpPr>
            <a:xfrm>
              <a:off x="6119213" y="1460375"/>
              <a:ext cx="1165950" cy="883800"/>
              <a:chOff x="6119213" y="1460375"/>
              <a:chExt cx="1165950" cy="883800"/>
            </a:xfrm>
          </p:grpSpPr>
          <p:sp>
            <p:nvSpPr>
              <p:cNvPr id="1699" name="Google Shape;1699;p28"/>
              <p:cNvSpPr/>
              <p:nvPr/>
            </p:nvSpPr>
            <p:spPr>
              <a:xfrm>
                <a:off x="6119213" y="1460375"/>
                <a:ext cx="1165950" cy="883800"/>
              </a:xfrm>
              <a:custGeom>
                <a:avLst/>
                <a:gdLst/>
                <a:ahLst/>
                <a:cxnLst/>
                <a:rect l="l" t="t" r="r" b="b"/>
                <a:pathLst>
                  <a:path w="46638" h="35352" extrusionOk="0">
                    <a:moveTo>
                      <a:pt x="35148" y="0"/>
                    </a:moveTo>
                    <a:cubicBezTo>
                      <a:pt x="29365" y="0"/>
                      <a:pt x="24039" y="4734"/>
                      <a:pt x="18086" y="5241"/>
                    </a:cubicBezTo>
                    <a:cubicBezTo>
                      <a:pt x="17661" y="5278"/>
                      <a:pt x="17233" y="5294"/>
                      <a:pt x="16802" y="5294"/>
                    </a:cubicBezTo>
                    <a:cubicBezTo>
                      <a:pt x="14337" y="5294"/>
                      <a:pt x="11791" y="4782"/>
                      <a:pt x="9381" y="4782"/>
                    </a:cubicBezTo>
                    <a:cubicBezTo>
                      <a:pt x="7703" y="4782"/>
                      <a:pt x="6092" y="5030"/>
                      <a:pt x="4620" y="5872"/>
                    </a:cubicBezTo>
                    <a:cubicBezTo>
                      <a:pt x="846" y="8051"/>
                      <a:pt x="1" y="13469"/>
                      <a:pt x="1739" y="17469"/>
                    </a:cubicBezTo>
                    <a:cubicBezTo>
                      <a:pt x="3477" y="21470"/>
                      <a:pt x="7109" y="24291"/>
                      <a:pt x="10788" y="26649"/>
                    </a:cubicBezTo>
                    <a:cubicBezTo>
                      <a:pt x="14133" y="28792"/>
                      <a:pt x="17312" y="31757"/>
                      <a:pt x="20658" y="33721"/>
                    </a:cubicBezTo>
                    <a:cubicBezTo>
                      <a:pt x="22762" y="34952"/>
                      <a:pt x="25639" y="35351"/>
                      <a:pt x="28422" y="35351"/>
                    </a:cubicBezTo>
                    <a:cubicBezTo>
                      <a:pt x="30079" y="35351"/>
                      <a:pt x="31703" y="35210"/>
                      <a:pt x="33112" y="35019"/>
                    </a:cubicBezTo>
                    <a:cubicBezTo>
                      <a:pt x="35136" y="34745"/>
                      <a:pt x="37279" y="34162"/>
                      <a:pt x="38577" y="32590"/>
                    </a:cubicBezTo>
                    <a:cubicBezTo>
                      <a:pt x="41518" y="29018"/>
                      <a:pt x="38243" y="23398"/>
                      <a:pt x="39934" y="19088"/>
                    </a:cubicBezTo>
                    <a:cubicBezTo>
                      <a:pt x="40660" y="17243"/>
                      <a:pt x="42232" y="15862"/>
                      <a:pt x="43256" y="14147"/>
                    </a:cubicBezTo>
                    <a:cubicBezTo>
                      <a:pt x="46637" y="8563"/>
                      <a:pt x="43363" y="1324"/>
                      <a:pt x="36934" y="157"/>
                    </a:cubicBezTo>
                    <a:cubicBezTo>
                      <a:pt x="36333" y="49"/>
                      <a:pt x="35738" y="0"/>
                      <a:pt x="35148" y="0"/>
                    </a:cubicBezTo>
                    <a:close/>
                  </a:path>
                </a:pathLst>
              </a:custGeom>
              <a:solidFill>
                <a:schemeClr val="lt2"/>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700" name="Google Shape;1700;p28"/>
              <p:cNvSpPr/>
              <p:nvPr/>
            </p:nvSpPr>
            <p:spPr>
              <a:xfrm>
                <a:off x="6362388" y="1604800"/>
                <a:ext cx="798950" cy="537575"/>
              </a:xfrm>
              <a:custGeom>
                <a:avLst/>
                <a:gdLst/>
                <a:ahLst/>
                <a:cxnLst/>
                <a:rect l="l" t="t" r="r" b="b"/>
                <a:pathLst>
                  <a:path w="31958" h="21503" extrusionOk="0">
                    <a:moveTo>
                      <a:pt x="727" y="0"/>
                    </a:moveTo>
                    <a:cubicBezTo>
                      <a:pt x="322" y="0"/>
                      <a:pt x="1" y="334"/>
                      <a:pt x="1" y="738"/>
                    </a:cubicBezTo>
                    <a:lnTo>
                      <a:pt x="1" y="21503"/>
                    </a:lnTo>
                    <a:lnTo>
                      <a:pt x="31957" y="21503"/>
                    </a:lnTo>
                    <a:lnTo>
                      <a:pt x="31957" y="738"/>
                    </a:lnTo>
                    <a:cubicBezTo>
                      <a:pt x="31957" y="334"/>
                      <a:pt x="31636" y="0"/>
                      <a:pt x="31231" y="0"/>
                    </a:cubicBezTo>
                    <a:close/>
                  </a:path>
                </a:pathLst>
              </a:custGeom>
              <a:solidFill>
                <a:schemeClr val="accent3"/>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701" name="Google Shape;1701;p28"/>
              <p:cNvSpPr/>
              <p:nvPr/>
            </p:nvSpPr>
            <p:spPr>
              <a:xfrm>
                <a:off x="6399313" y="1646475"/>
                <a:ext cx="725100" cy="495900"/>
              </a:xfrm>
              <a:custGeom>
                <a:avLst/>
                <a:gdLst/>
                <a:ahLst/>
                <a:cxnLst/>
                <a:rect l="l" t="t" r="r" b="b"/>
                <a:pathLst>
                  <a:path w="29004" h="19836" extrusionOk="0">
                    <a:moveTo>
                      <a:pt x="0" y="0"/>
                    </a:moveTo>
                    <a:lnTo>
                      <a:pt x="0" y="19836"/>
                    </a:lnTo>
                    <a:lnTo>
                      <a:pt x="29004" y="19836"/>
                    </a:lnTo>
                    <a:lnTo>
                      <a:pt x="29004" y="0"/>
                    </a:lnTo>
                    <a:close/>
                  </a:path>
                </a:pathLst>
              </a:custGeom>
              <a:solidFill>
                <a:srgbClr val="FFFFF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702" name="Google Shape;1702;p28"/>
              <p:cNvSpPr/>
              <p:nvPr/>
            </p:nvSpPr>
            <p:spPr>
              <a:xfrm>
                <a:off x="6281138" y="2142350"/>
                <a:ext cx="961150" cy="35200"/>
              </a:xfrm>
              <a:custGeom>
                <a:avLst/>
                <a:gdLst/>
                <a:ahLst/>
                <a:cxnLst/>
                <a:rect l="l" t="t" r="r" b="b"/>
                <a:pathLst>
                  <a:path w="38446" h="1408" extrusionOk="0">
                    <a:moveTo>
                      <a:pt x="1" y="1"/>
                    </a:moveTo>
                    <a:lnTo>
                      <a:pt x="1" y="846"/>
                    </a:lnTo>
                    <a:cubicBezTo>
                      <a:pt x="24" y="1025"/>
                      <a:pt x="131" y="1191"/>
                      <a:pt x="298" y="1263"/>
                    </a:cubicBezTo>
                    <a:cubicBezTo>
                      <a:pt x="483" y="1350"/>
                      <a:pt x="688" y="1407"/>
                      <a:pt x="886" y="1407"/>
                    </a:cubicBezTo>
                    <a:cubicBezTo>
                      <a:pt x="905" y="1407"/>
                      <a:pt x="923" y="1407"/>
                      <a:pt x="941" y="1406"/>
                    </a:cubicBezTo>
                    <a:lnTo>
                      <a:pt x="37517" y="1406"/>
                    </a:lnTo>
                    <a:cubicBezTo>
                      <a:pt x="38029" y="1406"/>
                      <a:pt x="38446" y="1156"/>
                      <a:pt x="38446" y="846"/>
                    </a:cubicBezTo>
                    <a:lnTo>
                      <a:pt x="38446" y="1"/>
                    </a:lnTo>
                    <a:close/>
                  </a:path>
                </a:pathLst>
              </a:custGeom>
              <a:solidFill>
                <a:schemeClr val="accent3"/>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703" name="Google Shape;1703;p28"/>
              <p:cNvSpPr/>
              <p:nvPr/>
            </p:nvSpPr>
            <p:spPr>
              <a:xfrm>
                <a:off x="6681188" y="2142050"/>
                <a:ext cx="161050" cy="21775"/>
              </a:xfrm>
              <a:custGeom>
                <a:avLst/>
                <a:gdLst/>
                <a:ahLst/>
                <a:cxnLst/>
                <a:rect l="l" t="t" r="r" b="b"/>
                <a:pathLst>
                  <a:path w="6442" h="871" extrusionOk="0">
                    <a:moveTo>
                      <a:pt x="1" y="1"/>
                    </a:moveTo>
                    <a:lnTo>
                      <a:pt x="1" y="572"/>
                    </a:lnTo>
                    <a:cubicBezTo>
                      <a:pt x="1" y="739"/>
                      <a:pt x="131" y="870"/>
                      <a:pt x="298" y="870"/>
                    </a:cubicBezTo>
                    <a:lnTo>
                      <a:pt x="6144" y="870"/>
                    </a:lnTo>
                    <a:cubicBezTo>
                      <a:pt x="6311" y="870"/>
                      <a:pt x="6442" y="739"/>
                      <a:pt x="6442" y="572"/>
                    </a:cubicBezTo>
                    <a:lnTo>
                      <a:pt x="6442" y="13"/>
                    </a:lnTo>
                    <a:lnTo>
                      <a:pt x="12" y="13"/>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704" name="Google Shape;1704;p28"/>
              <p:cNvSpPr/>
              <p:nvPr/>
            </p:nvSpPr>
            <p:spPr>
              <a:xfrm>
                <a:off x="6519263" y="1695275"/>
                <a:ext cx="471225" cy="375075"/>
              </a:xfrm>
              <a:custGeom>
                <a:avLst/>
                <a:gdLst/>
                <a:ahLst/>
                <a:cxnLst/>
                <a:rect l="l" t="t" r="r" b="b"/>
                <a:pathLst>
                  <a:path w="18849" h="15003" extrusionOk="0">
                    <a:moveTo>
                      <a:pt x="1215" y="1"/>
                    </a:moveTo>
                    <a:cubicBezTo>
                      <a:pt x="536" y="1"/>
                      <a:pt x="1" y="548"/>
                      <a:pt x="1" y="1215"/>
                    </a:cubicBezTo>
                    <a:lnTo>
                      <a:pt x="1" y="13788"/>
                    </a:lnTo>
                    <a:cubicBezTo>
                      <a:pt x="1" y="14455"/>
                      <a:pt x="536" y="15002"/>
                      <a:pt x="1215" y="15002"/>
                    </a:cubicBezTo>
                    <a:lnTo>
                      <a:pt x="17634" y="15002"/>
                    </a:lnTo>
                    <a:cubicBezTo>
                      <a:pt x="18300" y="15002"/>
                      <a:pt x="18848" y="14455"/>
                      <a:pt x="18848" y="13788"/>
                    </a:cubicBezTo>
                    <a:lnTo>
                      <a:pt x="18848" y="1215"/>
                    </a:lnTo>
                    <a:cubicBezTo>
                      <a:pt x="18848" y="548"/>
                      <a:pt x="18300" y="1"/>
                      <a:pt x="17634" y="1"/>
                    </a:cubicBezTo>
                    <a:close/>
                  </a:path>
                </a:pathLst>
              </a:custGeom>
              <a:solidFill>
                <a:schemeClr val="accent4"/>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705" name="Google Shape;1705;p28"/>
              <p:cNvSpPr/>
              <p:nvPr/>
            </p:nvSpPr>
            <p:spPr>
              <a:xfrm>
                <a:off x="6519263" y="1695275"/>
                <a:ext cx="471225" cy="50025"/>
              </a:xfrm>
              <a:custGeom>
                <a:avLst/>
                <a:gdLst/>
                <a:ahLst/>
                <a:cxnLst/>
                <a:rect l="l" t="t" r="r" b="b"/>
                <a:pathLst>
                  <a:path w="18849" h="2001" extrusionOk="0">
                    <a:moveTo>
                      <a:pt x="1215" y="1"/>
                    </a:moveTo>
                    <a:cubicBezTo>
                      <a:pt x="536" y="1"/>
                      <a:pt x="1" y="548"/>
                      <a:pt x="1" y="1215"/>
                    </a:cubicBezTo>
                    <a:lnTo>
                      <a:pt x="1" y="2001"/>
                    </a:lnTo>
                    <a:lnTo>
                      <a:pt x="18848" y="2001"/>
                    </a:lnTo>
                    <a:lnTo>
                      <a:pt x="18848" y="1215"/>
                    </a:lnTo>
                    <a:cubicBezTo>
                      <a:pt x="18848" y="548"/>
                      <a:pt x="18300" y="1"/>
                      <a:pt x="17634" y="1"/>
                    </a:cubicBezTo>
                    <a:close/>
                  </a:path>
                </a:pathLst>
              </a:custGeom>
              <a:solidFill>
                <a:schemeClr val="accent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706" name="Google Shape;1706;p28"/>
              <p:cNvSpPr/>
              <p:nvPr/>
            </p:nvSpPr>
            <p:spPr>
              <a:xfrm>
                <a:off x="6547238" y="1710750"/>
                <a:ext cx="26225" cy="25925"/>
              </a:xfrm>
              <a:custGeom>
                <a:avLst/>
                <a:gdLst/>
                <a:ahLst/>
                <a:cxnLst/>
                <a:rect l="l" t="t" r="r" b="b"/>
                <a:pathLst>
                  <a:path w="1049" h="1037" extrusionOk="0">
                    <a:moveTo>
                      <a:pt x="525" y="1"/>
                    </a:moveTo>
                    <a:cubicBezTo>
                      <a:pt x="239" y="1"/>
                      <a:pt x="1" y="227"/>
                      <a:pt x="1" y="525"/>
                    </a:cubicBezTo>
                    <a:cubicBezTo>
                      <a:pt x="1" y="810"/>
                      <a:pt x="239" y="1037"/>
                      <a:pt x="525" y="1037"/>
                    </a:cubicBezTo>
                    <a:cubicBezTo>
                      <a:pt x="810" y="1037"/>
                      <a:pt x="1048" y="810"/>
                      <a:pt x="1048" y="525"/>
                    </a:cubicBezTo>
                    <a:cubicBezTo>
                      <a:pt x="1048" y="227"/>
                      <a:pt x="810" y="1"/>
                      <a:pt x="525" y="1"/>
                    </a:cubicBezTo>
                    <a:close/>
                  </a:path>
                </a:pathLst>
              </a:custGeom>
              <a:solidFill>
                <a:schemeClr val="lt2"/>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707" name="Google Shape;1707;p28"/>
              <p:cNvSpPr/>
              <p:nvPr/>
            </p:nvSpPr>
            <p:spPr>
              <a:xfrm>
                <a:off x="6581188" y="1710750"/>
                <a:ext cx="26200" cy="25925"/>
              </a:xfrm>
              <a:custGeom>
                <a:avLst/>
                <a:gdLst/>
                <a:ahLst/>
                <a:cxnLst/>
                <a:rect l="l" t="t" r="r" b="b"/>
                <a:pathLst>
                  <a:path w="1048" h="1037" extrusionOk="0">
                    <a:moveTo>
                      <a:pt x="524" y="1"/>
                    </a:moveTo>
                    <a:cubicBezTo>
                      <a:pt x="238" y="1"/>
                      <a:pt x="0" y="227"/>
                      <a:pt x="0" y="525"/>
                    </a:cubicBezTo>
                    <a:cubicBezTo>
                      <a:pt x="0" y="810"/>
                      <a:pt x="238" y="1037"/>
                      <a:pt x="524" y="1037"/>
                    </a:cubicBezTo>
                    <a:cubicBezTo>
                      <a:pt x="810" y="1037"/>
                      <a:pt x="1048" y="810"/>
                      <a:pt x="1048" y="525"/>
                    </a:cubicBezTo>
                    <a:cubicBezTo>
                      <a:pt x="1048" y="227"/>
                      <a:pt x="810" y="1"/>
                      <a:pt x="524" y="1"/>
                    </a:cubicBezTo>
                    <a:close/>
                  </a:path>
                </a:pathLst>
              </a:custGeom>
              <a:solidFill>
                <a:srgbClr val="BEC5E2"/>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708" name="Google Shape;1708;p28"/>
              <p:cNvSpPr/>
              <p:nvPr/>
            </p:nvSpPr>
            <p:spPr>
              <a:xfrm>
                <a:off x="6615113" y="1710750"/>
                <a:ext cx="26225" cy="25925"/>
              </a:xfrm>
              <a:custGeom>
                <a:avLst/>
                <a:gdLst/>
                <a:ahLst/>
                <a:cxnLst/>
                <a:rect l="l" t="t" r="r" b="b"/>
                <a:pathLst>
                  <a:path w="1049" h="1037" extrusionOk="0">
                    <a:moveTo>
                      <a:pt x="524" y="1"/>
                    </a:moveTo>
                    <a:cubicBezTo>
                      <a:pt x="238" y="1"/>
                      <a:pt x="0" y="227"/>
                      <a:pt x="0" y="525"/>
                    </a:cubicBezTo>
                    <a:cubicBezTo>
                      <a:pt x="0" y="810"/>
                      <a:pt x="238" y="1037"/>
                      <a:pt x="524" y="1037"/>
                    </a:cubicBezTo>
                    <a:cubicBezTo>
                      <a:pt x="810" y="1037"/>
                      <a:pt x="1048" y="810"/>
                      <a:pt x="1048" y="525"/>
                    </a:cubicBezTo>
                    <a:cubicBezTo>
                      <a:pt x="1048" y="227"/>
                      <a:pt x="810" y="1"/>
                      <a:pt x="524" y="1"/>
                    </a:cubicBezTo>
                    <a:close/>
                  </a:path>
                </a:pathLst>
              </a:custGeom>
              <a:solidFill>
                <a:srgbClr val="BEC5E2"/>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709" name="Google Shape;1709;p28"/>
              <p:cNvSpPr/>
              <p:nvPr/>
            </p:nvSpPr>
            <p:spPr>
              <a:xfrm>
                <a:off x="6518963" y="1795300"/>
                <a:ext cx="470625" cy="110450"/>
              </a:xfrm>
              <a:custGeom>
                <a:avLst/>
                <a:gdLst/>
                <a:ahLst/>
                <a:cxnLst/>
                <a:rect l="l" t="t" r="r" b="b"/>
                <a:pathLst>
                  <a:path w="18825" h="4418" extrusionOk="0">
                    <a:moveTo>
                      <a:pt x="1" y="0"/>
                    </a:moveTo>
                    <a:lnTo>
                      <a:pt x="1" y="4417"/>
                    </a:lnTo>
                    <a:lnTo>
                      <a:pt x="18824" y="4417"/>
                    </a:lnTo>
                    <a:lnTo>
                      <a:pt x="18824" y="0"/>
                    </a:lnTo>
                    <a:close/>
                  </a:path>
                </a:pathLst>
              </a:custGeom>
              <a:solidFill>
                <a:schemeClr val="accent3"/>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710" name="Google Shape;1710;p28"/>
              <p:cNvSpPr/>
              <p:nvPr/>
            </p:nvSpPr>
            <p:spPr>
              <a:xfrm>
                <a:off x="6550213" y="1816425"/>
                <a:ext cx="42300" cy="62225"/>
              </a:xfrm>
              <a:custGeom>
                <a:avLst/>
                <a:gdLst/>
                <a:ahLst/>
                <a:cxnLst/>
                <a:rect l="l" t="t" r="r" b="b"/>
                <a:pathLst>
                  <a:path w="1692" h="2489" extrusionOk="0">
                    <a:moveTo>
                      <a:pt x="846" y="221"/>
                    </a:moveTo>
                    <a:cubicBezTo>
                      <a:pt x="1165" y="221"/>
                      <a:pt x="1483" y="429"/>
                      <a:pt x="1501" y="846"/>
                    </a:cubicBezTo>
                    <a:lnTo>
                      <a:pt x="1501" y="1644"/>
                    </a:lnTo>
                    <a:cubicBezTo>
                      <a:pt x="1525" y="2025"/>
                      <a:pt x="1227" y="2334"/>
                      <a:pt x="846" y="2334"/>
                    </a:cubicBezTo>
                    <a:cubicBezTo>
                      <a:pt x="465" y="2334"/>
                      <a:pt x="167" y="2025"/>
                      <a:pt x="191" y="1644"/>
                    </a:cubicBezTo>
                    <a:lnTo>
                      <a:pt x="191" y="846"/>
                    </a:lnTo>
                    <a:cubicBezTo>
                      <a:pt x="209" y="429"/>
                      <a:pt x="528" y="221"/>
                      <a:pt x="846" y="221"/>
                    </a:cubicBezTo>
                    <a:close/>
                    <a:moveTo>
                      <a:pt x="846" y="0"/>
                    </a:moveTo>
                    <a:cubicBezTo>
                      <a:pt x="382" y="0"/>
                      <a:pt x="1" y="381"/>
                      <a:pt x="1" y="846"/>
                    </a:cubicBezTo>
                    <a:lnTo>
                      <a:pt x="1" y="1644"/>
                    </a:lnTo>
                    <a:cubicBezTo>
                      <a:pt x="1" y="2108"/>
                      <a:pt x="382" y="2489"/>
                      <a:pt x="846" y="2489"/>
                    </a:cubicBezTo>
                    <a:cubicBezTo>
                      <a:pt x="1310" y="2489"/>
                      <a:pt x="1691" y="2108"/>
                      <a:pt x="1691" y="1644"/>
                    </a:cubicBezTo>
                    <a:lnTo>
                      <a:pt x="1691" y="846"/>
                    </a:lnTo>
                    <a:cubicBezTo>
                      <a:pt x="1691" y="381"/>
                      <a:pt x="1310" y="0"/>
                      <a:pt x="846" y="0"/>
                    </a:cubicBezTo>
                    <a:close/>
                  </a:path>
                </a:pathLst>
              </a:custGeom>
              <a:solidFill>
                <a:srgbClr val="4363D4"/>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711" name="Google Shape;1711;p28"/>
              <p:cNvSpPr/>
              <p:nvPr/>
            </p:nvSpPr>
            <p:spPr>
              <a:xfrm>
                <a:off x="6545763" y="1842025"/>
                <a:ext cx="51500" cy="51525"/>
              </a:xfrm>
              <a:custGeom>
                <a:avLst/>
                <a:gdLst/>
                <a:ahLst/>
                <a:cxnLst/>
                <a:rect l="l" t="t" r="r" b="b"/>
                <a:pathLst>
                  <a:path w="2060" h="2061" extrusionOk="0">
                    <a:moveTo>
                      <a:pt x="119" y="0"/>
                    </a:moveTo>
                    <a:cubicBezTo>
                      <a:pt x="60" y="0"/>
                      <a:pt x="0" y="60"/>
                      <a:pt x="0" y="131"/>
                    </a:cubicBezTo>
                    <a:lnTo>
                      <a:pt x="0" y="1322"/>
                    </a:lnTo>
                    <a:cubicBezTo>
                      <a:pt x="0" y="1727"/>
                      <a:pt x="334" y="2060"/>
                      <a:pt x="750" y="2060"/>
                    </a:cubicBezTo>
                    <a:lnTo>
                      <a:pt x="1310" y="2060"/>
                    </a:lnTo>
                    <a:cubicBezTo>
                      <a:pt x="1727" y="2060"/>
                      <a:pt x="2060" y="1727"/>
                      <a:pt x="2060" y="1322"/>
                    </a:cubicBezTo>
                    <a:lnTo>
                      <a:pt x="2060" y="131"/>
                    </a:lnTo>
                    <a:cubicBezTo>
                      <a:pt x="2060" y="60"/>
                      <a:pt x="2000" y="12"/>
                      <a:pt x="1941" y="0"/>
                    </a:cubicBezTo>
                    <a:close/>
                  </a:path>
                </a:pathLst>
              </a:custGeom>
              <a:solidFill>
                <a:srgbClr val="4363D4"/>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712" name="Google Shape;1712;p28"/>
              <p:cNvSpPr/>
              <p:nvPr/>
            </p:nvSpPr>
            <p:spPr>
              <a:xfrm>
                <a:off x="6612438" y="1845000"/>
                <a:ext cx="27400" cy="36350"/>
              </a:xfrm>
              <a:custGeom>
                <a:avLst/>
                <a:gdLst/>
                <a:ahLst/>
                <a:cxnLst/>
                <a:rect l="l" t="t" r="r" b="b"/>
                <a:pathLst>
                  <a:path w="1096" h="1454" extrusionOk="0">
                    <a:moveTo>
                      <a:pt x="0" y="0"/>
                    </a:moveTo>
                    <a:lnTo>
                      <a:pt x="0" y="1453"/>
                    </a:lnTo>
                    <a:lnTo>
                      <a:pt x="334" y="1453"/>
                    </a:lnTo>
                    <a:lnTo>
                      <a:pt x="334" y="858"/>
                    </a:lnTo>
                    <a:cubicBezTo>
                      <a:pt x="322" y="703"/>
                      <a:pt x="435" y="626"/>
                      <a:pt x="548" y="626"/>
                    </a:cubicBezTo>
                    <a:cubicBezTo>
                      <a:pt x="661" y="626"/>
                      <a:pt x="774" y="703"/>
                      <a:pt x="762" y="858"/>
                    </a:cubicBezTo>
                    <a:lnTo>
                      <a:pt x="762" y="1453"/>
                    </a:lnTo>
                    <a:lnTo>
                      <a:pt x="1096" y="1453"/>
                    </a:lnTo>
                    <a:lnTo>
                      <a:pt x="1096" y="810"/>
                    </a:lnTo>
                    <a:cubicBezTo>
                      <a:pt x="1096" y="512"/>
                      <a:pt x="929" y="346"/>
                      <a:pt x="679" y="346"/>
                    </a:cubicBezTo>
                    <a:cubicBezTo>
                      <a:pt x="668" y="345"/>
                      <a:pt x="657" y="344"/>
                      <a:pt x="646" y="344"/>
                    </a:cubicBezTo>
                    <a:cubicBezTo>
                      <a:pt x="526" y="344"/>
                      <a:pt x="411" y="402"/>
                      <a:pt x="345" y="501"/>
                    </a:cubicBezTo>
                    <a:lnTo>
                      <a:pt x="345" y="0"/>
                    </a:lnTo>
                    <a:close/>
                  </a:path>
                </a:pathLst>
              </a:custGeom>
              <a:solidFill>
                <a:srgbClr val="4363D4"/>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713" name="Google Shape;1713;p28"/>
              <p:cNvSpPr/>
              <p:nvPr/>
            </p:nvSpPr>
            <p:spPr>
              <a:xfrm>
                <a:off x="6643688" y="1847075"/>
                <a:ext cx="17275" cy="34600"/>
              </a:xfrm>
              <a:custGeom>
                <a:avLst/>
                <a:gdLst/>
                <a:ahLst/>
                <a:cxnLst/>
                <a:rect l="l" t="t" r="r" b="b"/>
                <a:pathLst>
                  <a:path w="691" h="1384" extrusionOk="0">
                    <a:moveTo>
                      <a:pt x="131" y="1"/>
                    </a:moveTo>
                    <a:lnTo>
                      <a:pt x="131" y="275"/>
                    </a:lnTo>
                    <a:lnTo>
                      <a:pt x="0" y="275"/>
                    </a:lnTo>
                    <a:lnTo>
                      <a:pt x="0" y="549"/>
                    </a:lnTo>
                    <a:lnTo>
                      <a:pt x="131" y="549"/>
                    </a:lnTo>
                    <a:lnTo>
                      <a:pt x="131" y="1001"/>
                    </a:lnTo>
                    <a:cubicBezTo>
                      <a:pt x="109" y="1203"/>
                      <a:pt x="277" y="1384"/>
                      <a:pt x="486" y="1384"/>
                    </a:cubicBezTo>
                    <a:cubicBezTo>
                      <a:pt x="499" y="1384"/>
                      <a:pt x="511" y="1383"/>
                      <a:pt x="524" y="1382"/>
                    </a:cubicBezTo>
                    <a:lnTo>
                      <a:pt x="691" y="1382"/>
                    </a:lnTo>
                    <a:lnTo>
                      <a:pt x="691" y="1096"/>
                    </a:lnTo>
                    <a:lnTo>
                      <a:pt x="572" y="1096"/>
                    </a:lnTo>
                    <a:cubicBezTo>
                      <a:pt x="500" y="1096"/>
                      <a:pt x="465" y="1060"/>
                      <a:pt x="465" y="1001"/>
                    </a:cubicBezTo>
                    <a:lnTo>
                      <a:pt x="465" y="549"/>
                    </a:lnTo>
                    <a:lnTo>
                      <a:pt x="691" y="549"/>
                    </a:lnTo>
                    <a:lnTo>
                      <a:pt x="691" y="275"/>
                    </a:lnTo>
                    <a:lnTo>
                      <a:pt x="465" y="275"/>
                    </a:lnTo>
                    <a:lnTo>
                      <a:pt x="465" y="1"/>
                    </a:lnTo>
                    <a:close/>
                  </a:path>
                </a:pathLst>
              </a:custGeom>
              <a:solidFill>
                <a:srgbClr val="4363D4"/>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714" name="Google Shape;1714;p28"/>
              <p:cNvSpPr/>
              <p:nvPr/>
            </p:nvSpPr>
            <p:spPr>
              <a:xfrm>
                <a:off x="6663638" y="1847075"/>
                <a:ext cx="17575" cy="34600"/>
              </a:xfrm>
              <a:custGeom>
                <a:avLst/>
                <a:gdLst/>
                <a:ahLst/>
                <a:cxnLst/>
                <a:rect l="l" t="t" r="r" b="b"/>
                <a:pathLst>
                  <a:path w="703" h="1384" extrusionOk="0">
                    <a:moveTo>
                      <a:pt x="143" y="1"/>
                    </a:moveTo>
                    <a:lnTo>
                      <a:pt x="143" y="275"/>
                    </a:lnTo>
                    <a:lnTo>
                      <a:pt x="0" y="275"/>
                    </a:lnTo>
                    <a:lnTo>
                      <a:pt x="0" y="549"/>
                    </a:lnTo>
                    <a:lnTo>
                      <a:pt x="143" y="549"/>
                    </a:lnTo>
                    <a:lnTo>
                      <a:pt x="143" y="1001"/>
                    </a:lnTo>
                    <a:cubicBezTo>
                      <a:pt x="109" y="1203"/>
                      <a:pt x="277" y="1384"/>
                      <a:pt x="486" y="1384"/>
                    </a:cubicBezTo>
                    <a:cubicBezTo>
                      <a:pt x="498" y="1384"/>
                      <a:pt x="511" y="1383"/>
                      <a:pt x="524" y="1382"/>
                    </a:cubicBezTo>
                    <a:lnTo>
                      <a:pt x="703" y="1382"/>
                    </a:lnTo>
                    <a:lnTo>
                      <a:pt x="703" y="1096"/>
                    </a:lnTo>
                    <a:lnTo>
                      <a:pt x="572" y="1096"/>
                    </a:lnTo>
                    <a:cubicBezTo>
                      <a:pt x="500" y="1096"/>
                      <a:pt x="476" y="1060"/>
                      <a:pt x="476" y="1001"/>
                    </a:cubicBezTo>
                    <a:lnTo>
                      <a:pt x="476" y="549"/>
                    </a:lnTo>
                    <a:lnTo>
                      <a:pt x="691" y="549"/>
                    </a:lnTo>
                    <a:lnTo>
                      <a:pt x="691" y="275"/>
                    </a:lnTo>
                    <a:lnTo>
                      <a:pt x="476" y="275"/>
                    </a:lnTo>
                    <a:lnTo>
                      <a:pt x="476" y="1"/>
                    </a:lnTo>
                    <a:close/>
                  </a:path>
                </a:pathLst>
              </a:custGeom>
              <a:solidFill>
                <a:srgbClr val="4363D4"/>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715" name="Google Shape;1715;p28"/>
              <p:cNvSpPr/>
              <p:nvPr/>
            </p:nvSpPr>
            <p:spPr>
              <a:xfrm>
                <a:off x="6685663" y="1853325"/>
                <a:ext cx="28875" cy="41100"/>
              </a:xfrm>
              <a:custGeom>
                <a:avLst/>
                <a:gdLst/>
                <a:ahLst/>
                <a:cxnLst/>
                <a:rect l="l" t="t" r="r" b="b"/>
                <a:pathLst>
                  <a:path w="1155" h="1644" extrusionOk="0">
                    <a:moveTo>
                      <a:pt x="544" y="297"/>
                    </a:moveTo>
                    <a:cubicBezTo>
                      <a:pt x="553" y="297"/>
                      <a:pt x="562" y="298"/>
                      <a:pt x="572" y="299"/>
                    </a:cubicBezTo>
                    <a:cubicBezTo>
                      <a:pt x="714" y="299"/>
                      <a:pt x="834" y="429"/>
                      <a:pt x="810" y="572"/>
                    </a:cubicBezTo>
                    <a:cubicBezTo>
                      <a:pt x="818" y="740"/>
                      <a:pt x="676" y="848"/>
                      <a:pt x="532" y="848"/>
                    </a:cubicBezTo>
                    <a:cubicBezTo>
                      <a:pt x="461" y="848"/>
                      <a:pt x="389" y="822"/>
                      <a:pt x="333" y="763"/>
                    </a:cubicBezTo>
                    <a:cubicBezTo>
                      <a:pt x="173" y="580"/>
                      <a:pt x="310" y="297"/>
                      <a:pt x="544" y="297"/>
                    </a:cubicBezTo>
                    <a:close/>
                    <a:moveTo>
                      <a:pt x="667" y="1"/>
                    </a:moveTo>
                    <a:cubicBezTo>
                      <a:pt x="536" y="1"/>
                      <a:pt x="417" y="60"/>
                      <a:pt x="333" y="168"/>
                    </a:cubicBezTo>
                    <a:lnTo>
                      <a:pt x="333" y="25"/>
                    </a:lnTo>
                    <a:lnTo>
                      <a:pt x="0" y="25"/>
                    </a:lnTo>
                    <a:lnTo>
                      <a:pt x="0" y="1644"/>
                    </a:lnTo>
                    <a:lnTo>
                      <a:pt x="333" y="1644"/>
                    </a:lnTo>
                    <a:lnTo>
                      <a:pt x="333" y="965"/>
                    </a:lnTo>
                    <a:cubicBezTo>
                      <a:pt x="400" y="1065"/>
                      <a:pt x="517" y="1133"/>
                      <a:pt x="638" y="1133"/>
                    </a:cubicBezTo>
                    <a:cubicBezTo>
                      <a:pt x="648" y="1133"/>
                      <a:pt x="657" y="1133"/>
                      <a:pt x="667" y="1132"/>
                    </a:cubicBezTo>
                    <a:cubicBezTo>
                      <a:pt x="941" y="1132"/>
                      <a:pt x="1155" y="918"/>
                      <a:pt x="1155" y="572"/>
                    </a:cubicBezTo>
                    <a:cubicBezTo>
                      <a:pt x="1155" y="215"/>
                      <a:pt x="941" y="1"/>
                      <a:pt x="667" y="1"/>
                    </a:cubicBezTo>
                    <a:close/>
                  </a:path>
                </a:pathLst>
              </a:custGeom>
              <a:solidFill>
                <a:srgbClr val="4363D4"/>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716" name="Google Shape;1716;p28"/>
              <p:cNvSpPr/>
              <p:nvPr/>
            </p:nvSpPr>
            <p:spPr>
              <a:xfrm>
                <a:off x="6717788" y="1853575"/>
                <a:ext cx="23550" cy="28050"/>
              </a:xfrm>
              <a:custGeom>
                <a:avLst/>
                <a:gdLst/>
                <a:ahLst/>
                <a:cxnLst/>
                <a:rect l="l" t="t" r="r" b="b"/>
                <a:pathLst>
                  <a:path w="942" h="1122" extrusionOk="0">
                    <a:moveTo>
                      <a:pt x="522" y="0"/>
                    </a:moveTo>
                    <a:cubicBezTo>
                      <a:pt x="508" y="0"/>
                      <a:pt x="492" y="1"/>
                      <a:pt x="477" y="3"/>
                    </a:cubicBezTo>
                    <a:cubicBezTo>
                      <a:pt x="191" y="3"/>
                      <a:pt x="37" y="158"/>
                      <a:pt x="37" y="348"/>
                    </a:cubicBezTo>
                    <a:cubicBezTo>
                      <a:pt x="37" y="741"/>
                      <a:pt x="632" y="610"/>
                      <a:pt x="632" y="789"/>
                    </a:cubicBezTo>
                    <a:cubicBezTo>
                      <a:pt x="632" y="836"/>
                      <a:pt x="584" y="884"/>
                      <a:pt x="501" y="884"/>
                    </a:cubicBezTo>
                    <a:cubicBezTo>
                      <a:pt x="494" y="885"/>
                      <a:pt x="487" y="885"/>
                      <a:pt x="480" y="885"/>
                    </a:cubicBezTo>
                    <a:cubicBezTo>
                      <a:pt x="404" y="885"/>
                      <a:pt x="333" y="829"/>
                      <a:pt x="322" y="753"/>
                    </a:cubicBezTo>
                    <a:lnTo>
                      <a:pt x="1" y="753"/>
                    </a:lnTo>
                    <a:cubicBezTo>
                      <a:pt x="13" y="967"/>
                      <a:pt x="203" y="1122"/>
                      <a:pt x="501" y="1122"/>
                    </a:cubicBezTo>
                    <a:cubicBezTo>
                      <a:pt x="775" y="1122"/>
                      <a:pt x="942" y="979"/>
                      <a:pt x="942" y="800"/>
                    </a:cubicBezTo>
                    <a:cubicBezTo>
                      <a:pt x="942" y="384"/>
                      <a:pt x="346" y="515"/>
                      <a:pt x="346" y="336"/>
                    </a:cubicBezTo>
                    <a:cubicBezTo>
                      <a:pt x="346" y="289"/>
                      <a:pt x="394" y="253"/>
                      <a:pt x="465" y="253"/>
                    </a:cubicBezTo>
                    <a:cubicBezTo>
                      <a:pt x="473" y="252"/>
                      <a:pt x="480" y="251"/>
                      <a:pt x="487" y="251"/>
                    </a:cubicBezTo>
                    <a:cubicBezTo>
                      <a:pt x="561" y="251"/>
                      <a:pt x="621" y="307"/>
                      <a:pt x="632" y="372"/>
                    </a:cubicBezTo>
                    <a:lnTo>
                      <a:pt x="942" y="372"/>
                    </a:lnTo>
                    <a:cubicBezTo>
                      <a:pt x="919" y="160"/>
                      <a:pt x="740" y="0"/>
                      <a:pt x="522" y="0"/>
                    </a:cubicBezTo>
                    <a:close/>
                  </a:path>
                </a:pathLst>
              </a:custGeom>
              <a:solidFill>
                <a:srgbClr val="4363D4"/>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717" name="Google Shape;1717;p28"/>
              <p:cNvSpPr/>
              <p:nvPr/>
            </p:nvSpPr>
            <p:spPr>
              <a:xfrm>
                <a:off x="6283513" y="1715475"/>
                <a:ext cx="533125" cy="506750"/>
              </a:xfrm>
              <a:custGeom>
                <a:avLst/>
                <a:gdLst/>
                <a:ahLst/>
                <a:cxnLst/>
                <a:rect l="l" t="t" r="r" b="b"/>
                <a:pathLst>
                  <a:path w="21325" h="20270" extrusionOk="0">
                    <a:moveTo>
                      <a:pt x="14330" y="1206"/>
                    </a:moveTo>
                    <a:cubicBezTo>
                      <a:pt x="14817" y="1206"/>
                      <a:pt x="15311" y="1275"/>
                      <a:pt x="15800" y="1419"/>
                    </a:cubicBezTo>
                    <a:cubicBezTo>
                      <a:pt x="16372" y="1574"/>
                      <a:pt x="16908" y="1848"/>
                      <a:pt x="17384" y="2193"/>
                    </a:cubicBezTo>
                    <a:cubicBezTo>
                      <a:pt x="17539" y="2312"/>
                      <a:pt x="17693" y="2431"/>
                      <a:pt x="17836" y="2562"/>
                    </a:cubicBezTo>
                    <a:cubicBezTo>
                      <a:pt x="17896" y="2610"/>
                      <a:pt x="17955" y="2669"/>
                      <a:pt x="18003" y="2729"/>
                    </a:cubicBezTo>
                    <a:cubicBezTo>
                      <a:pt x="18134" y="2860"/>
                      <a:pt x="18265" y="2991"/>
                      <a:pt x="18384" y="3134"/>
                    </a:cubicBezTo>
                    <a:cubicBezTo>
                      <a:pt x="18694" y="3527"/>
                      <a:pt x="18956" y="3967"/>
                      <a:pt x="19146" y="4431"/>
                    </a:cubicBezTo>
                    <a:lnTo>
                      <a:pt x="19146" y="4443"/>
                    </a:lnTo>
                    <a:cubicBezTo>
                      <a:pt x="19217" y="4586"/>
                      <a:pt x="19265" y="4741"/>
                      <a:pt x="19313" y="4884"/>
                    </a:cubicBezTo>
                    <a:cubicBezTo>
                      <a:pt x="19432" y="5289"/>
                      <a:pt x="19503" y="5693"/>
                      <a:pt x="19527" y="6110"/>
                    </a:cubicBezTo>
                    <a:cubicBezTo>
                      <a:pt x="19646" y="8265"/>
                      <a:pt x="18432" y="10265"/>
                      <a:pt x="16467" y="11146"/>
                    </a:cubicBezTo>
                    <a:cubicBezTo>
                      <a:pt x="15779" y="11453"/>
                      <a:pt x="15051" y="11603"/>
                      <a:pt x="14331" y="11603"/>
                    </a:cubicBezTo>
                    <a:cubicBezTo>
                      <a:pt x="12984" y="11603"/>
                      <a:pt x="11662" y="11080"/>
                      <a:pt x="10669" y="10087"/>
                    </a:cubicBezTo>
                    <a:cubicBezTo>
                      <a:pt x="10538" y="9956"/>
                      <a:pt x="10419" y="9837"/>
                      <a:pt x="10312" y="9694"/>
                    </a:cubicBezTo>
                    <a:cubicBezTo>
                      <a:pt x="10193" y="9551"/>
                      <a:pt x="10085" y="9396"/>
                      <a:pt x="9978" y="9242"/>
                    </a:cubicBezTo>
                    <a:cubicBezTo>
                      <a:pt x="9859" y="9051"/>
                      <a:pt x="9740" y="8849"/>
                      <a:pt x="9645" y="8646"/>
                    </a:cubicBezTo>
                    <a:cubicBezTo>
                      <a:pt x="9573" y="8503"/>
                      <a:pt x="9514" y="8360"/>
                      <a:pt x="9466" y="8218"/>
                    </a:cubicBezTo>
                    <a:lnTo>
                      <a:pt x="9454" y="8182"/>
                    </a:lnTo>
                    <a:cubicBezTo>
                      <a:pt x="9442" y="8158"/>
                      <a:pt x="9431" y="8134"/>
                      <a:pt x="9431" y="8110"/>
                    </a:cubicBezTo>
                    <a:cubicBezTo>
                      <a:pt x="9383" y="7979"/>
                      <a:pt x="9347" y="7860"/>
                      <a:pt x="9311" y="7729"/>
                    </a:cubicBezTo>
                    <a:cubicBezTo>
                      <a:pt x="9157" y="7146"/>
                      <a:pt x="9109" y="6539"/>
                      <a:pt x="9169" y="5943"/>
                    </a:cubicBezTo>
                    <a:cubicBezTo>
                      <a:pt x="9180" y="5753"/>
                      <a:pt x="9204" y="5562"/>
                      <a:pt x="9252" y="5372"/>
                    </a:cubicBezTo>
                    <a:cubicBezTo>
                      <a:pt x="9288" y="5146"/>
                      <a:pt x="9347" y="4931"/>
                      <a:pt x="9431" y="4717"/>
                    </a:cubicBezTo>
                    <a:cubicBezTo>
                      <a:pt x="10160" y="2569"/>
                      <a:pt x="12167" y="1206"/>
                      <a:pt x="14330" y="1206"/>
                    </a:cubicBezTo>
                    <a:close/>
                    <a:moveTo>
                      <a:pt x="14354" y="0"/>
                    </a:moveTo>
                    <a:cubicBezTo>
                      <a:pt x="14300" y="0"/>
                      <a:pt x="14247" y="1"/>
                      <a:pt x="14193" y="2"/>
                    </a:cubicBezTo>
                    <a:cubicBezTo>
                      <a:pt x="13907" y="14"/>
                      <a:pt x="13622" y="38"/>
                      <a:pt x="13336" y="86"/>
                    </a:cubicBezTo>
                    <a:cubicBezTo>
                      <a:pt x="13205" y="109"/>
                      <a:pt x="13062" y="133"/>
                      <a:pt x="12919" y="169"/>
                    </a:cubicBezTo>
                    <a:cubicBezTo>
                      <a:pt x="12586" y="240"/>
                      <a:pt x="12252" y="348"/>
                      <a:pt x="11931" y="479"/>
                    </a:cubicBezTo>
                    <a:cubicBezTo>
                      <a:pt x="11776" y="538"/>
                      <a:pt x="11621" y="609"/>
                      <a:pt x="11478" y="681"/>
                    </a:cubicBezTo>
                    <a:cubicBezTo>
                      <a:pt x="11359" y="740"/>
                      <a:pt x="11252" y="800"/>
                      <a:pt x="11145" y="860"/>
                    </a:cubicBezTo>
                    <a:cubicBezTo>
                      <a:pt x="10955" y="967"/>
                      <a:pt x="10776" y="1086"/>
                      <a:pt x="10609" y="1205"/>
                    </a:cubicBezTo>
                    <a:cubicBezTo>
                      <a:pt x="10323" y="1407"/>
                      <a:pt x="10062" y="1633"/>
                      <a:pt x="9812" y="1883"/>
                    </a:cubicBezTo>
                    <a:cubicBezTo>
                      <a:pt x="9681" y="2014"/>
                      <a:pt x="9550" y="2157"/>
                      <a:pt x="9431" y="2300"/>
                    </a:cubicBezTo>
                    <a:cubicBezTo>
                      <a:pt x="7716" y="4348"/>
                      <a:pt x="7454" y="7241"/>
                      <a:pt x="8776" y="9575"/>
                    </a:cubicBezTo>
                    <a:cubicBezTo>
                      <a:pt x="8847" y="9706"/>
                      <a:pt x="8930" y="9837"/>
                      <a:pt x="9026" y="9980"/>
                    </a:cubicBezTo>
                    <a:cubicBezTo>
                      <a:pt x="9038" y="9992"/>
                      <a:pt x="9050" y="10004"/>
                      <a:pt x="9050" y="10015"/>
                    </a:cubicBezTo>
                    <a:lnTo>
                      <a:pt x="8633" y="10432"/>
                    </a:lnTo>
                    <a:lnTo>
                      <a:pt x="8597" y="10468"/>
                    </a:lnTo>
                    <a:lnTo>
                      <a:pt x="6954" y="12123"/>
                    </a:lnTo>
                    <a:lnTo>
                      <a:pt x="6894" y="12170"/>
                    </a:lnTo>
                    <a:lnTo>
                      <a:pt x="6561" y="11837"/>
                    </a:lnTo>
                    <a:lnTo>
                      <a:pt x="4644" y="13742"/>
                    </a:lnTo>
                    <a:lnTo>
                      <a:pt x="3156" y="15230"/>
                    </a:lnTo>
                    <a:lnTo>
                      <a:pt x="1989" y="16385"/>
                    </a:lnTo>
                    <a:lnTo>
                      <a:pt x="1287" y="17088"/>
                    </a:lnTo>
                    <a:lnTo>
                      <a:pt x="560" y="17814"/>
                    </a:lnTo>
                    <a:cubicBezTo>
                      <a:pt x="406" y="17957"/>
                      <a:pt x="287" y="18135"/>
                      <a:pt x="203" y="18338"/>
                    </a:cubicBezTo>
                    <a:cubicBezTo>
                      <a:pt x="1" y="18802"/>
                      <a:pt x="25" y="19326"/>
                      <a:pt x="251" y="19779"/>
                    </a:cubicBezTo>
                    <a:cubicBezTo>
                      <a:pt x="584" y="20106"/>
                      <a:pt x="1019" y="20270"/>
                      <a:pt x="1452" y="20270"/>
                    </a:cubicBezTo>
                    <a:cubicBezTo>
                      <a:pt x="1885" y="20270"/>
                      <a:pt x="2317" y="20106"/>
                      <a:pt x="2644" y="19779"/>
                    </a:cubicBezTo>
                    <a:lnTo>
                      <a:pt x="3942" y="18493"/>
                    </a:lnTo>
                    <a:lnTo>
                      <a:pt x="4668" y="18493"/>
                    </a:lnTo>
                    <a:lnTo>
                      <a:pt x="6073" y="17088"/>
                    </a:lnTo>
                    <a:lnTo>
                      <a:pt x="8942" y="14218"/>
                    </a:lnTo>
                    <a:lnTo>
                      <a:pt x="8621" y="13885"/>
                    </a:lnTo>
                    <a:lnTo>
                      <a:pt x="9431" y="13075"/>
                    </a:lnTo>
                    <a:lnTo>
                      <a:pt x="10788" y="11718"/>
                    </a:lnTo>
                    <a:cubicBezTo>
                      <a:pt x="11873" y="12446"/>
                      <a:pt x="13112" y="12801"/>
                      <a:pt x="14345" y="12801"/>
                    </a:cubicBezTo>
                    <a:cubicBezTo>
                      <a:pt x="16073" y="12801"/>
                      <a:pt x="17788" y="12102"/>
                      <a:pt x="19039" y="10754"/>
                    </a:cubicBezTo>
                    <a:cubicBezTo>
                      <a:pt x="21170" y="8456"/>
                      <a:pt x="21325" y="4931"/>
                      <a:pt x="19384" y="2455"/>
                    </a:cubicBezTo>
                    <a:cubicBezTo>
                      <a:pt x="19217" y="2253"/>
                      <a:pt x="19051" y="2062"/>
                      <a:pt x="18872" y="1883"/>
                    </a:cubicBezTo>
                    <a:cubicBezTo>
                      <a:pt x="18622" y="1633"/>
                      <a:pt x="18360" y="1407"/>
                      <a:pt x="18074" y="1205"/>
                    </a:cubicBezTo>
                    <a:cubicBezTo>
                      <a:pt x="16987" y="426"/>
                      <a:pt x="15690" y="0"/>
                      <a:pt x="14354" y="0"/>
                    </a:cubicBezTo>
                    <a:close/>
                  </a:path>
                </a:pathLst>
              </a:custGeom>
              <a:solidFill>
                <a:srgbClr val="0000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718" name="Google Shape;1718;p28"/>
              <p:cNvSpPr/>
              <p:nvPr/>
            </p:nvSpPr>
            <p:spPr>
              <a:xfrm>
                <a:off x="6326988" y="1941750"/>
                <a:ext cx="231600" cy="228125"/>
              </a:xfrm>
              <a:custGeom>
                <a:avLst/>
                <a:gdLst/>
                <a:ahLst/>
                <a:cxnLst/>
                <a:rect l="l" t="t" r="r" b="b"/>
                <a:pathLst>
                  <a:path w="9264" h="9125" extrusionOk="0">
                    <a:moveTo>
                      <a:pt x="7537" y="0"/>
                    </a:moveTo>
                    <a:lnTo>
                      <a:pt x="357" y="7191"/>
                    </a:lnTo>
                    <a:cubicBezTo>
                      <a:pt x="0" y="7549"/>
                      <a:pt x="95" y="8215"/>
                      <a:pt x="572" y="8692"/>
                    </a:cubicBezTo>
                    <a:cubicBezTo>
                      <a:pt x="856" y="8976"/>
                      <a:pt x="1213" y="9124"/>
                      <a:pt x="1530" y="9124"/>
                    </a:cubicBezTo>
                    <a:cubicBezTo>
                      <a:pt x="1744" y="9124"/>
                      <a:pt x="1940" y="9057"/>
                      <a:pt x="2084" y="8918"/>
                    </a:cubicBezTo>
                    <a:lnTo>
                      <a:pt x="9263" y="1726"/>
                    </a:lnTo>
                    <a:lnTo>
                      <a:pt x="7537" y="0"/>
                    </a:lnTo>
                    <a:close/>
                  </a:path>
                </a:pathLst>
              </a:custGeom>
              <a:solidFill>
                <a:schemeClr val="accent2"/>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719" name="Google Shape;1719;p28"/>
              <p:cNvSpPr/>
              <p:nvPr/>
            </p:nvSpPr>
            <p:spPr>
              <a:xfrm>
                <a:off x="6490688" y="1941750"/>
                <a:ext cx="67900" cy="69375"/>
              </a:xfrm>
              <a:custGeom>
                <a:avLst/>
                <a:gdLst/>
                <a:ahLst/>
                <a:cxnLst/>
                <a:rect l="l" t="t" r="r" b="b"/>
                <a:pathLst>
                  <a:path w="2716" h="2775" extrusionOk="0">
                    <a:moveTo>
                      <a:pt x="989" y="0"/>
                    </a:moveTo>
                    <a:lnTo>
                      <a:pt x="1" y="988"/>
                    </a:lnTo>
                    <a:cubicBezTo>
                      <a:pt x="370" y="1405"/>
                      <a:pt x="751" y="1822"/>
                      <a:pt x="1144" y="2226"/>
                    </a:cubicBezTo>
                    <a:cubicBezTo>
                      <a:pt x="1310" y="2405"/>
                      <a:pt x="1489" y="2596"/>
                      <a:pt x="1679" y="2774"/>
                    </a:cubicBezTo>
                    <a:lnTo>
                      <a:pt x="2715" y="1726"/>
                    </a:lnTo>
                    <a:lnTo>
                      <a:pt x="989" y="0"/>
                    </a:lnTo>
                    <a:close/>
                  </a:path>
                </a:pathLst>
              </a:custGeom>
              <a:solidFill>
                <a:srgbClr val="0000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720" name="Google Shape;1720;p28"/>
              <p:cNvSpPr/>
              <p:nvPr/>
            </p:nvSpPr>
            <p:spPr>
              <a:xfrm>
                <a:off x="6459138" y="1705050"/>
                <a:ext cx="351550" cy="320725"/>
              </a:xfrm>
              <a:custGeom>
                <a:avLst/>
                <a:gdLst/>
                <a:ahLst/>
                <a:cxnLst/>
                <a:rect l="l" t="t" r="r" b="b"/>
                <a:pathLst>
                  <a:path w="14062" h="12829" extrusionOk="0">
                    <a:moveTo>
                      <a:pt x="7037" y="1205"/>
                    </a:moveTo>
                    <a:cubicBezTo>
                      <a:pt x="8323" y="1205"/>
                      <a:pt x="9561" y="1693"/>
                      <a:pt x="10514" y="2562"/>
                    </a:cubicBezTo>
                    <a:cubicBezTo>
                      <a:pt x="10561" y="2610"/>
                      <a:pt x="10621" y="2670"/>
                      <a:pt x="10680" y="2729"/>
                    </a:cubicBezTo>
                    <a:cubicBezTo>
                      <a:pt x="10930" y="2979"/>
                      <a:pt x="11157" y="3253"/>
                      <a:pt x="11359" y="3563"/>
                    </a:cubicBezTo>
                    <a:cubicBezTo>
                      <a:pt x="11538" y="3836"/>
                      <a:pt x="11692" y="4134"/>
                      <a:pt x="11823" y="4444"/>
                    </a:cubicBezTo>
                    <a:cubicBezTo>
                      <a:pt x="11883" y="4586"/>
                      <a:pt x="11931" y="4741"/>
                      <a:pt x="11978" y="4884"/>
                    </a:cubicBezTo>
                    <a:cubicBezTo>
                      <a:pt x="12097" y="5289"/>
                      <a:pt x="12181" y="5694"/>
                      <a:pt x="12204" y="6110"/>
                    </a:cubicBezTo>
                    <a:cubicBezTo>
                      <a:pt x="12204" y="6289"/>
                      <a:pt x="12204" y="6468"/>
                      <a:pt x="12204" y="6646"/>
                    </a:cubicBezTo>
                    <a:cubicBezTo>
                      <a:pt x="12192" y="6813"/>
                      <a:pt x="12181" y="6980"/>
                      <a:pt x="12157" y="7134"/>
                    </a:cubicBezTo>
                    <a:cubicBezTo>
                      <a:pt x="11760" y="9912"/>
                      <a:pt x="9405" y="11612"/>
                      <a:pt x="6977" y="11612"/>
                    </a:cubicBezTo>
                    <a:cubicBezTo>
                      <a:pt x="5689" y="11612"/>
                      <a:pt x="4382" y="11135"/>
                      <a:pt x="3334" y="10087"/>
                    </a:cubicBezTo>
                    <a:lnTo>
                      <a:pt x="3334" y="10075"/>
                    </a:lnTo>
                    <a:cubicBezTo>
                      <a:pt x="3203" y="9956"/>
                      <a:pt x="3096" y="9825"/>
                      <a:pt x="2989" y="9694"/>
                    </a:cubicBezTo>
                    <a:lnTo>
                      <a:pt x="2953" y="9659"/>
                    </a:lnTo>
                    <a:cubicBezTo>
                      <a:pt x="2739" y="9397"/>
                      <a:pt x="2560" y="9111"/>
                      <a:pt x="2406" y="8813"/>
                    </a:cubicBezTo>
                    <a:cubicBezTo>
                      <a:pt x="2370" y="8754"/>
                      <a:pt x="2334" y="8694"/>
                      <a:pt x="2310" y="8635"/>
                    </a:cubicBezTo>
                    <a:cubicBezTo>
                      <a:pt x="2239" y="8492"/>
                      <a:pt x="2179" y="8349"/>
                      <a:pt x="2132" y="8194"/>
                    </a:cubicBezTo>
                    <a:cubicBezTo>
                      <a:pt x="1870" y="7468"/>
                      <a:pt x="1763" y="6694"/>
                      <a:pt x="1834" y="5932"/>
                    </a:cubicBezTo>
                    <a:cubicBezTo>
                      <a:pt x="1882" y="5444"/>
                      <a:pt x="1989" y="4956"/>
                      <a:pt x="2167" y="4503"/>
                    </a:cubicBezTo>
                    <a:cubicBezTo>
                      <a:pt x="2191" y="4444"/>
                      <a:pt x="2215" y="4372"/>
                      <a:pt x="2251" y="4313"/>
                    </a:cubicBezTo>
                    <a:cubicBezTo>
                      <a:pt x="2275" y="4241"/>
                      <a:pt x="2298" y="4182"/>
                      <a:pt x="2334" y="4122"/>
                    </a:cubicBezTo>
                    <a:cubicBezTo>
                      <a:pt x="2358" y="4074"/>
                      <a:pt x="2382" y="4027"/>
                      <a:pt x="2406" y="3991"/>
                    </a:cubicBezTo>
                    <a:cubicBezTo>
                      <a:pt x="2441" y="3908"/>
                      <a:pt x="2489" y="3824"/>
                      <a:pt x="2536" y="3753"/>
                    </a:cubicBezTo>
                    <a:cubicBezTo>
                      <a:pt x="2584" y="3670"/>
                      <a:pt x="2608" y="3634"/>
                      <a:pt x="2644" y="3574"/>
                    </a:cubicBezTo>
                    <a:lnTo>
                      <a:pt x="2667" y="3539"/>
                    </a:lnTo>
                    <a:cubicBezTo>
                      <a:pt x="2691" y="3491"/>
                      <a:pt x="2727" y="3443"/>
                      <a:pt x="2763" y="3408"/>
                    </a:cubicBezTo>
                    <a:cubicBezTo>
                      <a:pt x="2929" y="3158"/>
                      <a:pt x="3120" y="2931"/>
                      <a:pt x="3334" y="2729"/>
                    </a:cubicBezTo>
                    <a:cubicBezTo>
                      <a:pt x="3644" y="2408"/>
                      <a:pt x="3989" y="2146"/>
                      <a:pt x="4370" y="1919"/>
                    </a:cubicBezTo>
                    <a:cubicBezTo>
                      <a:pt x="4561" y="1800"/>
                      <a:pt x="4763" y="1705"/>
                      <a:pt x="4965" y="1622"/>
                    </a:cubicBezTo>
                    <a:cubicBezTo>
                      <a:pt x="5465" y="1407"/>
                      <a:pt x="5989" y="1277"/>
                      <a:pt x="6537" y="1229"/>
                    </a:cubicBezTo>
                    <a:cubicBezTo>
                      <a:pt x="6704" y="1205"/>
                      <a:pt x="6870" y="1205"/>
                      <a:pt x="7037" y="1205"/>
                    </a:cubicBezTo>
                    <a:close/>
                    <a:moveTo>
                      <a:pt x="7012" y="1"/>
                    </a:moveTo>
                    <a:cubicBezTo>
                      <a:pt x="6168" y="1"/>
                      <a:pt x="5318" y="169"/>
                      <a:pt x="4513" y="515"/>
                    </a:cubicBezTo>
                    <a:cubicBezTo>
                      <a:pt x="4191" y="645"/>
                      <a:pt x="3882" y="800"/>
                      <a:pt x="3584" y="991"/>
                    </a:cubicBezTo>
                    <a:cubicBezTo>
                      <a:pt x="3287" y="1181"/>
                      <a:pt x="3013" y="1396"/>
                      <a:pt x="2751" y="1622"/>
                    </a:cubicBezTo>
                    <a:cubicBezTo>
                      <a:pt x="2656" y="1705"/>
                      <a:pt x="2572" y="1788"/>
                      <a:pt x="2477" y="1884"/>
                    </a:cubicBezTo>
                    <a:lnTo>
                      <a:pt x="2406" y="1955"/>
                    </a:lnTo>
                    <a:cubicBezTo>
                      <a:pt x="298" y="4134"/>
                      <a:pt x="0" y="7503"/>
                      <a:pt x="1715" y="10016"/>
                    </a:cubicBezTo>
                    <a:cubicBezTo>
                      <a:pt x="1810" y="10147"/>
                      <a:pt x="1905" y="10266"/>
                      <a:pt x="2001" y="10397"/>
                    </a:cubicBezTo>
                    <a:cubicBezTo>
                      <a:pt x="2120" y="10551"/>
                      <a:pt x="2263" y="10706"/>
                      <a:pt x="2406" y="10849"/>
                    </a:cubicBezTo>
                    <a:lnTo>
                      <a:pt x="2477" y="10932"/>
                    </a:lnTo>
                    <a:cubicBezTo>
                      <a:pt x="2775" y="11230"/>
                      <a:pt x="3108" y="11504"/>
                      <a:pt x="3453" y="11730"/>
                    </a:cubicBezTo>
                    <a:cubicBezTo>
                      <a:pt x="4544" y="12468"/>
                      <a:pt x="5794" y="12829"/>
                      <a:pt x="7037" y="12829"/>
                    </a:cubicBezTo>
                    <a:cubicBezTo>
                      <a:pt x="8682" y="12829"/>
                      <a:pt x="10315" y="12196"/>
                      <a:pt x="11550" y="10968"/>
                    </a:cubicBezTo>
                    <a:cubicBezTo>
                      <a:pt x="13716" y="8813"/>
                      <a:pt x="14062" y="5420"/>
                      <a:pt x="12359" y="2872"/>
                    </a:cubicBezTo>
                    <a:cubicBezTo>
                      <a:pt x="12121" y="2515"/>
                      <a:pt x="11847" y="2181"/>
                      <a:pt x="11538" y="1872"/>
                    </a:cubicBezTo>
                    <a:cubicBezTo>
                      <a:pt x="11454" y="1788"/>
                      <a:pt x="11359" y="1705"/>
                      <a:pt x="11276" y="1622"/>
                    </a:cubicBezTo>
                    <a:cubicBezTo>
                      <a:pt x="10076" y="560"/>
                      <a:pt x="8553" y="1"/>
                      <a:pt x="7012" y="1"/>
                    </a:cubicBezTo>
                    <a:close/>
                  </a:path>
                </a:pathLst>
              </a:custGeom>
              <a:solidFill>
                <a:schemeClr val="accent2"/>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721" name="Google Shape;1721;p28"/>
              <p:cNvSpPr/>
              <p:nvPr/>
            </p:nvSpPr>
            <p:spPr>
              <a:xfrm>
                <a:off x="6491588" y="1734800"/>
                <a:ext cx="274750" cy="260025"/>
              </a:xfrm>
              <a:custGeom>
                <a:avLst/>
                <a:gdLst/>
                <a:ahLst/>
                <a:cxnLst/>
                <a:rect l="l" t="t" r="r" b="b"/>
                <a:pathLst>
                  <a:path w="10990" h="10401" extrusionOk="0">
                    <a:moveTo>
                      <a:pt x="5705" y="1"/>
                    </a:moveTo>
                    <a:cubicBezTo>
                      <a:pt x="4697" y="1"/>
                      <a:pt x="3687" y="293"/>
                      <a:pt x="2810" y="884"/>
                    </a:cubicBezTo>
                    <a:cubicBezTo>
                      <a:pt x="822" y="2230"/>
                      <a:pt x="0" y="4754"/>
                      <a:pt x="834" y="7004"/>
                    </a:cubicBezTo>
                    <a:cubicBezTo>
                      <a:pt x="881" y="7147"/>
                      <a:pt x="941" y="7290"/>
                      <a:pt x="1012" y="7433"/>
                    </a:cubicBezTo>
                    <a:cubicBezTo>
                      <a:pt x="1191" y="7814"/>
                      <a:pt x="1417" y="8171"/>
                      <a:pt x="1691" y="8492"/>
                    </a:cubicBezTo>
                    <a:cubicBezTo>
                      <a:pt x="1798" y="8623"/>
                      <a:pt x="1905" y="8754"/>
                      <a:pt x="2036" y="8873"/>
                    </a:cubicBezTo>
                    <a:cubicBezTo>
                      <a:pt x="3048" y="9891"/>
                      <a:pt x="4379" y="10400"/>
                      <a:pt x="5709" y="10400"/>
                    </a:cubicBezTo>
                    <a:cubicBezTo>
                      <a:pt x="7040" y="10400"/>
                      <a:pt x="8370" y="9891"/>
                      <a:pt x="9382" y="8873"/>
                    </a:cubicBezTo>
                    <a:cubicBezTo>
                      <a:pt x="10430" y="7837"/>
                      <a:pt x="10990" y="6385"/>
                      <a:pt x="10894" y="4909"/>
                    </a:cubicBezTo>
                    <a:cubicBezTo>
                      <a:pt x="10883" y="4492"/>
                      <a:pt x="10799" y="4087"/>
                      <a:pt x="10680" y="3682"/>
                    </a:cubicBezTo>
                    <a:cubicBezTo>
                      <a:pt x="10633" y="3527"/>
                      <a:pt x="10585" y="3385"/>
                      <a:pt x="10525" y="3230"/>
                    </a:cubicBezTo>
                    <a:cubicBezTo>
                      <a:pt x="10263" y="2599"/>
                      <a:pt x="9871" y="2015"/>
                      <a:pt x="9382" y="1527"/>
                    </a:cubicBezTo>
                    <a:cubicBezTo>
                      <a:pt x="9323" y="1468"/>
                      <a:pt x="9263" y="1408"/>
                      <a:pt x="9216" y="1360"/>
                    </a:cubicBezTo>
                    <a:cubicBezTo>
                      <a:pt x="8229" y="460"/>
                      <a:pt x="6969" y="1"/>
                      <a:pt x="5705" y="1"/>
                    </a:cubicBezTo>
                    <a:close/>
                  </a:path>
                </a:pathLst>
              </a:custGeom>
              <a:solidFill>
                <a:schemeClr val="lt1"/>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722" name="Google Shape;1722;p28"/>
              <p:cNvSpPr/>
              <p:nvPr/>
            </p:nvSpPr>
            <p:spPr>
              <a:xfrm>
                <a:off x="6505563" y="1734625"/>
                <a:ext cx="259000" cy="154750"/>
              </a:xfrm>
              <a:custGeom>
                <a:avLst/>
                <a:gdLst/>
                <a:ahLst/>
                <a:cxnLst/>
                <a:rect l="l" t="t" r="r" b="b"/>
                <a:pathLst>
                  <a:path w="10360" h="6190" extrusionOk="0">
                    <a:moveTo>
                      <a:pt x="5174" y="0"/>
                    </a:moveTo>
                    <a:cubicBezTo>
                      <a:pt x="2727" y="0"/>
                      <a:pt x="375" y="1737"/>
                      <a:pt x="1" y="4523"/>
                    </a:cubicBezTo>
                    <a:cubicBezTo>
                      <a:pt x="203" y="3499"/>
                      <a:pt x="691" y="2570"/>
                      <a:pt x="1430" y="1844"/>
                    </a:cubicBezTo>
                    <a:cubicBezTo>
                      <a:pt x="2444" y="823"/>
                      <a:pt x="3775" y="311"/>
                      <a:pt x="5110" y="311"/>
                    </a:cubicBezTo>
                    <a:cubicBezTo>
                      <a:pt x="6360" y="311"/>
                      <a:pt x="7613" y="761"/>
                      <a:pt x="8609" y="1665"/>
                    </a:cubicBezTo>
                    <a:cubicBezTo>
                      <a:pt x="8657" y="1725"/>
                      <a:pt x="8716" y="1784"/>
                      <a:pt x="8776" y="1832"/>
                    </a:cubicBezTo>
                    <a:cubicBezTo>
                      <a:pt x="9264" y="2320"/>
                      <a:pt x="9657" y="2903"/>
                      <a:pt x="9919" y="3546"/>
                    </a:cubicBezTo>
                    <a:cubicBezTo>
                      <a:pt x="9978" y="3689"/>
                      <a:pt x="10026" y="3844"/>
                      <a:pt x="10074" y="3999"/>
                    </a:cubicBezTo>
                    <a:cubicBezTo>
                      <a:pt x="10193" y="4392"/>
                      <a:pt x="10276" y="4808"/>
                      <a:pt x="10288" y="5225"/>
                    </a:cubicBezTo>
                    <a:cubicBezTo>
                      <a:pt x="10312" y="5547"/>
                      <a:pt x="10300" y="5868"/>
                      <a:pt x="10252" y="6190"/>
                    </a:cubicBezTo>
                    <a:cubicBezTo>
                      <a:pt x="10335" y="5773"/>
                      <a:pt x="10359" y="5344"/>
                      <a:pt x="10335" y="4916"/>
                    </a:cubicBezTo>
                    <a:cubicBezTo>
                      <a:pt x="10324" y="4499"/>
                      <a:pt x="10240" y="4094"/>
                      <a:pt x="10121" y="3689"/>
                    </a:cubicBezTo>
                    <a:cubicBezTo>
                      <a:pt x="10074" y="3534"/>
                      <a:pt x="10026" y="3392"/>
                      <a:pt x="9966" y="3249"/>
                    </a:cubicBezTo>
                    <a:cubicBezTo>
                      <a:pt x="9704" y="2606"/>
                      <a:pt x="9312" y="2022"/>
                      <a:pt x="8823" y="1534"/>
                    </a:cubicBezTo>
                    <a:cubicBezTo>
                      <a:pt x="8764" y="1475"/>
                      <a:pt x="8704" y="1415"/>
                      <a:pt x="8657" y="1367"/>
                    </a:cubicBezTo>
                    <a:cubicBezTo>
                      <a:pt x="7626" y="428"/>
                      <a:pt x="6389" y="0"/>
                      <a:pt x="5174" y="0"/>
                    </a:cubicBezTo>
                    <a:close/>
                  </a:path>
                </a:pathLst>
              </a:custGeom>
              <a:solidFill>
                <a:srgbClr val="0000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723" name="Google Shape;1723;p28"/>
              <p:cNvSpPr/>
              <p:nvPr/>
            </p:nvSpPr>
            <p:spPr>
              <a:xfrm>
                <a:off x="6503188" y="1768800"/>
                <a:ext cx="251550" cy="141125"/>
              </a:xfrm>
              <a:custGeom>
                <a:avLst/>
                <a:gdLst/>
                <a:ahLst/>
                <a:cxnLst/>
                <a:rect l="l" t="t" r="r" b="b"/>
                <a:pathLst>
                  <a:path w="10062" h="5645" extrusionOk="0">
                    <a:moveTo>
                      <a:pt x="8752" y="0"/>
                    </a:moveTo>
                    <a:lnTo>
                      <a:pt x="72" y="3370"/>
                    </a:lnTo>
                    <a:cubicBezTo>
                      <a:pt x="1" y="4144"/>
                      <a:pt x="108" y="4918"/>
                      <a:pt x="370" y="5644"/>
                    </a:cubicBezTo>
                    <a:lnTo>
                      <a:pt x="10061" y="1882"/>
                    </a:lnTo>
                    <a:cubicBezTo>
                      <a:pt x="9799" y="1239"/>
                      <a:pt x="9407" y="655"/>
                      <a:pt x="8918" y="167"/>
                    </a:cubicBezTo>
                    <a:cubicBezTo>
                      <a:pt x="8871" y="108"/>
                      <a:pt x="8811" y="48"/>
                      <a:pt x="8752" y="0"/>
                    </a:cubicBezTo>
                    <a:close/>
                  </a:path>
                </a:pathLst>
              </a:custGeom>
              <a:solidFill>
                <a:schemeClr val="lt2"/>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724" name="Google Shape;1724;p28"/>
              <p:cNvSpPr/>
              <p:nvPr/>
            </p:nvSpPr>
            <p:spPr>
              <a:xfrm>
                <a:off x="6516888" y="1826850"/>
                <a:ext cx="247075" cy="120275"/>
              </a:xfrm>
              <a:custGeom>
                <a:avLst/>
                <a:gdLst/>
                <a:ahLst/>
                <a:cxnLst/>
                <a:rect l="l" t="t" r="r" b="b"/>
                <a:pathLst>
                  <a:path w="9883" h="4811" extrusionOk="0">
                    <a:moveTo>
                      <a:pt x="9668" y="0"/>
                    </a:moveTo>
                    <a:lnTo>
                      <a:pt x="0" y="3751"/>
                    </a:lnTo>
                    <a:cubicBezTo>
                      <a:pt x="179" y="4132"/>
                      <a:pt x="405" y="4489"/>
                      <a:pt x="679" y="4810"/>
                    </a:cubicBezTo>
                    <a:lnTo>
                      <a:pt x="9882" y="1227"/>
                    </a:lnTo>
                    <a:cubicBezTo>
                      <a:pt x="9871" y="810"/>
                      <a:pt x="9799" y="393"/>
                      <a:pt x="9668" y="0"/>
                    </a:cubicBezTo>
                    <a:close/>
                  </a:path>
                </a:pathLst>
              </a:custGeom>
              <a:solidFill>
                <a:schemeClr val="lt2"/>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725" name="Google Shape;1725;p28"/>
              <p:cNvSpPr/>
              <p:nvPr/>
            </p:nvSpPr>
            <p:spPr>
              <a:xfrm>
                <a:off x="6274288" y="2000675"/>
                <a:ext cx="225050" cy="221250"/>
              </a:xfrm>
              <a:custGeom>
                <a:avLst/>
                <a:gdLst/>
                <a:ahLst/>
                <a:cxnLst/>
                <a:rect l="l" t="t" r="r" b="b"/>
                <a:pathLst>
                  <a:path w="9002" h="8850" extrusionOk="0">
                    <a:moveTo>
                      <a:pt x="6621" y="0"/>
                    </a:moveTo>
                    <a:lnTo>
                      <a:pt x="5013" y="1596"/>
                    </a:lnTo>
                    <a:lnTo>
                      <a:pt x="3525" y="3084"/>
                    </a:lnTo>
                    <a:lnTo>
                      <a:pt x="929" y="5668"/>
                    </a:lnTo>
                    <a:lnTo>
                      <a:pt x="632" y="5965"/>
                    </a:lnTo>
                    <a:cubicBezTo>
                      <a:pt x="489" y="6108"/>
                      <a:pt x="370" y="6275"/>
                      <a:pt x="286" y="6466"/>
                    </a:cubicBezTo>
                    <a:cubicBezTo>
                      <a:pt x="1" y="7108"/>
                      <a:pt x="132" y="7859"/>
                      <a:pt x="632" y="8359"/>
                    </a:cubicBezTo>
                    <a:cubicBezTo>
                      <a:pt x="959" y="8686"/>
                      <a:pt x="1391" y="8850"/>
                      <a:pt x="1824" y="8850"/>
                    </a:cubicBezTo>
                    <a:cubicBezTo>
                      <a:pt x="2257" y="8850"/>
                      <a:pt x="2691" y="8686"/>
                      <a:pt x="3025" y="8359"/>
                    </a:cubicBezTo>
                    <a:lnTo>
                      <a:pt x="4323" y="7061"/>
                    </a:lnTo>
                    <a:lnTo>
                      <a:pt x="5716" y="5668"/>
                    </a:lnTo>
                    <a:lnTo>
                      <a:pt x="9002" y="2394"/>
                    </a:lnTo>
                    <a:lnTo>
                      <a:pt x="8692" y="2060"/>
                    </a:lnTo>
                    <a:lnTo>
                      <a:pt x="7323" y="703"/>
                    </a:lnTo>
                    <a:lnTo>
                      <a:pt x="6966" y="334"/>
                    </a:lnTo>
                    <a:lnTo>
                      <a:pt x="6621" y="0"/>
                    </a:lnTo>
                    <a:close/>
                  </a:path>
                </a:pathLst>
              </a:custGeom>
              <a:solidFill>
                <a:schemeClr val="accent5"/>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grpSp>
      </p:grpSp>
      <p:grpSp>
        <p:nvGrpSpPr>
          <p:cNvPr id="1726" name="Google Shape;1726;p28"/>
          <p:cNvGrpSpPr/>
          <p:nvPr/>
        </p:nvGrpSpPr>
        <p:grpSpPr>
          <a:xfrm>
            <a:off x="4243767" y="3448329"/>
            <a:ext cx="2909211" cy="1129478"/>
            <a:chOff x="4783225" y="3742275"/>
            <a:chExt cx="2506088" cy="951450"/>
          </a:xfrm>
        </p:grpSpPr>
        <p:cxnSp>
          <p:nvCxnSpPr>
            <p:cNvPr id="1727" name="Google Shape;1727;p28"/>
            <p:cNvCxnSpPr/>
            <p:nvPr/>
          </p:nvCxnSpPr>
          <p:spPr>
            <a:xfrm>
              <a:off x="4783225" y="3742275"/>
              <a:ext cx="1419300" cy="561900"/>
            </a:xfrm>
            <a:prstGeom prst="curvedConnector3">
              <a:avLst>
                <a:gd name="adj1" fmla="val 50000"/>
              </a:avLst>
            </a:prstGeom>
            <a:noFill/>
            <a:ln w="28575" cap="flat" cmpd="sng">
              <a:solidFill>
                <a:schemeClr val="lt2"/>
              </a:solidFill>
              <a:prstDash val="solid"/>
              <a:round/>
              <a:headEnd type="none" w="med" len="med"/>
              <a:tailEnd type="none" w="med" len="med"/>
            </a:ln>
          </p:spPr>
        </p:cxnSp>
        <p:grpSp>
          <p:nvGrpSpPr>
            <p:cNvPr id="1728" name="Google Shape;1728;p28"/>
            <p:cNvGrpSpPr/>
            <p:nvPr/>
          </p:nvGrpSpPr>
          <p:grpSpPr>
            <a:xfrm>
              <a:off x="6123688" y="3809975"/>
              <a:ext cx="1165625" cy="883750"/>
              <a:chOff x="6123688" y="3809975"/>
              <a:chExt cx="1165625" cy="883750"/>
            </a:xfrm>
          </p:grpSpPr>
          <p:sp>
            <p:nvSpPr>
              <p:cNvPr id="1729" name="Google Shape;1729;p28"/>
              <p:cNvSpPr/>
              <p:nvPr/>
            </p:nvSpPr>
            <p:spPr>
              <a:xfrm>
                <a:off x="6123688" y="3809975"/>
                <a:ext cx="1165625" cy="883750"/>
              </a:xfrm>
              <a:custGeom>
                <a:avLst/>
                <a:gdLst/>
                <a:ahLst/>
                <a:cxnLst/>
                <a:rect l="l" t="t" r="r" b="b"/>
                <a:pathLst>
                  <a:path w="46625" h="35350" extrusionOk="0">
                    <a:moveTo>
                      <a:pt x="35132" y="1"/>
                    </a:moveTo>
                    <a:cubicBezTo>
                      <a:pt x="29354" y="1"/>
                      <a:pt x="24032" y="4727"/>
                      <a:pt x="18074" y="5245"/>
                    </a:cubicBezTo>
                    <a:cubicBezTo>
                      <a:pt x="17663" y="5280"/>
                      <a:pt x="17248" y="5294"/>
                      <a:pt x="16830" y="5294"/>
                    </a:cubicBezTo>
                    <a:cubicBezTo>
                      <a:pt x="14361" y="5294"/>
                      <a:pt x="11804" y="4778"/>
                      <a:pt x="9386" y="4778"/>
                    </a:cubicBezTo>
                    <a:cubicBezTo>
                      <a:pt x="7704" y="4778"/>
                      <a:pt x="6090" y="5028"/>
                      <a:pt x="4620" y="5876"/>
                    </a:cubicBezTo>
                    <a:cubicBezTo>
                      <a:pt x="845" y="8055"/>
                      <a:pt x="0" y="13460"/>
                      <a:pt x="1738" y="17473"/>
                    </a:cubicBezTo>
                    <a:cubicBezTo>
                      <a:pt x="3477" y="21473"/>
                      <a:pt x="7108" y="24295"/>
                      <a:pt x="10775" y="26641"/>
                    </a:cubicBezTo>
                    <a:cubicBezTo>
                      <a:pt x="14133" y="28784"/>
                      <a:pt x="17300" y="31748"/>
                      <a:pt x="20657" y="33713"/>
                    </a:cubicBezTo>
                    <a:cubicBezTo>
                      <a:pt x="22763" y="34953"/>
                      <a:pt x="25637" y="35349"/>
                      <a:pt x="28419" y="35349"/>
                    </a:cubicBezTo>
                    <a:cubicBezTo>
                      <a:pt x="30072" y="35349"/>
                      <a:pt x="31692" y="35209"/>
                      <a:pt x="33099" y="35023"/>
                    </a:cubicBezTo>
                    <a:cubicBezTo>
                      <a:pt x="35124" y="34749"/>
                      <a:pt x="37267" y="34165"/>
                      <a:pt x="38564" y="32594"/>
                    </a:cubicBezTo>
                    <a:cubicBezTo>
                      <a:pt x="41505" y="29022"/>
                      <a:pt x="38231" y="23402"/>
                      <a:pt x="39922" y="19092"/>
                    </a:cubicBezTo>
                    <a:cubicBezTo>
                      <a:pt x="40660" y="17235"/>
                      <a:pt x="42232" y="15854"/>
                      <a:pt x="43256" y="14151"/>
                    </a:cubicBezTo>
                    <a:cubicBezTo>
                      <a:pt x="46625" y="8555"/>
                      <a:pt x="43351" y="1328"/>
                      <a:pt x="36933" y="161"/>
                    </a:cubicBezTo>
                    <a:cubicBezTo>
                      <a:pt x="36327" y="51"/>
                      <a:pt x="35727" y="1"/>
                      <a:pt x="35132" y="1"/>
                    </a:cubicBezTo>
                    <a:close/>
                  </a:path>
                </a:pathLst>
              </a:custGeom>
              <a:solidFill>
                <a:schemeClr val="lt2"/>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730" name="Google Shape;1730;p28"/>
              <p:cNvSpPr/>
              <p:nvPr/>
            </p:nvSpPr>
            <p:spPr>
              <a:xfrm>
                <a:off x="6582963" y="4431025"/>
                <a:ext cx="197975" cy="133375"/>
              </a:xfrm>
              <a:custGeom>
                <a:avLst/>
                <a:gdLst/>
                <a:ahLst/>
                <a:cxnLst/>
                <a:rect l="l" t="t" r="r" b="b"/>
                <a:pathLst>
                  <a:path w="7919" h="5335" extrusionOk="0">
                    <a:moveTo>
                      <a:pt x="691" y="1"/>
                    </a:moveTo>
                    <a:cubicBezTo>
                      <a:pt x="703" y="13"/>
                      <a:pt x="703" y="36"/>
                      <a:pt x="703" y="60"/>
                    </a:cubicBezTo>
                    <a:cubicBezTo>
                      <a:pt x="810" y="465"/>
                      <a:pt x="858" y="882"/>
                      <a:pt x="858" y="1299"/>
                    </a:cubicBezTo>
                    <a:cubicBezTo>
                      <a:pt x="858" y="2406"/>
                      <a:pt x="536" y="3501"/>
                      <a:pt x="215" y="4573"/>
                    </a:cubicBezTo>
                    <a:cubicBezTo>
                      <a:pt x="155" y="4787"/>
                      <a:pt x="96" y="5013"/>
                      <a:pt x="36" y="5228"/>
                    </a:cubicBezTo>
                    <a:cubicBezTo>
                      <a:pt x="24" y="5263"/>
                      <a:pt x="12" y="5299"/>
                      <a:pt x="0" y="5335"/>
                    </a:cubicBezTo>
                    <a:lnTo>
                      <a:pt x="7918" y="5335"/>
                    </a:lnTo>
                    <a:cubicBezTo>
                      <a:pt x="7918" y="5299"/>
                      <a:pt x="7906" y="5263"/>
                      <a:pt x="7906" y="5228"/>
                    </a:cubicBezTo>
                    <a:cubicBezTo>
                      <a:pt x="7870" y="5013"/>
                      <a:pt x="7823" y="4787"/>
                      <a:pt x="7775" y="4573"/>
                    </a:cubicBezTo>
                    <a:cubicBezTo>
                      <a:pt x="7525" y="3477"/>
                      <a:pt x="7216" y="2394"/>
                      <a:pt x="7156" y="1299"/>
                    </a:cubicBezTo>
                    <a:cubicBezTo>
                      <a:pt x="7132" y="882"/>
                      <a:pt x="7156" y="465"/>
                      <a:pt x="7228" y="60"/>
                    </a:cubicBezTo>
                    <a:cubicBezTo>
                      <a:pt x="7239" y="36"/>
                      <a:pt x="7239" y="25"/>
                      <a:pt x="7239" y="1"/>
                    </a:cubicBezTo>
                    <a:close/>
                  </a:path>
                </a:pathLst>
              </a:custGeom>
              <a:solidFill>
                <a:schemeClr val="accent4"/>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731" name="Google Shape;1731;p28"/>
              <p:cNvSpPr/>
              <p:nvPr/>
            </p:nvSpPr>
            <p:spPr>
              <a:xfrm>
                <a:off x="6583863" y="4545325"/>
                <a:ext cx="196775" cy="16400"/>
              </a:xfrm>
              <a:custGeom>
                <a:avLst/>
                <a:gdLst/>
                <a:ahLst/>
                <a:cxnLst/>
                <a:rect l="l" t="t" r="r" b="b"/>
                <a:pathLst>
                  <a:path w="7871" h="656" extrusionOk="0">
                    <a:moveTo>
                      <a:pt x="179" y="1"/>
                    </a:moveTo>
                    <a:cubicBezTo>
                      <a:pt x="119" y="215"/>
                      <a:pt x="60" y="441"/>
                      <a:pt x="0" y="656"/>
                    </a:cubicBezTo>
                    <a:lnTo>
                      <a:pt x="7870" y="656"/>
                    </a:lnTo>
                    <a:cubicBezTo>
                      <a:pt x="7823" y="429"/>
                      <a:pt x="7775" y="215"/>
                      <a:pt x="7727" y="1"/>
                    </a:cubicBezTo>
                    <a:close/>
                  </a:path>
                </a:pathLst>
              </a:custGeom>
              <a:solidFill>
                <a:srgbClr val="0000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732" name="Google Shape;1732;p28"/>
              <p:cNvSpPr/>
              <p:nvPr/>
            </p:nvSpPr>
            <p:spPr>
              <a:xfrm>
                <a:off x="6600513" y="4432525"/>
                <a:ext cx="163150" cy="30975"/>
              </a:xfrm>
              <a:custGeom>
                <a:avLst/>
                <a:gdLst/>
                <a:ahLst/>
                <a:cxnLst/>
                <a:rect l="l" t="t" r="r" b="b"/>
                <a:pathLst>
                  <a:path w="6526" h="1239" extrusionOk="0">
                    <a:moveTo>
                      <a:pt x="1" y="0"/>
                    </a:moveTo>
                    <a:cubicBezTo>
                      <a:pt x="108" y="405"/>
                      <a:pt x="156" y="822"/>
                      <a:pt x="156" y="1239"/>
                    </a:cubicBezTo>
                    <a:lnTo>
                      <a:pt x="6454" y="1239"/>
                    </a:lnTo>
                    <a:cubicBezTo>
                      <a:pt x="6430" y="822"/>
                      <a:pt x="6454" y="405"/>
                      <a:pt x="6526" y="0"/>
                    </a:cubicBezTo>
                    <a:close/>
                  </a:path>
                </a:pathLst>
              </a:custGeom>
              <a:solidFill>
                <a:schemeClr val="dk1"/>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733" name="Google Shape;1733;p28"/>
              <p:cNvSpPr/>
              <p:nvPr/>
            </p:nvSpPr>
            <p:spPr>
              <a:xfrm>
                <a:off x="6283513" y="3854775"/>
                <a:ext cx="799250" cy="585500"/>
              </a:xfrm>
              <a:custGeom>
                <a:avLst/>
                <a:gdLst/>
                <a:ahLst/>
                <a:cxnLst/>
                <a:rect l="l" t="t" r="r" b="b"/>
                <a:pathLst>
                  <a:path w="31970" h="23420" extrusionOk="0">
                    <a:moveTo>
                      <a:pt x="1418" y="0"/>
                    </a:moveTo>
                    <a:cubicBezTo>
                      <a:pt x="644" y="0"/>
                      <a:pt x="1" y="643"/>
                      <a:pt x="1" y="1429"/>
                    </a:cubicBezTo>
                    <a:lnTo>
                      <a:pt x="1" y="22229"/>
                    </a:lnTo>
                    <a:cubicBezTo>
                      <a:pt x="1" y="22884"/>
                      <a:pt x="537" y="23420"/>
                      <a:pt x="1191" y="23420"/>
                    </a:cubicBezTo>
                    <a:lnTo>
                      <a:pt x="30778" y="23420"/>
                    </a:lnTo>
                    <a:cubicBezTo>
                      <a:pt x="31433" y="23420"/>
                      <a:pt x="31969" y="22884"/>
                      <a:pt x="31969" y="22229"/>
                    </a:cubicBezTo>
                    <a:lnTo>
                      <a:pt x="31969" y="1429"/>
                    </a:lnTo>
                    <a:cubicBezTo>
                      <a:pt x="31969" y="643"/>
                      <a:pt x="31326" y="0"/>
                      <a:pt x="30540" y="0"/>
                    </a:cubicBezTo>
                    <a:close/>
                  </a:path>
                </a:pathLst>
              </a:custGeom>
              <a:solidFill>
                <a:schemeClr val="accent3"/>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734" name="Google Shape;1734;p28"/>
              <p:cNvSpPr/>
              <p:nvPr/>
            </p:nvSpPr>
            <p:spPr>
              <a:xfrm>
                <a:off x="6324888" y="3905075"/>
                <a:ext cx="725125" cy="495925"/>
              </a:xfrm>
              <a:custGeom>
                <a:avLst/>
                <a:gdLst/>
                <a:ahLst/>
                <a:cxnLst/>
                <a:rect l="l" t="t" r="r" b="b"/>
                <a:pathLst>
                  <a:path w="29005" h="19837" extrusionOk="0">
                    <a:moveTo>
                      <a:pt x="1" y="0"/>
                    </a:moveTo>
                    <a:lnTo>
                      <a:pt x="1" y="19836"/>
                    </a:lnTo>
                    <a:lnTo>
                      <a:pt x="29004" y="19836"/>
                    </a:lnTo>
                    <a:lnTo>
                      <a:pt x="29004" y="0"/>
                    </a:lnTo>
                    <a:close/>
                  </a:path>
                </a:pathLst>
              </a:custGeom>
              <a:solidFill>
                <a:schemeClr val="lt1"/>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735" name="Google Shape;1735;p28"/>
              <p:cNvSpPr/>
              <p:nvPr/>
            </p:nvSpPr>
            <p:spPr>
              <a:xfrm>
                <a:off x="6548738" y="4548300"/>
                <a:ext cx="260475" cy="16100"/>
              </a:xfrm>
              <a:custGeom>
                <a:avLst/>
                <a:gdLst/>
                <a:ahLst/>
                <a:cxnLst/>
                <a:rect l="l" t="t" r="r" b="b"/>
                <a:pathLst>
                  <a:path w="10419" h="644" extrusionOk="0">
                    <a:moveTo>
                      <a:pt x="634" y="0"/>
                    </a:moveTo>
                    <a:cubicBezTo>
                      <a:pt x="286" y="0"/>
                      <a:pt x="0" y="294"/>
                      <a:pt x="0" y="644"/>
                    </a:cubicBezTo>
                    <a:lnTo>
                      <a:pt x="10418" y="644"/>
                    </a:lnTo>
                    <a:cubicBezTo>
                      <a:pt x="10418" y="287"/>
                      <a:pt x="10132" y="1"/>
                      <a:pt x="9775" y="1"/>
                    </a:cubicBezTo>
                    <a:lnTo>
                      <a:pt x="655" y="1"/>
                    </a:lnTo>
                    <a:cubicBezTo>
                      <a:pt x="648" y="1"/>
                      <a:pt x="641" y="0"/>
                      <a:pt x="634" y="0"/>
                    </a:cubicBezTo>
                    <a:close/>
                  </a:path>
                </a:pathLst>
              </a:custGeom>
              <a:solidFill>
                <a:schemeClr val="accent4"/>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736" name="Google Shape;1736;p28"/>
              <p:cNvSpPr/>
              <p:nvPr/>
            </p:nvSpPr>
            <p:spPr>
              <a:xfrm>
                <a:off x="6283513" y="3864300"/>
                <a:ext cx="581950" cy="506925"/>
              </a:xfrm>
              <a:custGeom>
                <a:avLst/>
                <a:gdLst/>
                <a:ahLst/>
                <a:cxnLst/>
                <a:rect l="l" t="t" r="r" b="b"/>
                <a:pathLst>
                  <a:path w="23278" h="20277" extrusionOk="0">
                    <a:moveTo>
                      <a:pt x="453" y="0"/>
                    </a:moveTo>
                    <a:cubicBezTo>
                      <a:pt x="167" y="274"/>
                      <a:pt x="1" y="643"/>
                      <a:pt x="1" y="1048"/>
                    </a:cubicBezTo>
                    <a:lnTo>
                      <a:pt x="1" y="15717"/>
                    </a:lnTo>
                    <a:lnTo>
                      <a:pt x="15372" y="15717"/>
                    </a:lnTo>
                    <a:lnTo>
                      <a:pt x="19206" y="20277"/>
                    </a:lnTo>
                    <a:lnTo>
                      <a:pt x="19206" y="15717"/>
                    </a:lnTo>
                    <a:lnTo>
                      <a:pt x="20956" y="15717"/>
                    </a:lnTo>
                    <a:cubicBezTo>
                      <a:pt x="22242" y="15705"/>
                      <a:pt x="23277" y="14669"/>
                      <a:pt x="23277" y="13383"/>
                    </a:cubicBezTo>
                    <a:lnTo>
                      <a:pt x="23277" y="2334"/>
                    </a:lnTo>
                    <a:cubicBezTo>
                      <a:pt x="23277" y="2096"/>
                      <a:pt x="23242" y="1846"/>
                      <a:pt x="23170" y="1620"/>
                    </a:cubicBezTo>
                    <a:cubicBezTo>
                      <a:pt x="22861" y="655"/>
                      <a:pt x="21956" y="0"/>
                      <a:pt x="20944" y="0"/>
                    </a:cubicBezTo>
                    <a:close/>
                  </a:path>
                </a:pathLst>
              </a:custGeom>
              <a:solidFill>
                <a:srgbClr val="0000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737" name="Google Shape;1737;p28"/>
              <p:cNvSpPr/>
              <p:nvPr/>
            </p:nvSpPr>
            <p:spPr>
              <a:xfrm>
                <a:off x="6160288" y="3840475"/>
                <a:ext cx="693275" cy="392650"/>
              </a:xfrm>
              <a:custGeom>
                <a:avLst/>
                <a:gdLst/>
                <a:ahLst/>
                <a:cxnLst/>
                <a:rect l="l" t="t" r="r" b="b"/>
                <a:pathLst>
                  <a:path w="27731" h="15706" extrusionOk="0">
                    <a:moveTo>
                      <a:pt x="1251" y="1"/>
                    </a:moveTo>
                    <a:cubicBezTo>
                      <a:pt x="548" y="1"/>
                      <a:pt x="1" y="560"/>
                      <a:pt x="1" y="1251"/>
                    </a:cubicBezTo>
                    <a:lnTo>
                      <a:pt x="1" y="14455"/>
                    </a:lnTo>
                    <a:cubicBezTo>
                      <a:pt x="1" y="15146"/>
                      <a:pt x="548" y="15705"/>
                      <a:pt x="1251" y="15705"/>
                    </a:cubicBezTo>
                    <a:lnTo>
                      <a:pt x="26480" y="15705"/>
                    </a:lnTo>
                    <a:cubicBezTo>
                      <a:pt x="27171" y="15705"/>
                      <a:pt x="27730" y="15146"/>
                      <a:pt x="27730" y="14455"/>
                    </a:cubicBezTo>
                    <a:lnTo>
                      <a:pt x="27730" y="1251"/>
                    </a:lnTo>
                    <a:cubicBezTo>
                      <a:pt x="27730" y="560"/>
                      <a:pt x="27171" y="1"/>
                      <a:pt x="26480" y="1"/>
                    </a:cubicBezTo>
                    <a:close/>
                  </a:path>
                </a:pathLst>
              </a:custGeom>
              <a:solidFill>
                <a:schemeClr val="accent2"/>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738" name="Google Shape;1738;p28"/>
              <p:cNvSpPr/>
              <p:nvPr/>
            </p:nvSpPr>
            <p:spPr>
              <a:xfrm>
                <a:off x="6616588" y="4171725"/>
                <a:ext cx="135175" cy="175700"/>
              </a:xfrm>
              <a:custGeom>
                <a:avLst/>
                <a:gdLst/>
                <a:ahLst/>
                <a:cxnLst/>
                <a:rect l="l" t="t" r="r" b="b"/>
                <a:pathLst>
                  <a:path w="5407" h="7028" extrusionOk="0">
                    <a:moveTo>
                      <a:pt x="5286" y="1"/>
                    </a:moveTo>
                    <a:cubicBezTo>
                      <a:pt x="4481" y="1"/>
                      <a:pt x="1" y="586"/>
                      <a:pt x="1" y="586"/>
                    </a:cubicBezTo>
                    <a:lnTo>
                      <a:pt x="5406" y="7027"/>
                    </a:lnTo>
                    <a:lnTo>
                      <a:pt x="5406" y="14"/>
                    </a:lnTo>
                    <a:cubicBezTo>
                      <a:pt x="5397" y="5"/>
                      <a:pt x="5355" y="1"/>
                      <a:pt x="5286" y="1"/>
                    </a:cubicBezTo>
                    <a:close/>
                  </a:path>
                </a:pathLst>
              </a:custGeom>
              <a:solidFill>
                <a:schemeClr val="accent2"/>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739" name="Google Shape;1739;p28"/>
              <p:cNvSpPr/>
              <p:nvPr/>
            </p:nvSpPr>
            <p:spPr>
              <a:xfrm>
                <a:off x="6232013" y="3894950"/>
                <a:ext cx="169400" cy="280725"/>
              </a:xfrm>
              <a:custGeom>
                <a:avLst/>
                <a:gdLst/>
                <a:ahLst/>
                <a:cxnLst/>
                <a:rect l="l" t="t" r="r" b="b"/>
                <a:pathLst>
                  <a:path w="6776" h="11229" extrusionOk="0">
                    <a:moveTo>
                      <a:pt x="3382" y="596"/>
                    </a:moveTo>
                    <a:cubicBezTo>
                      <a:pt x="4573" y="596"/>
                      <a:pt x="5549" y="1572"/>
                      <a:pt x="5549" y="2763"/>
                    </a:cubicBezTo>
                    <a:lnTo>
                      <a:pt x="5549" y="4466"/>
                    </a:lnTo>
                    <a:lnTo>
                      <a:pt x="1215" y="4466"/>
                    </a:lnTo>
                    <a:lnTo>
                      <a:pt x="1215" y="2763"/>
                    </a:lnTo>
                    <a:cubicBezTo>
                      <a:pt x="1215" y="1572"/>
                      <a:pt x="2192" y="596"/>
                      <a:pt x="3382" y="596"/>
                    </a:cubicBezTo>
                    <a:close/>
                    <a:moveTo>
                      <a:pt x="3382" y="1"/>
                    </a:moveTo>
                    <a:cubicBezTo>
                      <a:pt x="1858" y="1"/>
                      <a:pt x="620" y="1239"/>
                      <a:pt x="620" y="2763"/>
                    </a:cubicBezTo>
                    <a:lnTo>
                      <a:pt x="620" y="4466"/>
                    </a:lnTo>
                    <a:lnTo>
                      <a:pt x="406" y="4466"/>
                    </a:lnTo>
                    <a:cubicBezTo>
                      <a:pt x="180" y="4466"/>
                      <a:pt x="1" y="4644"/>
                      <a:pt x="1" y="4858"/>
                    </a:cubicBezTo>
                    <a:lnTo>
                      <a:pt x="1" y="8776"/>
                    </a:lnTo>
                    <a:cubicBezTo>
                      <a:pt x="1" y="10133"/>
                      <a:pt x="1108" y="11228"/>
                      <a:pt x="2466" y="11228"/>
                    </a:cubicBezTo>
                    <a:lnTo>
                      <a:pt x="4323" y="11228"/>
                    </a:lnTo>
                    <a:cubicBezTo>
                      <a:pt x="5668" y="11228"/>
                      <a:pt x="6776" y="10133"/>
                      <a:pt x="6776" y="8776"/>
                    </a:cubicBezTo>
                    <a:lnTo>
                      <a:pt x="6776" y="4870"/>
                    </a:lnTo>
                    <a:cubicBezTo>
                      <a:pt x="6776" y="4644"/>
                      <a:pt x="6597" y="4466"/>
                      <a:pt x="6371" y="4466"/>
                    </a:cubicBezTo>
                    <a:lnTo>
                      <a:pt x="6145" y="4466"/>
                    </a:lnTo>
                    <a:lnTo>
                      <a:pt x="6145" y="2763"/>
                    </a:lnTo>
                    <a:cubicBezTo>
                      <a:pt x="6145" y="1239"/>
                      <a:pt x="4906" y="1"/>
                      <a:pt x="3382" y="1"/>
                    </a:cubicBezTo>
                    <a:close/>
                  </a:path>
                </a:pathLst>
              </a:custGeom>
              <a:solidFill>
                <a:srgbClr val="0000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740" name="Google Shape;1740;p28"/>
              <p:cNvSpPr/>
              <p:nvPr/>
            </p:nvSpPr>
            <p:spPr>
              <a:xfrm>
                <a:off x="6240063" y="3888400"/>
                <a:ext cx="138425" cy="204225"/>
              </a:xfrm>
              <a:custGeom>
                <a:avLst/>
                <a:gdLst/>
                <a:ahLst/>
                <a:cxnLst/>
                <a:rect l="l" t="t" r="r" b="b"/>
                <a:pathLst>
                  <a:path w="5537" h="8169" extrusionOk="0">
                    <a:moveTo>
                      <a:pt x="2775" y="608"/>
                    </a:moveTo>
                    <a:cubicBezTo>
                      <a:pt x="3965" y="608"/>
                      <a:pt x="4930" y="1572"/>
                      <a:pt x="4942" y="2763"/>
                    </a:cubicBezTo>
                    <a:lnTo>
                      <a:pt x="4942" y="5406"/>
                    </a:lnTo>
                    <a:cubicBezTo>
                      <a:pt x="4942" y="6597"/>
                      <a:pt x="3965" y="7561"/>
                      <a:pt x="2775" y="7561"/>
                    </a:cubicBezTo>
                    <a:cubicBezTo>
                      <a:pt x="1572" y="7561"/>
                      <a:pt x="608" y="6597"/>
                      <a:pt x="608" y="5406"/>
                    </a:cubicBezTo>
                    <a:lnTo>
                      <a:pt x="608" y="2763"/>
                    </a:lnTo>
                    <a:cubicBezTo>
                      <a:pt x="608" y="1572"/>
                      <a:pt x="1572" y="608"/>
                      <a:pt x="2775" y="608"/>
                    </a:cubicBezTo>
                    <a:close/>
                    <a:moveTo>
                      <a:pt x="2775" y="1"/>
                    </a:moveTo>
                    <a:cubicBezTo>
                      <a:pt x="1239" y="1"/>
                      <a:pt x="12" y="1239"/>
                      <a:pt x="0" y="2763"/>
                    </a:cubicBezTo>
                    <a:lnTo>
                      <a:pt x="0" y="5406"/>
                    </a:lnTo>
                    <a:cubicBezTo>
                      <a:pt x="0" y="6930"/>
                      <a:pt x="1239" y="8168"/>
                      <a:pt x="2775" y="8168"/>
                    </a:cubicBezTo>
                    <a:cubicBezTo>
                      <a:pt x="4299" y="8168"/>
                      <a:pt x="5537" y="6930"/>
                      <a:pt x="5537" y="5406"/>
                    </a:cubicBezTo>
                    <a:lnTo>
                      <a:pt x="5537" y="2763"/>
                    </a:lnTo>
                    <a:cubicBezTo>
                      <a:pt x="5537" y="1239"/>
                      <a:pt x="4299" y="1"/>
                      <a:pt x="2775" y="1"/>
                    </a:cubicBezTo>
                    <a:close/>
                  </a:path>
                </a:pathLst>
              </a:custGeom>
              <a:solidFill>
                <a:schemeClr val="accent5"/>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741" name="Google Shape;1741;p28"/>
              <p:cNvSpPr/>
              <p:nvPr/>
            </p:nvSpPr>
            <p:spPr>
              <a:xfrm>
                <a:off x="6224888" y="4000025"/>
                <a:ext cx="169075" cy="169100"/>
              </a:xfrm>
              <a:custGeom>
                <a:avLst/>
                <a:gdLst/>
                <a:ahLst/>
                <a:cxnLst/>
                <a:rect l="l" t="t" r="r" b="b"/>
                <a:pathLst>
                  <a:path w="6763" h="6764" extrusionOk="0">
                    <a:moveTo>
                      <a:pt x="405" y="1"/>
                    </a:moveTo>
                    <a:cubicBezTo>
                      <a:pt x="179" y="1"/>
                      <a:pt x="0" y="179"/>
                      <a:pt x="0" y="405"/>
                    </a:cubicBezTo>
                    <a:lnTo>
                      <a:pt x="0" y="4311"/>
                    </a:lnTo>
                    <a:cubicBezTo>
                      <a:pt x="0" y="5668"/>
                      <a:pt x="1096" y="6763"/>
                      <a:pt x="2453" y="6763"/>
                    </a:cubicBezTo>
                    <a:lnTo>
                      <a:pt x="4310" y="6763"/>
                    </a:lnTo>
                    <a:cubicBezTo>
                      <a:pt x="5668" y="6763"/>
                      <a:pt x="6763" y="5668"/>
                      <a:pt x="6763" y="4311"/>
                    </a:cubicBezTo>
                    <a:lnTo>
                      <a:pt x="6763" y="405"/>
                    </a:lnTo>
                    <a:cubicBezTo>
                      <a:pt x="6763" y="179"/>
                      <a:pt x="6596" y="12"/>
                      <a:pt x="6382" y="1"/>
                    </a:cubicBezTo>
                    <a:close/>
                  </a:path>
                </a:pathLst>
              </a:custGeom>
              <a:solidFill>
                <a:schemeClr val="accent4"/>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742" name="Google Shape;1742;p28"/>
              <p:cNvSpPr/>
              <p:nvPr/>
            </p:nvSpPr>
            <p:spPr>
              <a:xfrm>
                <a:off x="6240063" y="3994375"/>
                <a:ext cx="15200" cy="5675"/>
              </a:xfrm>
              <a:custGeom>
                <a:avLst/>
                <a:gdLst/>
                <a:ahLst/>
                <a:cxnLst/>
                <a:rect l="l" t="t" r="r" b="b"/>
                <a:pathLst>
                  <a:path w="608" h="227" extrusionOk="0">
                    <a:moveTo>
                      <a:pt x="0" y="0"/>
                    </a:moveTo>
                    <a:lnTo>
                      <a:pt x="0" y="227"/>
                    </a:lnTo>
                    <a:lnTo>
                      <a:pt x="608" y="227"/>
                    </a:lnTo>
                    <a:lnTo>
                      <a:pt x="608" y="0"/>
                    </a:lnTo>
                    <a:close/>
                  </a:path>
                </a:pathLst>
              </a:custGeom>
              <a:solidFill>
                <a:srgbClr val="0000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743" name="Google Shape;1743;p28"/>
              <p:cNvSpPr/>
              <p:nvPr/>
            </p:nvSpPr>
            <p:spPr>
              <a:xfrm>
                <a:off x="6363588" y="3994375"/>
                <a:ext cx="14900" cy="5675"/>
              </a:xfrm>
              <a:custGeom>
                <a:avLst/>
                <a:gdLst/>
                <a:ahLst/>
                <a:cxnLst/>
                <a:rect l="l" t="t" r="r" b="b"/>
                <a:pathLst>
                  <a:path w="596" h="227" extrusionOk="0">
                    <a:moveTo>
                      <a:pt x="1" y="0"/>
                    </a:moveTo>
                    <a:lnTo>
                      <a:pt x="1" y="227"/>
                    </a:lnTo>
                    <a:lnTo>
                      <a:pt x="596" y="227"/>
                    </a:lnTo>
                    <a:lnTo>
                      <a:pt x="596" y="0"/>
                    </a:lnTo>
                    <a:close/>
                  </a:path>
                </a:pathLst>
              </a:custGeom>
              <a:solidFill>
                <a:srgbClr val="0000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744" name="Google Shape;1744;p28"/>
              <p:cNvSpPr/>
              <p:nvPr/>
            </p:nvSpPr>
            <p:spPr>
              <a:xfrm>
                <a:off x="6279938" y="4039450"/>
                <a:ext cx="55700" cy="90675"/>
              </a:xfrm>
              <a:custGeom>
                <a:avLst/>
                <a:gdLst/>
                <a:ahLst/>
                <a:cxnLst/>
                <a:rect l="l" t="t" r="r" b="b"/>
                <a:pathLst>
                  <a:path w="2228" h="3627" extrusionOk="0">
                    <a:moveTo>
                      <a:pt x="1203" y="1"/>
                    </a:moveTo>
                    <a:cubicBezTo>
                      <a:pt x="1041" y="1"/>
                      <a:pt x="874" y="40"/>
                      <a:pt x="715" y="126"/>
                    </a:cubicBezTo>
                    <a:cubicBezTo>
                      <a:pt x="37" y="495"/>
                      <a:pt x="1" y="1460"/>
                      <a:pt x="656" y="1876"/>
                    </a:cubicBezTo>
                    <a:lnTo>
                      <a:pt x="560" y="3627"/>
                    </a:lnTo>
                    <a:lnTo>
                      <a:pt x="1858" y="3627"/>
                    </a:lnTo>
                    <a:lnTo>
                      <a:pt x="1763" y="1876"/>
                    </a:lnTo>
                    <a:cubicBezTo>
                      <a:pt x="2049" y="1698"/>
                      <a:pt x="2227" y="1364"/>
                      <a:pt x="2227" y="1019"/>
                    </a:cubicBezTo>
                    <a:cubicBezTo>
                      <a:pt x="2227" y="426"/>
                      <a:pt x="1738" y="1"/>
                      <a:pt x="1203" y="1"/>
                    </a:cubicBezTo>
                    <a:close/>
                  </a:path>
                </a:pathLst>
              </a:custGeom>
              <a:solidFill>
                <a:schemeClr val="accent5"/>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745" name="Google Shape;1745;p28"/>
              <p:cNvSpPr/>
              <p:nvPr/>
            </p:nvSpPr>
            <p:spPr>
              <a:xfrm>
                <a:off x="6274588" y="4039325"/>
                <a:ext cx="36925" cy="90800"/>
              </a:xfrm>
              <a:custGeom>
                <a:avLst/>
                <a:gdLst/>
                <a:ahLst/>
                <a:cxnLst/>
                <a:rect l="l" t="t" r="r" b="b"/>
                <a:pathLst>
                  <a:path w="1477" h="3632" extrusionOk="0">
                    <a:moveTo>
                      <a:pt x="1417" y="0"/>
                    </a:moveTo>
                    <a:cubicBezTo>
                      <a:pt x="393" y="0"/>
                      <a:pt x="1" y="1334"/>
                      <a:pt x="858" y="1893"/>
                    </a:cubicBezTo>
                    <a:lnTo>
                      <a:pt x="763" y="3632"/>
                    </a:lnTo>
                    <a:lnTo>
                      <a:pt x="882" y="3632"/>
                    </a:lnTo>
                    <a:lnTo>
                      <a:pt x="989" y="1893"/>
                    </a:lnTo>
                    <a:cubicBezTo>
                      <a:pt x="691" y="1703"/>
                      <a:pt x="513" y="1369"/>
                      <a:pt x="524" y="1024"/>
                    </a:cubicBezTo>
                    <a:cubicBezTo>
                      <a:pt x="513" y="488"/>
                      <a:pt x="941" y="36"/>
                      <a:pt x="1477" y="0"/>
                    </a:cubicBezTo>
                    <a:close/>
                  </a:path>
                </a:pathLst>
              </a:custGeom>
              <a:solidFill>
                <a:srgbClr val="0000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746" name="Google Shape;1746;p28"/>
              <p:cNvSpPr/>
              <p:nvPr/>
            </p:nvSpPr>
            <p:spPr>
              <a:xfrm>
                <a:off x="6436813" y="4019075"/>
                <a:ext cx="388475" cy="105400"/>
              </a:xfrm>
              <a:custGeom>
                <a:avLst/>
                <a:gdLst/>
                <a:ahLst/>
                <a:cxnLst/>
                <a:rect l="l" t="t" r="r" b="b"/>
                <a:pathLst>
                  <a:path w="15539" h="4216" extrusionOk="0">
                    <a:moveTo>
                      <a:pt x="2108" y="1"/>
                    </a:moveTo>
                    <a:cubicBezTo>
                      <a:pt x="941" y="1"/>
                      <a:pt x="0" y="941"/>
                      <a:pt x="0" y="2108"/>
                    </a:cubicBezTo>
                    <a:cubicBezTo>
                      <a:pt x="0" y="3275"/>
                      <a:pt x="941" y="4215"/>
                      <a:pt x="2108" y="4215"/>
                    </a:cubicBezTo>
                    <a:lnTo>
                      <a:pt x="13431" y="4215"/>
                    </a:lnTo>
                    <a:cubicBezTo>
                      <a:pt x="14598" y="4215"/>
                      <a:pt x="15538" y="3275"/>
                      <a:pt x="15538" y="2108"/>
                    </a:cubicBezTo>
                    <a:cubicBezTo>
                      <a:pt x="15538" y="941"/>
                      <a:pt x="14598" y="1"/>
                      <a:pt x="13431" y="1"/>
                    </a:cubicBezTo>
                    <a:close/>
                  </a:path>
                </a:pathLst>
              </a:custGeom>
              <a:solidFill>
                <a:srgbClr val="0000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747" name="Google Shape;1747;p28"/>
              <p:cNvSpPr/>
              <p:nvPr/>
            </p:nvSpPr>
            <p:spPr>
              <a:xfrm>
                <a:off x="6428188" y="4008650"/>
                <a:ext cx="388450" cy="105100"/>
              </a:xfrm>
              <a:custGeom>
                <a:avLst/>
                <a:gdLst/>
                <a:ahLst/>
                <a:cxnLst/>
                <a:rect l="l" t="t" r="r" b="b"/>
                <a:pathLst>
                  <a:path w="15538" h="4204" extrusionOk="0">
                    <a:moveTo>
                      <a:pt x="2108" y="1"/>
                    </a:moveTo>
                    <a:cubicBezTo>
                      <a:pt x="941" y="1"/>
                      <a:pt x="0" y="941"/>
                      <a:pt x="0" y="2108"/>
                    </a:cubicBezTo>
                    <a:cubicBezTo>
                      <a:pt x="0" y="3263"/>
                      <a:pt x="941" y="4204"/>
                      <a:pt x="2096" y="4204"/>
                    </a:cubicBezTo>
                    <a:lnTo>
                      <a:pt x="13430" y="4204"/>
                    </a:lnTo>
                    <a:cubicBezTo>
                      <a:pt x="14597" y="4204"/>
                      <a:pt x="15538" y="3263"/>
                      <a:pt x="15538" y="2108"/>
                    </a:cubicBezTo>
                    <a:cubicBezTo>
                      <a:pt x="15538" y="941"/>
                      <a:pt x="14597" y="1"/>
                      <a:pt x="13430" y="1"/>
                    </a:cubicBezTo>
                    <a:close/>
                  </a:path>
                </a:pathLst>
              </a:custGeom>
              <a:solidFill>
                <a:schemeClr val="lt2"/>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748" name="Google Shape;1748;p28"/>
              <p:cNvSpPr/>
              <p:nvPr/>
            </p:nvSpPr>
            <p:spPr>
              <a:xfrm>
                <a:off x="6473413" y="4046175"/>
                <a:ext cx="28900" cy="27700"/>
              </a:xfrm>
              <a:custGeom>
                <a:avLst/>
                <a:gdLst/>
                <a:ahLst/>
                <a:cxnLst/>
                <a:rect l="l" t="t" r="r" b="b"/>
                <a:pathLst>
                  <a:path w="1156" h="1108" extrusionOk="0">
                    <a:moveTo>
                      <a:pt x="406" y="0"/>
                    </a:moveTo>
                    <a:lnTo>
                      <a:pt x="477" y="381"/>
                    </a:lnTo>
                    <a:lnTo>
                      <a:pt x="168" y="131"/>
                    </a:lnTo>
                    <a:lnTo>
                      <a:pt x="1" y="429"/>
                    </a:lnTo>
                    <a:lnTo>
                      <a:pt x="358" y="548"/>
                    </a:lnTo>
                    <a:lnTo>
                      <a:pt x="1" y="667"/>
                    </a:lnTo>
                    <a:lnTo>
                      <a:pt x="180" y="988"/>
                    </a:lnTo>
                    <a:lnTo>
                      <a:pt x="477" y="726"/>
                    </a:lnTo>
                    <a:lnTo>
                      <a:pt x="406" y="1107"/>
                    </a:lnTo>
                    <a:lnTo>
                      <a:pt x="751" y="1107"/>
                    </a:lnTo>
                    <a:lnTo>
                      <a:pt x="680" y="726"/>
                    </a:lnTo>
                    <a:lnTo>
                      <a:pt x="977" y="988"/>
                    </a:lnTo>
                    <a:lnTo>
                      <a:pt x="1156" y="679"/>
                    </a:lnTo>
                    <a:lnTo>
                      <a:pt x="787" y="548"/>
                    </a:lnTo>
                    <a:lnTo>
                      <a:pt x="1156" y="429"/>
                    </a:lnTo>
                    <a:lnTo>
                      <a:pt x="989" y="131"/>
                    </a:lnTo>
                    <a:lnTo>
                      <a:pt x="692" y="381"/>
                    </a:lnTo>
                    <a:lnTo>
                      <a:pt x="751" y="0"/>
                    </a:lnTo>
                    <a:close/>
                  </a:path>
                </a:pathLst>
              </a:custGeom>
              <a:solidFill>
                <a:schemeClr val="accent5"/>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749" name="Google Shape;1749;p28"/>
              <p:cNvSpPr/>
              <p:nvPr/>
            </p:nvSpPr>
            <p:spPr>
              <a:xfrm>
                <a:off x="6512713" y="4046175"/>
                <a:ext cx="28600" cy="27700"/>
              </a:xfrm>
              <a:custGeom>
                <a:avLst/>
                <a:gdLst/>
                <a:ahLst/>
                <a:cxnLst/>
                <a:rect l="l" t="t" r="r" b="b"/>
                <a:pathLst>
                  <a:path w="1144" h="1108" extrusionOk="0">
                    <a:moveTo>
                      <a:pt x="393" y="0"/>
                    </a:moveTo>
                    <a:lnTo>
                      <a:pt x="477" y="381"/>
                    </a:lnTo>
                    <a:lnTo>
                      <a:pt x="167" y="131"/>
                    </a:lnTo>
                    <a:lnTo>
                      <a:pt x="1" y="429"/>
                    </a:lnTo>
                    <a:lnTo>
                      <a:pt x="358" y="548"/>
                    </a:lnTo>
                    <a:lnTo>
                      <a:pt x="1" y="667"/>
                    </a:lnTo>
                    <a:lnTo>
                      <a:pt x="179" y="988"/>
                    </a:lnTo>
                    <a:lnTo>
                      <a:pt x="477" y="726"/>
                    </a:lnTo>
                    <a:lnTo>
                      <a:pt x="405" y="1107"/>
                    </a:lnTo>
                    <a:lnTo>
                      <a:pt x="751" y="1107"/>
                    </a:lnTo>
                    <a:lnTo>
                      <a:pt x="679" y="726"/>
                    </a:lnTo>
                    <a:lnTo>
                      <a:pt x="977" y="988"/>
                    </a:lnTo>
                    <a:lnTo>
                      <a:pt x="1144" y="679"/>
                    </a:lnTo>
                    <a:lnTo>
                      <a:pt x="786" y="548"/>
                    </a:lnTo>
                    <a:lnTo>
                      <a:pt x="1144" y="429"/>
                    </a:lnTo>
                    <a:lnTo>
                      <a:pt x="989" y="131"/>
                    </a:lnTo>
                    <a:lnTo>
                      <a:pt x="679" y="381"/>
                    </a:lnTo>
                    <a:lnTo>
                      <a:pt x="751" y="0"/>
                    </a:lnTo>
                    <a:close/>
                  </a:path>
                </a:pathLst>
              </a:custGeom>
              <a:solidFill>
                <a:schemeClr val="accent5"/>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750" name="Google Shape;1750;p28"/>
              <p:cNvSpPr/>
              <p:nvPr/>
            </p:nvSpPr>
            <p:spPr>
              <a:xfrm>
                <a:off x="6551713" y="4046175"/>
                <a:ext cx="28900" cy="27700"/>
              </a:xfrm>
              <a:custGeom>
                <a:avLst/>
                <a:gdLst/>
                <a:ahLst/>
                <a:cxnLst/>
                <a:rect l="l" t="t" r="r" b="b"/>
                <a:pathLst>
                  <a:path w="1156" h="1108" extrusionOk="0">
                    <a:moveTo>
                      <a:pt x="405" y="0"/>
                    </a:moveTo>
                    <a:lnTo>
                      <a:pt x="477" y="381"/>
                    </a:lnTo>
                    <a:lnTo>
                      <a:pt x="179" y="131"/>
                    </a:lnTo>
                    <a:lnTo>
                      <a:pt x="12" y="429"/>
                    </a:lnTo>
                    <a:lnTo>
                      <a:pt x="369" y="548"/>
                    </a:lnTo>
                    <a:lnTo>
                      <a:pt x="0" y="667"/>
                    </a:lnTo>
                    <a:lnTo>
                      <a:pt x="191" y="988"/>
                    </a:lnTo>
                    <a:lnTo>
                      <a:pt x="488" y="726"/>
                    </a:lnTo>
                    <a:lnTo>
                      <a:pt x="417" y="1107"/>
                    </a:lnTo>
                    <a:lnTo>
                      <a:pt x="762" y="1107"/>
                    </a:lnTo>
                    <a:lnTo>
                      <a:pt x="691" y="726"/>
                    </a:lnTo>
                    <a:lnTo>
                      <a:pt x="989" y="988"/>
                    </a:lnTo>
                    <a:lnTo>
                      <a:pt x="1155" y="679"/>
                    </a:lnTo>
                    <a:lnTo>
                      <a:pt x="798" y="548"/>
                    </a:lnTo>
                    <a:lnTo>
                      <a:pt x="1155" y="429"/>
                    </a:lnTo>
                    <a:lnTo>
                      <a:pt x="1000" y="131"/>
                    </a:lnTo>
                    <a:lnTo>
                      <a:pt x="691" y="381"/>
                    </a:lnTo>
                    <a:lnTo>
                      <a:pt x="750" y="0"/>
                    </a:lnTo>
                    <a:close/>
                  </a:path>
                </a:pathLst>
              </a:custGeom>
              <a:solidFill>
                <a:schemeClr val="accent5"/>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751" name="Google Shape;1751;p28"/>
              <p:cNvSpPr/>
              <p:nvPr/>
            </p:nvSpPr>
            <p:spPr>
              <a:xfrm>
                <a:off x="6590988" y="4046175"/>
                <a:ext cx="28900" cy="27700"/>
              </a:xfrm>
              <a:custGeom>
                <a:avLst/>
                <a:gdLst/>
                <a:ahLst/>
                <a:cxnLst/>
                <a:rect l="l" t="t" r="r" b="b"/>
                <a:pathLst>
                  <a:path w="1156" h="1108" extrusionOk="0">
                    <a:moveTo>
                      <a:pt x="406" y="0"/>
                    </a:moveTo>
                    <a:lnTo>
                      <a:pt x="477" y="381"/>
                    </a:lnTo>
                    <a:lnTo>
                      <a:pt x="168" y="131"/>
                    </a:lnTo>
                    <a:lnTo>
                      <a:pt x="1" y="429"/>
                    </a:lnTo>
                    <a:lnTo>
                      <a:pt x="358" y="548"/>
                    </a:lnTo>
                    <a:lnTo>
                      <a:pt x="1" y="667"/>
                    </a:lnTo>
                    <a:lnTo>
                      <a:pt x="180" y="988"/>
                    </a:lnTo>
                    <a:lnTo>
                      <a:pt x="477" y="726"/>
                    </a:lnTo>
                    <a:lnTo>
                      <a:pt x="406" y="1107"/>
                    </a:lnTo>
                    <a:lnTo>
                      <a:pt x="751" y="1107"/>
                    </a:lnTo>
                    <a:lnTo>
                      <a:pt x="680" y="726"/>
                    </a:lnTo>
                    <a:lnTo>
                      <a:pt x="977" y="988"/>
                    </a:lnTo>
                    <a:lnTo>
                      <a:pt x="1156" y="679"/>
                    </a:lnTo>
                    <a:lnTo>
                      <a:pt x="799" y="548"/>
                    </a:lnTo>
                    <a:lnTo>
                      <a:pt x="1156" y="429"/>
                    </a:lnTo>
                    <a:lnTo>
                      <a:pt x="989" y="131"/>
                    </a:lnTo>
                    <a:lnTo>
                      <a:pt x="691" y="381"/>
                    </a:lnTo>
                    <a:lnTo>
                      <a:pt x="751" y="0"/>
                    </a:lnTo>
                    <a:close/>
                  </a:path>
                </a:pathLst>
              </a:custGeom>
              <a:solidFill>
                <a:schemeClr val="accent5"/>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752" name="Google Shape;1752;p28"/>
              <p:cNvSpPr/>
              <p:nvPr/>
            </p:nvSpPr>
            <p:spPr>
              <a:xfrm>
                <a:off x="6630288" y="4046175"/>
                <a:ext cx="28900" cy="27700"/>
              </a:xfrm>
              <a:custGeom>
                <a:avLst/>
                <a:gdLst/>
                <a:ahLst/>
                <a:cxnLst/>
                <a:rect l="l" t="t" r="r" b="b"/>
                <a:pathLst>
                  <a:path w="1156" h="1108" extrusionOk="0">
                    <a:moveTo>
                      <a:pt x="393" y="0"/>
                    </a:moveTo>
                    <a:lnTo>
                      <a:pt x="477" y="381"/>
                    </a:lnTo>
                    <a:lnTo>
                      <a:pt x="167" y="131"/>
                    </a:lnTo>
                    <a:lnTo>
                      <a:pt x="1" y="429"/>
                    </a:lnTo>
                    <a:lnTo>
                      <a:pt x="358" y="548"/>
                    </a:lnTo>
                    <a:lnTo>
                      <a:pt x="1" y="667"/>
                    </a:lnTo>
                    <a:lnTo>
                      <a:pt x="179" y="988"/>
                    </a:lnTo>
                    <a:lnTo>
                      <a:pt x="477" y="726"/>
                    </a:lnTo>
                    <a:lnTo>
                      <a:pt x="405" y="1107"/>
                    </a:lnTo>
                    <a:lnTo>
                      <a:pt x="751" y="1107"/>
                    </a:lnTo>
                    <a:lnTo>
                      <a:pt x="679" y="726"/>
                    </a:lnTo>
                    <a:lnTo>
                      <a:pt x="977" y="988"/>
                    </a:lnTo>
                    <a:lnTo>
                      <a:pt x="1155" y="679"/>
                    </a:lnTo>
                    <a:lnTo>
                      <a:pt x="786" y="548"/>
                    </a:lnTo>
                    <a:lnTo>
                      <a:pt x="1155" y="429"/>
                    </a:lnTo>
                    <a:lnTo>
                      <a:pt x="989" y="131"/>
                    </a:lnTo>
                    <a:lnTo>
                      <a:pt x="679" y="381"/>
                    </a:lnTo>
                    <a:lnTo>
                      <a:pt x="751" y="0"/>
                    </a:lnTo>
                    <a:close/>
                  </a:path>
                </a:pathLst>
              </a:custGeom>
              <a:solidFill>
                <a:schemeClr val="accent5"/>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753" name="Google Shape;1753;p28"/>
              <p:cNvSpPr/>
              <p:nvPr/>
            </p:nvSpPr>
            <p:spPr>
              <a:xfrm>
                <a:off x="6669288" y="4046175"/>
                <a:ext cx="28900" cy="27700"/>
              </a:xfrm>
              <a:custGeom>
                <a:avLst/>
                <a:gdLst/>
                <a:ahLst/>
                <a:cxnLst/>
                <a:rect l="l" t="t" r="r" b="b"/>
                <a:pathLst>
                  <a:path w="1156" h="1108" extrusionOk="0">
                    <a:moveTo>
                      <a:pt x="405" y="0"/>
                    </a:moveTo>
                    <a:lnTo>
                      <a:pt x="477" y="381"/>
                    </a:lnTo>
                    <a:lnTo>
                      <a:pt x="179" y="131"/>
                    </a:lnTo>
                    <a:lnTo>
                      <a:pt x="12" y="429"/>
                    </a:lnTo>
                    <a:lnTo>
                      <a:pt x="369" y="548"/>
                    </a:lnTo>
                    <a:lnTo>
                      <a:pt x="0" y="667"/>
                    </a:lnTo>
                    <a:lnTo>
                      <a:pt x="191" y="988"/>
                    </a:lnTo>
                    <a:lnTo>
                      <a:pt x="488" y="726"/>
                    </a:lnTo>
                    <a:lnTo>
                      <a:pt x="417" y="1107"/>
                    </a:lnTo>
                    <a:lnTo>
                      <a:pt x="750" y="1107"/>
                    </a:lnTo>
                    <a:lnTo>
                      <a:pt x="679" y="726"/>
                    </a:lnTo>
                    <a:lnTo>
                      <a:pt x="977" y="988"/>
                    </a:lnTo>
                    <a:lnTo>
                      <a:pt x="1155" y="679"/>
                    </a:lnTo>
                    <a:lnTo>
                      <a:pt x="798" y="548"/>
                    </a:lnTo>
                    <a:lnTo>
                      <a:pt x="1155" y="429"/>
                    </a:lnTo>
                    <a:lnTo>
                      <a:pt x="988" y="131"/>
                    </a:lnTo>
                    <a:lnTo>
                      <a:pt x="691" y="381"/>
                    </a:lnTo>
                    <a:lnTo>
                      <a:pt x="750" y="0"/>
                    </a:lnTo>
                    <a:close/>
                  </a:path>
                </a:pathLst>
              </a:custGeom>
              <a:solidFill>
                <a:schemeClr val="accent5"/>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754" name="Google Shape;1754;p28"/>
              <p:cNvSpPr/>
              <p:nvPr/>
            </p:nvSpPr>
            <p:spPr>
              <a:xfrm>
                <a:off x="6708563" y="4046175"/>
                <a:ext cx="28900" cy="27700"/>
              </a:xfrm>
              <a:custGeom>
                <a:avLst/>
                <a:gdLst/>
                <a:ahLst/>
                <a:cxnLst/>
                <a:rect l="l" t="t" r="r" b="b"/>
                <a:pathLst>
                  <a:path w="1156" h="1108" extrusionOk="0">
                    <a:moveTo>
                      <a:pt x="406" y="0"/>
                    </a:moveTo>
                    <a:lnTo>
                      <a:pt x="477" y="381"/>
                    </a:lnTo>
                    <a:lnTo>
                      <a:pt x="168" y="131"/>
                    </a:lnTo>
                    <a:lnTo>
                      <a:pt x="1" y="429"/>
                    </a:lnTo>
                    <a:lnTo>
                      <a:pt x="358" y="548"/>
                    </a:lnTo>
                    <a:lnTo>
                      <a:pt x="1" y="667"/>
                    </a:lnTo>
                    <a:lnTo>
                      <a:pt x="179" y="988"/>
                    </a:lnTo>
                    <a:lnTo>
                      <a:pt x="477" y="726"/>
                    </a:lnTo>
                    <a:lnTo>
                      <a:pt x="406" y="1107"/>
                    </a:lnTo>
                    <a:lnTo>
                      <a:pt x="751" y="1107"/>
                    </a:lnTo>
                    <a:lnTo>
                      <a:pt x="680" y="726"/>
                    </a:lnTo>
                    <a:lnTo>
                      <a:pt x="977" y="988"/>
                    </a:lnTo>
                    <a:lnTo>
                      <a:pt x="1156" y="679"/>
                    </a:lnTo>
                    <a:lnTo>
                      <a:pt x="787" y="548"/>
                    </a:lnTo>
                    <a:lnTo>
                      <a:pt x="1156" y="429"/>
                    </a:lnTo>
                    <a:lnTo>
                      <a:pt x="989" y="131"/>
                    </a:lnTo>
                    <a:lnTo>
                      <a:pt x="691" y="381"/>
                    </a:lnTo>
                    <a:lnTo>
                      <a:pt x="751" y="0"/>
                    </a:lnTo>
                    <a:close/>
                  </a:path>
                </a:pathLst>
              </a:custGeom>
              <a:solidFill>
                <a:schemeClr val="accent5"/>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755" name="Google Shape;1755;p28"/>
              <p:cNvSpPr/>
              <p:nvPr/>
            </p:nvSpPr>
            <p:spPr>
              <a:xfrm>
                <a:off x="6747863" y="4046175"/>
                <a:ext cx="28600" cy="27700"/>
              </a:xfrm>
              <a:custGeom>
                <a:avLst/>
                <a:gdLst/>
                <a:ahLst/>
                <a:cxnLst/>
                <a:rect l="l" t="t" r="r" b="b"/>
                <a:pathLst>
                  <a:path w="1144" h="1108" extrusionOk="0">
                    <a:moveTo>
                      <a:pt x="393" y="0"/>
                    </a:moveTo>
                    <a:lnTo>
                      <a:pt x="477" y="381"/>
                    </a:lnTo>
                    <a:lnTo>
                      <a:pt x="167" y="131"/>
                    </a:lnTo>
                    <a:lnTo>
                      <a:pt x="1" y="429"/>
                    </a:lnTo>
                    <a:lnTo>
                      <a:pt x="358" y="548"/>
                    </a:lnTo>
                    <a:lnTo>
                      <a:pt x="1" y="667"/>
                    </a:lnTo>
                    <a:lnTo>
                      <a:pt x="179" y="988"/>
                    </a:lnTo>
                    <a:lnTo>
                      <a:pt x="477" y="726"/>
                    </a:lnTo>
                    <a:lnTo>
                      <a:pt x="405" y="1107"/>
                    </a:lnTo>
                    <a:lnTo>
                      <a:pt x="751" y="1107"/>
                    </a:lnTo>
                    <a:lnTo>
                      <a:pt x="679" y="726"/>
                    </a:lnTo>
                    <a:lnTo>
                      <a:pt x="977" y="988"/>
                    </a:lnTo>
                    <a:lnTo>
                      <a:pt x="1144" y="679"/>
                    </a:lnTo>
                    <a:lnTo>
                      <a:pt x="786" y="548"/>
                    </a:lnTo>
                    <a:lnTo>
                      <a:pt x="1144" y="429"/>
                    </a:lnTo>
                    <a:lnTo>
                      <a:pt x="989" y="131"/>
                    </a:lnTo>
                    <a:lnTo>
                      <a:pt x="679" y="381"/>
                    </a:lnTo>
                    <a:lnTo>
                      <a:pt x="751" y="0"/>
                    </a:lnTo>
                    <a:close/>
                  </a:path>
                </a:pathLst>
              </a:custGeom>
              <a:solidFill>
                <a:schemeClr val="accent5"/>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grpSp>
      </p:grpSp>
      <p:sp>
        <p:nvSpPr>
          <p:cNvPr id="1756" name="Google Shape;1756;p28"/>
          <p:cNvSpPr txBox="1">
            <a:spLocks noGrp="1"/>
          </p:cNvSpPr>
          <p:nvPr>
            <p:ph type="title"/>
          </p:nvPr>
        </p:nvSpPr>
        <p:spPr>
          <a:xfrm>
            <a:off x="914400" y="112033"/>
            <a:ext cx="8229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a:solidFill>
                  <a:schemeClr val="accent2">
                    <a:lumMod val="50000"/>
                  </a:schemeClr>
                </a:solidFill>
              </a:rPr>
              <a:t>Prevention and Detection Techniques</a:t>
            </a:r>
          </a:p>
        </p:txBody>
      </p:sp>
      <p:grpSp>
        <p:nvGrpSpPr>
          <p:cNvPr id="1757" name="Google Shape;1757;p28"/>
          <p:cNvGrpSpPr/>
          <p:nvPr/>
        </p:nvGrpSpPr>
        <p:grpSpPr>
          <a:xfrm>
            <a:off x="3438284" y="2168489"/>
            <a:ext cx="1858653" cy="1491750"/>
            <a:chOff x="3678138" y="2487100"/>
            <a:chExt cx="1839825" cy="1444975"/>
          </a:xfrm>
        </p:grpSpPr>
        <p:sp>
          <p:nvSpPr>
            <p:cNvPr id="1758" name="Google Shape;1758;p28"/>
            <p:cNvSpPr/>
            <p:nvPr/>
          </p:nvSpPr>
          <p:spPr>
            <a:xfrm>
              <a:off x="3678138" y="2487100"/>
              <a:ext cx="1839825" cy="1444975"/>
            </a:xfrm>
            <a:custGeom>
              <a:avLst/>
              <a:gdLst/>
              <a:ahLst/>
              <a:cxnLst/>
              <a:rect l="l" t="t" r="r" b="b"/>
              <a:pathLst>
                <a:path w="73593" h="57799" extrusionOk="0">
                  <a:moveTo>
                    <a:pt x="57459" y="1"/>
                  </a:moveTo>
                  <a:cubicBezTo>
                    <a:pt x="48008" y="1"/>
                    <a:pt x="39305" y="7739"/>
                    <a:pt x="29564" y="8571"/>
                  </a:cubicBezTo>
                  <a:cubicBezTo>
                    <a:pt x="28884" y="8628"/>
                    <a:pt x="28199" y="8653"/>
                    <a:pt x="27509" y="8653"/>
                  </a:cubicBezTo>
                  <a:cubicBezTo>
                    <a:pt x="23471" y="8653"/>
                    <a:pt x="19294" y="7807"/>
                    <a:pt x="15344" y="7807"/>
                  </a:cubicBezTo>
                  <a:cubicBezTo>
                    <a:pt x="12594" y="7807"/>
                    <a:pt x="9955" y="8217"/>
                    <a:pt x="7549" y="9607"/>
                  </a:cubicBezTo>
                  <a:cubicBezTo>
                    <a:pt x="1381" y="13178"/>
                    <a:pt x="0" y="22025"/>
                    <a:pt x="2846" y="28573"/>
                  </a:cubicBezTo>
                  <a:cubicBezTo>
                    <a:pt x="5680" y="35110"/>
                    <a:pt x="11621" y="39729"/>
                    <a:pt x="17634" y="43575"/>
                  </a:cubicBezTo>
                  <a:cubicBezTo>
                    <a:pt x="23098" y="47075"/>
                    <a:pt x="28302" y="51921"/>
                    <a:pt x="33778" y="55136"/>
                  </a:cubicBezTo>
                  <a:cubicBezTo>
                    <a:pt x="37215" y="57149"/>
                    <a:pt x="41912" y="57799"/>
                    <a:pt x="46457" y="57799"/>
                  </a:cubicBezTo>
                  <a:cubicBezTo>
                    <a:pt x="49172" y="57799"/>
                    <a:pt x="51832" y="57567"/>
                    <a:pt x="54138" y="57255"/>
                  </a:cubicBezTo>
                  <a:cubicBezTo>
                    <a:pt x="57448" y="56803"/>
                    <a:pt x="60948" y="55850"/>
                    <a:pt x="63068" y="53279"/>
                  </a:cubicBezTo>
                  <a:cubicBezTo>
                    <a:pt x="67878" y="47433"/>
                    <a:pt x="62520" y="38241"/>
                    <a:pt x="65294" y="31204"/>
                  </a:cubicBezTo>
                  <a:cubicBezTo>
                    <a:pt x="66485" y="28180"/>
                    <a:pt x="69057" y="25918"/>
                    <a:pt x="70735" y="23132"/>
                  </a:cubicBezTo>
                  <a:cubicBezTo>
                    <a:pt x="73260" y="18917"/>
                    <a:pt x="73593" y="13452"/>
                    <a:pt x="71557" y="8976"/>
                  </a:cubicBezTo>
                  <a:cubicBezTo>
                    <a:pt x="69533" y="4511"/>
                    <a:pt x="65223" y="1141"/>
                    <a:pt x="60389" y="260"/>
                  </a:cubicBezTo>
                  <a:cubicBezTo>
                    <a:pt x="59403" y="82"/>
                    <a:pt x="58427" y="1"/>
                    <a:pt x="57459" y="1"/>
                  </a:cubicBezTo>
                  <a:close/>
                </a:path>
              </a:pathLst>
            </a:custGeom>
            <a:solidFill>
              <a:schemeClr val="lt2"/>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759" name="Google Shape;1759;p28"/>
            <p:cNvSpPr/>
            <p:nvPr/>
          </p:nvSpPr>
          <p:spPr>
            <a:xfrm>
              <a:off x="3941863" y="2677250"/>
              <a:ext cx="1388875" cy="934350"/>
            </a:xfrm>
            <a:custGeom>
              <a:avLst/>
              <a:gdLst/>
              <a:ahLst/>
              <a:cxnLst/>
              <a:rect l="l" t="t" r="r" b="b"/>
              <a:pathLst>
                <a:path w="55555" h="37374" extrusionOk="0">
                  <a:moveTo>
                    <a:pt x="2370" y="0"/>
                  </a:moveTo>
                  <a:cubicBezTo>
                    <a:pt x="1060" y="0"/>
                    <a:pt x="0" y="1048"/>
                    <a:pt x="0" y="2358"/>
                  </a:cubicBezTo>
                  <a:lnTo>
                    <a:pt x="0" y="37374"/>
                  </a:lnTo>
                  <a:lnTo>
                    <a:pt x="55555" y="37374"/>
                  </a:lnTo>
                  <a:lnTo>
                    <a:pt x="55555" y="2358"/>
                  </a:lnTo>
                  <a:cubicBezTo>
                    <a:pt x="55555" y="1203"/>
                    <a:pt x="54710" y="215"/>
                    <a:pt x="53567" y="36"/>
                  </a:cubicBezTo>
                  <a:cubicBezTo>
                    <a:pt x="53447" y="12"/>
                    <a:pt x="53316" y="0"/>
                    <a:pt x="53197" y="0"/>
                  </a:cubicBezTo>
                  <a:close/>
                </a:path>
              </a:pathLst>
            </a:custGeom>
            <a:solidFill>
              <a:schemeClr val="accent3"/>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760" name="Google Shape;1760;p28"/>
            <p:cNvSpPr/>
            <p:nvPr/>
          </p:nvSpPr>
          <p:spPr>
            <a:xfrm>
              <a:off x="4006438" y="2749275"/>
              <a:ext cx="1260025" cy="862325"/>
            </a:xfrm>
            <a:custGeom>
              <a:avLst/>
              <a:gdLst/>
              <a:ahLst/>
              <a:cxnLst/>
              <a:rect l="l" t="t" r="r" b="b"/>
              <a:pathLst>
                <a:path w="50401" h="34493" extrusionOk="0">
                  <a:moveTo>
                    <a:pt x="1" y="1"/>
                  </a:moveTo>
                  <a:lnTo>
                    <a:pt x="1" y="34493"/>
                  </a:lnTo>
                  <a:lnTo>
                    <a:pt x="50400" y="34493"/>
                  </a:lnTo>
                  <a:lnTo>
                    <a:pt x="50400" y="1"/>
                  </a:lnTo>
                  <a:close/>
                </a:path>
              </a:pathLst>
            </a:custGeom>
            <a:solidFill>
              <a:srgbClr val="FFFFF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761" name="Google Shape;1761;p28"/>
            <p:cNvSpPr/>
            <p:nvPr/>
          </p:nvSpPr>
          <p:spPr>
            <a:xfrm>
              <a:off x="3801063" y="3611300"/>
              <a:ext cx="1670475" cy="61350"/>
            </a:xfrm>
            <a:custGeom>
              <a:avLst/>
              <a:gdLst/>
              <a:ahLst/>
              <a:cxnLst/>
              <a:rect l="l" t="t" r="r" b="b"/>
              <a:pathLst>
                <a:path w="66819" h="2454" extrusionOk="0">
                  <a:moveTo>
                    <a:pt x="66819" y="0"/>
                  </a:moveTo>
                  <a:lnTo>
                    <a:pt x="1" y="12"/>
                  </a:lnTo>
                  <a:lnTo>
                    <a:pt x="1" y="1476"/>
                  </a:lnTo>
                  <a:cubicBezTo>
                    <a:pt x="1" y="1762"/>
                    <a:pt x="191" y="2012"/>
                    <a:pt x="513" y="2191"/>
                  </a:cubicBezTo>
                  <a:cubicBezTo>
                    <a:pt x="827" y="2359"/>
                    <a:pt x="1195" y="2454"/>
                    <a:pt x="1566" y="2454"/>
                  </a:cubicBezTo>
                  <a:cubicBezTo>
                    <a:pt x="1588" y="2454"/>
                    <a:pt x="1610" y="2453"/>
                    <a:pt x="1632" y="2453"/>
                  </a:cubicBezTo>
                  <a:lnTo>
                    <a:pt x="65199" y="2453"/>
                  </a:lnTo>
                  <a:cubicBezTo>
                    <a:pt x="66092" y="2453"/>
                    <a:pt x="66819" y="2024"/>
                    <a:pt x="66819" y="1488"/>
                  </a:cubicBezTo>
                  <a:lnTo>
                    <a:pt x="66819" y="0"/>
                  </a:lnTo>
                  <a:close/>
                </a:path>
              </a:pathLst>
            </a:custGeom>
            <a:solidFill>
              <a:schemeClr val="accent3"/>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762" name="Google Shape;1762;p28"/>
            <p:cNvSpPr/>
            <p:nvPr/>
          </p:nvSpPr>
          <p:spPr>
            <a:xfrm>
              <a:off x="4496688" y="3611300"/>
              <a:ext cx="279525" cy="37225"/>
            </a:xfrm>
            <a:custGeom>
              <a:avLst/>
              <a:gdLst/>
              <a:ahLst/>
              <a:cxnLst/>
              <a:rect l="l" t="t" r="r" b="b"/>
              <a:pathLst>
                <a:path w="11181" h="1489" extrusionOk="0">
                  <a:moveTo>
                    <a:pt x="1" y="0"/>
                  </a:moveTo>
                  <a:lnTo>
                    <a:pt x="1" y="976"/>
                  </a:lnTo>
                  <a:cubicBezTo>
                    <a:pt x="1" y="1262"/>
                    <a:pt x="227" y="1488"/>
                    <a:pt x="513" y="1488"/>
                  </a:cubicBezTo>
                  <a:lnTo>
                    <a:pt x="10669" y="1488"/>
                  </a:lnTo>
                  <a:cubicBezTo>
                    <a:pt x="10942" y="1488"/>
                    <a:pt x="11181" y="1262"/>
                    <a:pt x="11181" y="976"/>
                  </a:cubicBezTo>
                  <a:lnTo>
                    <a:pt x="11181" y="0"/>
                  </a:lnTo>
                  <a:close/>
                </a:path>
              </a:pathLst>
            </a:custGeom>
            <a:solidFill>
              <a:schemeClr val="dk1"/>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763" name="Google Shape;1763;p28"/>
            <p:cNvSpPr/>
            <p:nvPr/>
          </p:nvSpPr>
          <p:spPr>
            <a:xfrm>
              <a:off x="4261238" y="2794525"/>
              <a:ext cx="812025" cy="776600"/>
            </a:xfrm>
            <a:custGeom>
              <a:avLst/>
              <a:gdLst/>
              <a:ahLst/>
              <a:cxnLst/>
              <a:rect l="l" t="t" r="r" b="b"/>
              <a:pathLst>
                <a:path w="32481" h="31064" extrusionOk="0">
                  <a:moveTo>
                    <a:pt x="15693" y="0"/>
                  </a:moveTo>
                  <a:cubicBezTo>
                    <a:pt x="11260" y="3983"/>
                    <a:pt x="6151" y="4468"/>
                    <a:pt x="3929" y="4468"/>
                  </a:cubicBezTo>
                  <a:cubicBezTo>
                    <a:pt x="3215" y="4468"/>
                    <a:pt x="2799" y="4418"/>
                    <a:pt x="2799" y="4418"/>
                  </a:cubicBezTo>
                  <a:lnTo>
                    <a:pt x="2799" y="4418"/>
                  </a:lnTo>
                  <a:cubicBezTo>
                    <a:pt x="1" y="27920"/>
                    <a:pt x="15610" y="31064"/>
                    <a:pt x="15610" y="31064"/>
                  </a:cubicBezTo>
                  <a:cubicBezTo>
                    <a:pt x="32481" y="26980"/>
                    <a:pt x="28326" y="4501"/>
                    <a:pt x="28326" y="4501"/>
                  </a:cubicBezTo>
                  <a:lnTo>
                    <a:pt x="28326" y="4501"/>
                  </a:lnTo>
                  <a:cubicBezTo>
                    <a:pt x="27833" y="4576"/>
                    <a:pt x="27339" y="4610"/>
                    <a:pt x="26847" y="4610"/>
                  </a:cubicBezTo>
                  <a:cubicBezTo>
                    <a:pt x="21150" y="4610"/>
                    <a:pt x="15693" y="0"/>
                    <a:pt x="15693" y="0"/>
                  </a:cubicBezTo>
                  <a:close/>
                </a:path>
              </a:pathLst>
            </a:custGeom>
            <a:solidFill>
              <a:srgbClr val="EDEDED"/>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764" name="Google Shape;1764;p28"/>
            <p:cNvSpPr/>
            <p:nvPr/>
          </p:nvSpPr>
          <p:spPr>
            <a:xfrm>
              <a:off x="4238913" y="2776950"/>
              <a:ext cx="812325" cy="776325"/>
            </a:xfrm>
            <a:custGeom>
              <a:avLst/>
              <a:gdLst/>
              <a:ahLst/>
              <a:cxnLst/>
              <a:rect l="l" t="t" r="r" b="b"/>
              <a:pathLst>
                <a:path w="32493" h="31053" extrusionOk="0">
                  <a:moveTo>
                    <a:pt x="15693" y="1"/>
                  </a:moveTo>
                  <a:cubicBezTo>
                    <a:pt x="11269" y="3984"/>
                    <a:pt x="6155" y="4468"/>
                    <a:pt x="3930" y="4468"/>
                  </a:cubicBezTo>
                  <a:cubicBezTo>
                    <a:pt x="3215" y="4468"/>
                    <a:pt x="2799" y="4418"/>
                    <a:pt x="2799" y="4418"/>
                  </a:cubicBezTo>
                  <a:lnTo>
                    <a:pt x="2799" y="4418"/>
                  </a:lnTo>
                  <a:cubicBezTo>
                    <a:pt x="1" y="27909"/>
                    <a:pt x="15610" y="31052"/>
                    <a:pt x="15610" y="31052"/>
                  </a:cubicBezTo>
                  <a:cubicBezTo>
                    <a:pt x="32493" y="26980"/>
                    <a:pt x="28338" y="4502"/>
                    <a:pt x="28338" y="4501"/>
                  </a:cubicBezTo>
                  <a:lnTo>
                    <a:pt x="28338" y="4501"/>
                  </a:lnTo>
                  <a:cubicBezTo>
                    <a:pt x="27850" y="4575"/>
                    <a:pt x="27360" y="4608"/>
                    <a:pt x="26873" y="4608"/>
                  </a:cubicBezTo>
                  <a:cubicBezTo>
                    <a:pt x="21170" y="4608"/>
                    <a:pt x="15693" y="1"/>
                    <a:pt x="15693" y="1"/>
                  </a:cubicBezTo>
                  <a:close/>
                </a:path>
              </a:pathLst>
            </a:custGeom>
            <a:solidFill>
              <a:schemeClr val="accent3"/>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765" name="Google Shape;1765;p28"/>
            <p:cNvSpPr/>
            <p:nvPr/>
          </p:nvSpPr>
          <p:spPr>
            <a:xfrm>
              <a:off x="4319588" y="2868350"/>
              <a:ext cx="651875" cy="622700"/>
            </a:xfrm>
            <a:custGeom>
              <a:avLst/>
              <a:gdLst/>
              <a:ahLst/>
              <a:cxnLst/>
              <a:rect l="l" t="t" r="r" b="b"/>
              <a:pathLst>
                <a:path w="26075" h="24908" extrusionOk="0">
                  <a:moveTo>
                    <a:pt x="12597" y="0"/>
                  </a:moveTo>
                  <a:cubicBezTo>
                    <a:pt x="9049" y="3188"/>
                    <a:pt x="4949" y="3576"/>
                    <a:pt x="3162" y="3576"/>
                  </a:cubicBezTo>
                  <a:cubicBezTo>
                    <a:pt x="2586" y="3576"/>
                    <a:pt x="2251" y="3536"/>
                    <a:pt x="2251" y="3536"/>
                  </a:cubicBezTo>
                  <a:lnTo>
                    <a:pt x="2251" y="3536"/>
                  </a:lnTo>
                  <a:cubicBezTo>
                    <a:pt x="0" y="22384"/>
                    <a:pt x="12526" y="24908"/>
                    <a:pt x="12526" y="24908"/>
                  </a:cubicBezTo>
                  <a:cubicBezTo>
                    <a:pt x="26075" y="21634"/>
                    <a:pt x="22741" y="3608"/>
                    <a:pt x="22741" y="3608"/>
                  </a:cubicBezTo>
                  <a:lnTo>
                    <a:pt x="22741" y="3608"/>
                  </a:lnTo>
                  <a:cubicBezTo>
                    <a:pt x="22353" y="3665"/>
                    <a:pt x="21963" y="3692"/>
                    <a:pt x="21574" y="3692"/>
                  </a:cubicBezTo>
                  <a:cubicBezTo>
                    <a:pt x="16997" y="3692"/>
                    <a:pt x="12597" y="0"/>
                    <a:pt x="12597" y="0"/>
                  </a:cubicBezTo>
                  <a:close/>
                </a:path>
              </a:pathLst>
            </a:custGeom>
            <a:solidFill>
              <a:srgbClr val="FFFFF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766" name="Google Shape;1766;p28"/>
            <p:cNvSpPr/>
            <p:nvPr/>
          </p:nvSpPr>
          <p:spPr>
            <a:xfrm>
              <a:off x="4522588" y="2968350"/>
              <a:ext cx="258975" cy="429850"/>
            </a:xfrm>
            <a:custGeom>
              <a:avLst/>
              <a:gdLst/>
              <a:ahLst/>
              <a:cxnLst/>
              <a:rect l="l" t="t" r="r" b="b"/>
              <a:pathLst>
                <a:path w="10359" h="17194" extrusionOk="0">
                  <a:moveTo>
                    <a:pt x="5180" y="917"/>
                  </a:moveTo>
                  <a:cubicBezTo>
                    <a:pt x="7001" y="917"/>
                    <a:pt x="8490" y="2406"/>
                    <a:pt x="8490" y="4227"/>
                  </a:cubicBezTo>
                  <a:lnTo>
                    <a:pt x="8490" y="6835"/>
                  </a:lnTo>
                  <a:lnTo>
                    <a:pt x="1870" y="6835"/>
                  </a:lnTo>
                  <a:lnTo>
                    <a:pt x="1870" y="4227"/>
                  </a:lnTo>
                  <a:cubicBezTo>
                    <a:pt x="1870" y="2406"/>
                    <a:pt x="3346" y="917"/>
                    <a:pt x="5180" y="917"/>
                  </a:cubicBezTo>
                  <a:close/>
                  <a:moveTo>
                    <a:pt x="5180" y="1"/>
                  </a:moveTo>
                  <a:cubicBezTo>
                    <a:pt x="2834" y="1"/>
                    <a:pt x="941" y="1894"/>
                    <a:pt x="941" y="4227"/>
                  </a:cubicBezTo>
                  <a:lnTo>
                    <a:pt x="941" y="6835"/>
                  </a:lnTo>
                  <a:lnTo>
                    <a:pt x="620" y="6835"/>
                  </a:lnTo>
                  <a:cubicBezTo>
                    <a:pt x="274" y="6835"/>
                    <a:pt x="0" y="7109"/>
                    <a:pt x="0" y="7442"/>
                  </a:cubicBezTo>
                  <a:lnTo>
                    <a:pt x="0" y="13431"/>
                  </a:lnTo>
                  <a:cubicBezTo>
                    <a:pt x="0" y="15514"/>
                    <a:pt x="1691" y="17193"/>
                    <a:pt x="3763" y="17193"/>
                  </a:cubicBezTo>
                  <a:lnTo>
                    <a:pt x="6608" y="17193"/>
                  </a:lnTo>
                  <a:cubicBezTo>
                    <a:pt x="8680" y="17193"/>
                    <a:pt x="10359" y="15514"/>
                    <a:pt x="10359" y="13431"/>
                  </a:cubicBezTo>
                  <a:lnTo>
                    <a:pt x="10359" y="7442"/>
                  </a:lnTo>
                  <a:cubicBezTo>
                    <a:pt x="10359" y="7109"/>
                    <a:pt x="10085" y="6835"/>
                    <a:pt x="9752" y="6835"/>
                  </a:cubicBezTo>
                  <a:lnTo>
                    <a:pt x="9406" y="6835"/>
                  </a:lnTo>
                  <a:lnTo>
                    <a:pt x="9406" y="4227"/>
                  </a:lnTo>
                  <a:cubicBezTo>
                    <a:pt x="9406" y="1894"/>
                    <a:pt x="7513" y="1"/>
                    <a:pt x="5180" y="1"/>
                  </a:cubicBezTo>
                  <a:close/>
                </a:path>
              </a:pathLst>
            </a:custGeom>
            <a:solidFill>
              <a:srgbClr val="EDEDED"/>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767" name="Google Shape;1767;p28"/>
            <p:cNvSpPr/>
            <p:nvPr/>
          </p:nvSpPr>
          <p:spPr>
            <a:xfrm>
              <a:off x="4532713" y="2959725"/>
              <a:ext cx="211950" cy="312850"/>
            </a:xfrm>
            <a:custGeom>
              <a:avLst/>
              <a:gdLst/>
              <a:ahLst/>
              <a:cxnLst/>
              <a:rect l="l" t="t" r="r" b="b"/>
              <a:pathLst>
                <a:path w="8478" h="12514" extrusionOk="0">
                  <a:moveTo>
                    <a:pt x="4239" y="929"/>
                  </a:moveTo>
                  <a:cubicBezTo>
                    <a:pt x="6060" y="929"/>
                    <a:pt x="7549" y="2405"/>
                    <a:pt x="7549" y="4239"/>
                  </a:cubicBezTo>
                  <a:lnTo>
                    <a:pt x="7549" y="8275"/>
                  </a:lnTo>
                  <a:cubicBezTo>
                    <a:pt x="7549" y="10109"/>
                    <a:pt x="6060" y="11585"/>
                    <a:pt x="4239" y="11585"/>
                  </a:cubicBezTo>
                  <a:cubicBezTo>
                    <a:pt x="2405" y="11585"/>
                    <a:pt x="929" y="10109"/>
                    <a:pt x="929" y="8275"/>
                  </a:cubicBezTo>
                  <a:lnTo>
                    <a:pt x="929" y="4239"/>
                  </a:lnTo>
                  <a:cubicBezTo>
                    <a:pt x="929" y="2405"/>
                    <a:pt x="2405" y="929"/>
                    <a:pt x="4239" y="929"/>
                  </a:cubicBezTo>
                  <a:close/>
                  <a:moveTo>
                    <a:pt x="4239" y="0"/>
                  </a:moveTo>
                  <a:cubicBezTo>
                    <a:pt x="1905" y="0"/>
                    <a:pt x="12" y="1893"/>
                    <a:pt x="0" y="4239"/>
                  </a:cubicBezTo>
                  <a:lnTo>
                    <a:pt x="0" y="8275"/>
                  </a:lnTo>
                  <a:cubicBezTo>
                    <a:pt x="0" y="10609"/>
                    <a:pt x="1905" y="12514"/>
                    <a:pt x="4239" y="12514"/>
                  </a:cubicBezTo>
                  <a:cubicBezTo>
                    <a:pt x="6584" y="12514"/>
                    <a:pt x="8477" y="10609"/>
                    <a:pt x="8477" y="8275"/>
                  </a:cubicBezTo>
                  <a:lnTo>
                    <a:pt x="8477" y="4239"/>
                  </a:lnTo>
                  <a:cubicBezTo>
                    <a:pt x="8477" y="1893"/>
                    <a:pt x="6584" y="0"/>
                    <a:pt x="4239" y="0"/>
                  </a:cubicBezTo>
                  <a:close/>
                </a:path>
              </a:pathLst>
            </a:custGeom>
            <a:solidFill>
              <a:schemeClr val="accent5"/>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768" name="Google Shape;1768;p28"/>
            <p:cNvSpPr/>
            <p:nvPr/>
          </p:nvSpPr>
          <p:spPr>
            <a:xfrm>
              <a:off x="4509188" y="3130875"/>
              <a:ext cx="259275" cy="258975"/>
            </a:xfrm>
            <a:custGeom>
              <a:avLst/>
              <a:gdLst/>
              <a:ahLst/>
              <a:cxnLst/>
              <a:rect l="l" t="t" r="r" b="b"/>
              <a:pathLst>
                <a:path w="10371" h="10359" extrusionOk="0">
                  <a:moveTo>
                    <a:pt x="620" y="0"/>
                  </a:moveTo>
                  <a:cubicBezTo>
                    <a:pt x="274" y="0"/>
                    <a:pt x="13" y="274"/>
                    <a:pt x="13" y="608"/>
                  </a:cubicBezTo>
                  <a:lnTo>
                    <a:pt x="13" y="6596"/>
                  </a:lnTo>
                  <a:cubicBezTo>
                    <a:pt x="1" y="8668"/>
                    <a:pt x="1691" y="10359"/>
                    <a:pt x="3775" y="10359"/>
                  </a:cubicBezTo>
                  <a:lnTo>
                    <a:pt x="6609" y="10359"/>
                  </a:lnTo>
                  <a:cubicBezTo>
                    <a:pt x="8680" y="10359"/>
                    <a:pt x="10371" y="8668"/>
                    <a:pt x="10371" y="6596"/>
                  </a:cubicBezTo>
                  <a:lnTo>
                    <a:pt x="10371" y="608"/>
                  </a:lnTo>
                  <a:cubicBezTo>
                    <a:pt x="10371" y="274"/>
                    <a:pt x="10097" y="0"/>
                    <a:pt x="9752" y="0"/>
                  </a:cubicBezTo>
                  <a:close/>
                </a:path>
              </a:pathLst>
            </a:custGeom>
            <a:solidFill>
              <a:schemeClr val="accent4"/>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769" name="Google Shape;1769;p28"/>
            <p:cNvSpPr/>
            <p:nvPr/>
          </p:nvSpPr>
          <p:spPr>
            <a:xfrm>
              <a:off x="4532713" y="3121950"/>
              <a:ext cx="23225" cy="8650"/>
            </a:xfrm>
            <a:custGeom>
              <a:avLst/>
              <a:gdLst/>
              <a:ahLst/>
              <a:cxnLst/>
              <a:rect l="l" t="t" r="r" b="b"/>
              <a:pathLst>
                <a:path w="929" h="346" extrusionOk="0">
                  <a:moveTo>
                    <a:pt x="0" y="0"/>
                  </a:moveTo>
                  <a:lnTo>
                    <a:pt x="0" y="345"/>
                  </a:lnTo>
                  <a:lnTo>
                    <a:pt x="929" y="345"/>
                  </a:lnTo>
                  <a:lnTo>
                    <a:pt x="929" y="0"/>
                  </a:lnTo>
                  <a:close/>
                </a:path>
              </a:pathLst>
            </a:custGeom>
            <a:solidFill>
              <a:srgbClr val="0000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770" name="Google Shape;1770;p28"/>
            <p:cNvSpPr/>
            <p:nvPr/>
          </p:nvSpPr>
          <p:spPr>
            <a:xfrm>
              <a:off x="4721413" y="3121950"/>
              <a:ext cx="23250" cy="8650"/>
            </a:xfrm>
            <a:custGeom>
              <a:avLst/>
              <a:gdLst/>
              <a:ahLst/>
              <a:cxnLst/>
              <a:rect l="l" t="t" r="r" b="b"/>
              <a:pathLst>
                <a:path w="930" h="346" extrusionOk="0">
                  <a:moveTo>
                    <a:pt x="1" y="0"/>
                  </a:moveTo>
                  <a:lnTo>
                    <a:pt x="1" y="345"/>
                  </a:lnTo>
                  <a:lnTo>
                    <a:pt x="929" y="345"/>
                  </a:lnTo>
                  <a:lnTo>
                    <a:pt x="929" y="0"/>
                  </a:lnTo>
                  <a:close/>
                </a:path>
              </a:pathLst>
            </a:custGeom>
            <a:solidFill>
              <a:srgbClr val="0000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771" name="Google Shape;1771;p28"/>
            <p:cNvSpPr/>
            <p:nvPr/>
          </p:nvSpPr>
          <p:spPr>
            <a:xfrm>
              <a:off x="4571913" y="3206750"/>
              <a:ext cx="164825" cy="108400"/>
            </a:xfrm>
            <a:custGeom>
              <a:avLst/>
              <a:gdLst/>
              <a:ahLst/>
              <a:cxnLst/>
              <a:rect l="l" t="t" r="r" b="b"/>
              <a:pathLst>
                <a:path w="6593" h="4336" extrusionOk="0">
                  <a:moveTo>
                    <a:pt x="5998" y="0"/>
                  </a:moveTo>
                  <a:cubicBezTo>
                    <a:pt x="5900" y="0"/>
                    <a:pt x="5797" y="39"/>
                    <a:pt x="5707" y="132"/>
                  </a:cubicBezTo>
                  <a:lnTo>
                    <a:pt x="2576" y="3335"/>
                  </a:lnTo>
                  <a:lnTo>
                    <a:pt x="885" y="1633"/>
                  </a:lnTo>
                  <a:cubicBezTo>
                    <a:pt x="793" y="1541"/>
                    <a:pt x="691" y="1502"/>
                    <a:pt x="593" y="1502"/>
                  </a:cubicBezTo>
                  <a:cubicBezTo>
                    <a:pt x="272" y="1502"/>
                    <a:pt x="0" y="1915"/>
                    <a:pt x="301" y="2216"/>
                  </a:cubicBezTo>
                  <a:lnTo>
                    <a:pt x="2290" y="4204"/>
                  </a:lnTo>
                  <a:cubicBezTo>
                    <a:pt x="2365" y="4279"/>
                    <a:pt x="2459" y="4325"/>
                    <a:pt x="2555" y="4325"/>
                  </a:cubicBezTo>
                  <a:cubicBezTo>
                    <a:pt x="2566" y="4325"/>
                    <a:pt x="2577" y="4325"/>
                    <a:pt x="2587" y="4323"/>
                  </a:cubicBezTo>
                  <a:lnTo>
                    <a:pt x="2587" y="4323"/>
                  </a:lnTo>
                  <a:lnTo>
                    <a:pt x="2576" y="4335"/>
                  </a:lnTo>
                  <a:cubicBezTo>
                    <a:pt x="2695" y="4335"/>
                    <a:pt x="2802" y="4288"/>
                    <a:pt x="2873" y="4204"/>
                  </a:cubicBezTo>
                  <a:lnTo>
                    <a:pt x="6302" y="704"/>
                  </a:lnTo>
                  <a:cubicBezTo>
                    <a:pt x="6593" y="404"/>
                    <a:pt x="6315" y="0"/>
                    <a:pt x="5998" y="0"/>
                  </a:cubicBezTo>
                  <a:close/>
                </a:path>
              </a:pathLst>
            </a:custGeom>
            <a:solidFill>
              <a:srgbClr val="0000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772" name="Google Shape;1772;p28"/>
            <p:cNvSpPr/>
            <p:nvPr/>
          </p:nvSpPr>
          <p:spPr>
            <a:xfrm>
              <a:off x="4569413" y="3199650"/>
              <a:ext cx="164925" cy="108350"/>
            </a:xfrm>
            <a:custGeom>
              <a:avLst/>
              <a:gdLst/>
              <a:ahLst/>
              <a:cxnLst/>
              <a:rect l="l" t="t" r="r" b="b"/>
              <a:pathLst>
                <a:path w="6597" h="4334" extrusionOk="0">
                  <a:moveTo>
                    <a:pt x="5993" y="0"/>
                  </a:moveTo>
                  <a:cubicBezTo>
                    <a:pt x="5895" y="0"/>
                    <a:pt x="5792" y="39"/>
                    <a:pt x="5700" y="131"/>
                  </a:cubicBezTo>
                  <a:lnTo>
                    <a:pt x="2580" y="3333"/>
                  </a:lnTo>
                  <a:lnTo>
                    <a:pt x="878" y="1631"/>
                  </a:lnTo>
                  <a:cubicBezTo>
                    <a:pt x="790" y="1543"/>
                    <a:pt x="692" y="1507"/>
                    <a:pt x="598" y="1507"/>
                  </a:cubicBezTo>
                  <a:cubicBezTo>
                    <a:pt x="280" y="1507"/>
                    <a:pt x="1" y="1921"/>
                    <a:pt x="294" y="2214"/>
                  </a:cubicBezTo>
                  <a:lnTo>
                    <a:pt x="2295" y="4215"/>
                  </a:lnTo>
                  <a:cubicBezTo>
                    <a:pt x="2365" y="4285"/>
                    <a:pt x="2469" y="4332"/>
                    <a:pt x="2586" y="4334"/>
                  </a:cubicBezTo>
                  <a:lnTo>
                    <a:pt x="2586" y="4334"/>
                  </a:lnTo>
                  <a:cubicBezTo>
                    <a:pt x="2691" y="4332"/>
                    <a:pt x="2796" y="4285"/>
                    <a:pt x="2878" y="4215"/>
                  </a:cubicBezTo>
                  <a:lnTo>
                    <a:pt x="6295" y="714"/>
                  </a:lnTo>
                  <a:cubicBezTo>
                    <a:pt x="6596" y="413"/>
                    <a:pt x="6317" y="0"/>
                    <a:pt x="5993" y="0"/>
                  </a:cubicBezTo>
                  <a:close/>
                  <a:moveTo>
                    <a:pt x="2586" y="4334"/>
                  </a:moveTo>
                  <a:lnTo>
                    <a:pt x="2586" y="4334"/>
                  </a:lnTo>
                  <a:cubicBezTo>
                    <a:pt x="2584" y="4334"/>
                    <a:pt x="2582" y="4334"/>
                    <a:pt x="2580" y="4334"/>
                  </a:cubicBezTo>
                  <a:lnTo>
                    <a:pt x="2592" y="4334"/>
                  </a:lnTo>
                  <a:cubicBezTo>
                    <a:pt x="2590" y="4334"/>
                    <a:pt x="2588" y="4334"/>
                    <a:pt x="2586" y="4334"/>
                  </a:cubicBezTo>
                  <a:close/>
                </a:path>
              </a:pathLst>
            </a:custGeom>
            <a:solidFill>
              <a:srgbClr val="FFFFF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grpSp>
      <p:grpSp>
        <p:nvGrpSpPr>
          <p:cNvPr id="1773" name="Google Shape;1773;p28"/>
          <p:cNvGrpSpPr/>
          <p:nvPr/>
        </p:nvGrpSpPr>
        <p:grpSpPr>
          <a:xfrm>
            <a:off x="374333" y="959754"/>
            <a:ext cx="1336499" cy="901833"/>
            <a:chOff x="374333" y="731154"/>
            <a:chExt cx="1336499" cy="901833"/>
          </a:xfrm>
        </p:grpSpPr>
        <p:sp>
          <p:nvSpPr>
            <p:cNvPr id="1774" name="Google Shape;1774;p28"/>
            <p:cNvSpPr txBox="1"/>
            <p:nvPr/>
          </p:nvSpPr>
          <p:spPr>
            <a:xfrm>
              <a:off x="414832" y="731154"/>
              <a:ext cx="1296000" cy="200400"/>
            </a:xfrm>
            <a:prstGeom prst="rect">
              <a:avLst/>
            </a:prstGeom>
            <a:noFill/>
            <a:ln>
              <a:noFill/>
            </a:ln>
          </p:spPr>
          <p:txBody>
            <a:bodyPr spcFirstLastPara="1" wrap="square" lIns="0" tIns="91425" rIns="0" bIns="91425" anchor="ctr" anchorCtr="0">
              <a:noAutofit/>
            </a:bodyPr>
            <a:lstStyle/>
            <a:p>
              <a:pPr marL="0" lvl="0" indent="0" rtl="0">
                <a:spcBef>
                  <a:spcPts val="0"/>
                </a:spcBef>
                <a:spcAft>
                  <a:spcPts val="0"/>
                </a:spcAft>
                <a:buNone/>
              </a:pPr>
              <a:r>
                <a:rPr lang="fr-FR" dirty="0">
                  <a:solidFill>
                    <a:schemeClr val="accent6"/>
                  </a:solidFill>
                </a:rPr>
                <a:t>Prevention Techniques:</a:t>
              </a:r>
              <a:endParaRPr b="1" dirty="0">
                <a:solidFill>
                  <a:schemeClr val="accent6"/>
                </a:solidFill>
                <a:latin typeface="Fira Sans"/>
                <a:ea typeface="Fira Sans"/>
                <a:cs typeface="Fira Sans"/>
                <a:sym typeface="Fira Sans"/>
              </a:endParaRPr>
            </a:p>
          </p:txBody>
        </p:sp>
        <p:sp>
          <p:nvSpPr>
            <p:cNvPr id="1775" name="Google Shape;1775;p28"/>
            <p:cNvSpPr txBox="1"/>
            <p:nvPr/>
          </p:nvSpPr>
          <p:spPr>
            <a:xfrm>
              <a:off x="374333" y="1190787"/>
              <a:ext cx="1296000" cy="442200"/>
            </a:xfrm>
            <a:prstGeom prst="rect">
              <a:avLst/>
            </a:prstGeom>
            <a:noFill/>
            <a:ln>
              <a:noFill/>
            </a:ln>
          </p:spPr>
          <p:txBody>
            <a:bodyPr spcFirstLastPara="1" wrap="square" lIns="0" tIns="91425" rIns="0" bIns="91425" anchor="ctr" anchorCtr="0">
              <a:noAutofit/>
            </a:bodyPr>
            <a:lstStyle/>
            <a:p>
              <a:pPr marL="0" lvl="0" indent="0" rtl="0">
                <a:spcBef>
                  <a:spcPts val="0"/>
                </a:spcBef>
                <a:spcAft>
                  <a:spcPts val="0"/>
                </a:spcAft>
                <a:buNone/>
              </a:pPr>
              <a:r>
                <a:rPr lang="fr-FR" sz="1200" dirty="0"/>
                <a:t>1. Input Validation</a:t>
              </a:r>
              <a:endParaRPr sz="1200" dirty="0">
                <a:solidFill>
                  <a:schemeClr val="dk1"/>
                </a:solidFill>
                <a:latin typeface="Fira Sans"/>
                <a:ea typeface="Fira Sans"/>
                <a:cs typeface="Fira Sans"/>
                <a:sym typeface="Fira Sans"/>
              </a:endParaRPr>
            </a:p>
          </p:txBody>
        </p:sp>
      </p:grpSp>
      <p:grpSp>
        <p:nvGrpSpPr>
          <p:cNvPr id="1776" name="Google Shape;1776;p28"/>
          <p:cNvGrpSpPr/>
          <p:nvPr/>
        </p:nvGrpSpPr>
        <p:grpSpPr>
          <a:xfrm>
            <a:off x="7097558" y="1062129"/>
            <a:ext cx="1838247" cy="917746"/>
            <a:chOff x="6766051" y="848060"/>
            <a:chExt cx="1838247" cy="917746"/>
          </a:xfrm>
        </p:grpSpPr>
        <p:sp>
          <p:nvSpPr>
            <p:cNvPr id="1777" name="Google Shape;1777;p28"/>
            <p:cNvSpPr txBox="1"/>
            <p:nvPr/>
          </p:nvSpPr>
          <p:spPr>
            <a:xfrm>
              <a:off x="7129978" y="848060"/>
              <a:ext cx="1474320" cy="83494"/>
            </a:xfrm>
            <a:prstGeom prst="rect">
              <a:avLst/>
            </a:prstGeom>
            <a:noFill/>
            <a:ln>
              <a:noFill/>
            </a:ln>
          </p:spPr>
          <p:txBody>
            <a:bodyPr spcFirstLastPara="1" wrap="square" lIns="0" tIns="91425" rIns="0" bIns="91425" anchor="ctr" anchorCtr="0">
              <a:noAutofit/>
            </a:bodyPr>
            <a:lstStyle/>
            <a:p>
              <a:pPr marL="0" lvl="0" indent="0" rtl="0">
                <a:spcBef>
                  <a:spcPts val="0"/>
                </a:spcBef>
                <a:spcAft>
                  <a:spcPts val="0"/>
                </a:spcAft>
                <a:buNone/>
              </a:pPr>
              <a:r>
                <a:rPr lang="en-US" dirty="0">
                  <a:solidFill>
                    <a:schemeClr val="accent6"/>
                  </a:solidFill>
                </a:rPr>
                <a:t>Detection Techniques:</a:t>
              </a:r>
              <a:endParaRPr b="1" dirty="0">
                <a:solidFill>
                  <a:schemeClr val="accent6"/>
                </a:solidFill>
                <a:latin typeface="Fira Sans"/>
                <a:ea typeface="Fira Sans"/>
                <a:cs typeface="Fira Sans"/>
                <a:sym typeface="Fira Sans"/>
              </a:endParaRPr>
            </a:p>
          </p:txBody>
        </p:sp>
        <p:sp>
          <p:nvSpPr>
            <p:cNvPr id="1778" name="Google Shape;1778;p28"/>
            <p:cNvSpPr txBox="1"/>
            <p:nvPr/>
          </p:nvSpPr>
          <p:spPr>
            <a:xfrm>
              <a:off x="6766051" y="1323120"/>
              <a:ext cx="1463695" cy="442686"/>
            </a:xfrm>
            <a:prstGeom prst="rect">
              <a:avLst/>
            </a:prstGeom>
            <a:noFill/>
            <a:ln>
              <a:noFill/>
            </a:ln>
          </p:spPr>
          <p:txBody>
            <a:bodyPr spcFirstLastPara="1" wrap="square" lIns="0" tIns="91425" rIns="0" bIns="91425" anchor="ctr" anchorCtr="0">
              <a:noAutofit/>
            </a:bodyPr>
            <a:lstStyle/>
            <a:p>
              <a:pPr marL="0" lvl="0" indent="0" rtl="0">
                <a:spcBef>
                  <a:spcPts val="0"/>
                </a:spcBef>
                <a:spcAft>
                  <a:spcPts val="0"/>
                </a:spcAft>
                <a:buNone/>
              </a:pPr>
              <a:r>
                <a:rPr lang="en-US" sz="1200" dirty="0">
                  <a:solidFill>
                    <a:schemeClr val="dk1"/>
                  </a:solidFill>
                  <a:latin typeface="Fira Sans"/>
                  <a:ea typeface="Fira Sans"/>
                  <a:cs typeface="Fira Sans"/>
                  <a:sym typeface="Fira Sans"/>
                </a:rPr>
                <a:t> 1. Code Review</a:t>
              </a:r>
            </a:p>
          </p:txBody>
        </p:sp>
      </p:grpSp>
      <p:sp>
        <p:nvSpPr>
          <p:cNvPr id="1781" name="Google Shape;1781;p28"/>
          <p:cNvSpPr txBox="1"/>
          <p:nvPr/>
        </p:nvSpPr>
        <p:spPr>
          <a:xfrm>
            <a:off x="380306" y="3728538"/>
            <a:ext cx="1296000" cy="442200"/>
          </a:xfrm>
          <a:prstGeom prst="rect">
            <a:avLst/>
          </a:prstGeom>
          <a:noFill/>
          <a:ln>
            <a:noFill/>
          </a:ln>
        </p:spPr>
        <p:txBody>
          <a:bodyPr spcFirstLastPara="1" wrap="square" lIns="0" tIns="91425" rIns="0" bIns="91425" anchor="ctr" anchorCtr="0">
            <a:noAutofit/>
          </a:bodyPr>
          <a:lstStyle/>
          <a:p>
            <a:pPr marL="0" lvl="0" indent="0" rtl="0">
              <a:spcBef>
                <a:spcPts val="0"/>
              </a:spcBef>
              <a:spcAft>
                <a:spcPts val="0"/>
              </a:spcAft>
              <a:buNone/>
            </a:pPr>
            <a:r>
              <a:rPr lang="en-US" sz="1200" dirty="0">
                <a:solidFill>
                  <a:schemeClr val="dk1"/>
                </a:solidFill>
                <a:latin typeface="Fira Sans"/>
                <a:ea typeface="Fira Sans"/>
                <a:cs typeface="Fira Sans"/>
                <a:sym typeface="Fira Sans"/>
              </a:rPr>
              <a:t>3. Buffer Size Management</a:t>
            </a:r>
          </a:p>
          <a:p>
            <a:pPr marL="0" lvl="0" indent="0" rtl="0">
              <a:spcBef>
                <a:spcPts val="0"/>
              </a:spcBef>
              <a:spcAft>
                <a:spcPts val="0"/>
              </a:spcAft>
              <a:buNone/>
            </a:pPr>
            <a:endParaRPr lang="en-US" sz="1200" dirty="0">
              <a:solidFill>
                <a:schemeClr val="dk1"/>
              </a:solidFill>
              <a:latin typeface="Fira Sans"/>
              <a:ea typeface="Fira Sans"/>
              <a:cs typeface="Fira Sans"/>
              <a:sym typeface="Fira Sans"/>
            </a:endParaRPr>
          </a:p>
          <a:p>
            <a:pPr marL="0" lvl="0" indent="0" rtl="0">
              <a:spcBef>
                <a:spcPts val="0"/>
              </a:spcBef>
              <a:spcAft>
                <a:spcPts val="0"/>
              </a:spcAft>
              <a:buNone/>
            </a:pPr>
            <a:endParaRPr lang="en-US" sz="1200" dirty="0">
              <a:solidFill>
                <a:schemeClr val="dk1"/>
              </a:solidFill>
              <a:latin typeface="Fira Sans"/>
              <a:ea typeface="Fira Sans"/>
              <a:cs typeface="Fira Sans"/>
              <a:sym typeface="Fira Sans"/>
            </a:endParaRPr>
          </a:p>
          <a:p>
            <a:pPr marL="0" lvl="0" indent="0" rtl="0">
              <a:spcBef>
                <a:spcPts val="0"/>
              </a:spcBef>
              <a:spcAft>
                <a:spcPts val="0"/>
              </a:spcAft>
              <a:buNone/>
            </a:pPr>
            <a:endParaRPr lang="en-US" sz="1200" dirty="0">
              <a:solidFill>
                <a:schemeClr val="dk1"/>
              </a:solidFill>
              <a:latin typeface="Fira Sans"/>
              <a:ea typeface="Fira Sans"/>
              <a:cs typeface="Fira Sans"/>
              <a:sym typeface="Fira Sans"/>
            </a:endParaRPr>
          </a:p>
          <a:p>
            <a:pPr marL="0" lvl="0" indent="0" rtl="0">
              <a:spcBef>
                <a:spcPts val="0"/>
              </a:spcBef>
              <a:spcAft>
                <a:spcPts val="0"/>
              </a:spcAft>
              <a:buNone/>
            </a:pPr>
            <a:r>
              <a:rPr lang="en-US" sz="1200" dirty="0">
                <a:solidFill>
                  <a:schemeClr val="dk1"/>
                </a:solidFill>
                <a:latin typeface="Fira Sans"/>
                <a:ea typeface="Fira Sans"/>
                <a:cs typeface="Fira Sans"/>
                <a:sym typeface="Fira Sans"/>
              </a:rPr>
              <a:t> 4. Stack Protection Mechanisms</a:t>
            </a:r>
          </a:p>
        </p:txBody>
      </p:sp>
      <p:sp>
        <p:nvSpPr>
          <p:cNvPr id="1784" name="Google Shape;1784;p28"/>
          <p:cNvSpPr txBox="1"/>
          <p:nvPr/>
        </p:nvSpPr>
        <p:spPr>
          <a:xfrm>
            <a:off x="7152978" y="3196250"/>
            <a:ext cx="2076787" cy="1386121"/>
          </a:xfrm>
          <a:prstGeom prst="rect">
            <a:avLst/>
          </a:prstGeom>
          <a:noFill/>
          <a:ln>
            <a:noFill/>
          </a:ln>
        </p:spPr>
        <p:txBody>
          <a:bodyPr spcFirstLastPara="1" wrap="square" lIns="0" tIns="91425" rIns="0" bIns="91425" anchor="ctr" anchorCtr="0">
            <a:noAutofit/>
          </a:bodyPr>
          <a:lstStyle/>
          <a:p>
            <a:pPr marL="0" lvl="0" indent="0" rtl="0">
              <a:spcBef>
                <a:spcPts val="0"/>
              </a:spcBef>
              <a:spcAft>
                <a:spcPts val="0"/>
              </a:spcAft>
              <a:buNone/>
            </a:pPr>
            <a:r>
              <a:rPr lang="en-US" sz="1200" dirty="0">
                <a:solidFill>
                  <a:schemeClr val="dk1"/>
                </a:solidFill>
                <a:latin typeface="Fira Sans"/>
                <a:ea typeface="Fira Sans"/>
                <a:cs typeface="Fira Sans"/>
                <a:sym typeface="Fira Sans"/>
              </a:rPr>
              <a:t> 3. Dynamic Analysis</a:t>
            </a:r>
          </a:p>
          <a:p>
            <a:pPr marL="0" lvl="0" indent="0" rtl="0">
              <a:spcBef>
                <a:spcPts val="0"/>
              </a:spcBef>
              <a:spcAft>
                <a:spcPts val="0"/>
              </a:spcAft>
              <a:buNone/>
            </a:pPr>
            <a:endParaRPr lang="en-US" sz="1200" dirty="0">
              <a:solidFill>
                <a:schemeClr val="dk1"/>
              </a:solidFill>
              <a:latin typeface="Fira Sans"/>
              <a:ea typeface="Fira Sans"/>
              <a:cs typeface="Fira Sans"/>
              <a:sym typeface="Fira Sans"/>
            </a:endParaRPr>
          </a:p>
          <a:p>
            <a:pPr marL="0" lvl="0" indent="0" rtl="0">
              <a:spcBef>
                <a:spcPts val="0"/>
              </a:spcBef>
              <a:spcAft>
                <a:spcPts val="0"/>
              </a:spcAft>
              <a:buNone/>
            </a:pPr>
            <a:endParaRPr lang="en-US" sz="1200" dirty="0">
              <a:solidFill>
                <a:schemeClr val="dk1"/>
              </a:solidFill>
              <a:latin typeface="Fira Sans"/>
              <a:ea typeface="Fira Sans"/>
              <a:cs typeface="Fira Sans"/>
              <a:sym typeface="Fira Sans"/>
            </a:endParaRPr>
          </a:p>
          <a:p>
            <a:pPr marL="0" lvl="0" indent="0" rtl="0">
              <a:spcBef>
                <a:spcPts val="0"/>
              </a:spcBef>
              <a:spcAft>
                <a:spcPts val="0"/>
              </a:spcAft>
              <a:buNone/>
            </a:pPr>
            <a:r>
              <a:rPr lang="en-US" sz="1200" dirty="0">
                <a:solidFill>
                  <a:schemeClr val="dk1"/>
                </a:solidFill>
                <a:latin typeface="Fira Sans"/>
                <a:ea typeface="Fira Sans"/>
                <a:cs typeface="Fira Sans"/>
                <a:sym typeface="Fira Sans"/>
              </a:rPr>
              <a:t> 4. Runtime Protection methods</a:t>
            </a:r>
          </a:p>
          <a:p>
            <a:pPr marL="0" lvl="0" indent="0" rtl="0">
              <a:spcBef>
                <a:spcPts val="0"/>
              </a:spcBef>
              <a:spcAft>
                <a:spcPts val="0"/>
              </a:spcAft>
              <a:buNone/>
            </a:pPr>
            <a:endParaRPr lang="en-US" sz="1200" dirty="0">
              <a:solidFill>
                <a:schemeClr val="dk1"/>
              </a:solidFill>
              <a:latin typeface="Fira Sans"/>
              <a:ea typeface="Fira Sans"/>
              <a:cs typeface="Fira Sans"/>
              <a:sym typeface="Fira Sans"/>
            </a:endParaRPr>
          </a:p>
          <a:p>
            <a:pPr marL="0" lvl="0" indent="0" rtl="0">
              <a:spcBef>
                <a:spcPts val="0"/>
              </a:spcBef>
              <a:spcAft>
                <a:spcPts val="0"/>
              </a:spcAft>
              <a:buNone/>
            </a:pPr>
            <a:endParaRPr lang="en-US" sz="1200" dirty="0">
              <a:solidFill>
                <a:schemeClr val="dk1"/>
              </a:solidFill>
              <a:latin typeface="Fira Sans"/>
              <a:ea typeface="Fira Sans"/>
              <a:cs typeface="Fira Sans"/>
              <a:sym typeface="Fira Sans"/>
            </a:endParaRPr>
          </a:p>
          <a:p>
            <a:pPr marL="0" lvl="0" indent="0" rtl="0">
              <a:spcBef>
                <a:spcPts val="0"/>
              </a:spcBef>
              <a:spcAft>
                <a:spcPts val="0"/>
              </a:spcAft>
              <a:buNone/>
            </a:pPr>
            <a:r>
              <a:rPr lang="en-US" sz="1200" dirty="0">
                <a:solidFill>
                  <a:schemeClr val="dk1"/>
                </a:solidFill>
                <a:latin typeface="Fira Sans"/>
                <a:ea typeface="Fira Sans"/>
                <a:cs typeface="Fira Sans"/>
                <a:sym typeface="Fira Sans"/>
              </a:rPr>
              <a:t> 5. Intrusion Detection Systems (IDS)</a:t>
            </a:r>
          </a:p>
        </p:txBody>
      </p:sp>
      <p:sp>
        <p:nvSpPr>
          <p:cNvPr id="1787" name="Google Shape;1787;p28"/>
          <p:cNvSpPr txBox="1"/>
          <p:nvPr/>
        </p:nvSpPr>
        <p:spPr>
          <a:xfrm>
            <a:off x="370449" y="2176020"/>
            <a:ext cx="1429329" cy="583404"/>
          </a:xfrm>
          <a:prstGeom prst="rect">
            <a:avLst/>
          </a:prstGeom>
          <a:noFill/>
          <a:ln>
            <a:noFill/>
          </a:ln>
        </p:spPr>
        <p:txBody>
          <a:bodyPr spcFirstLastPara="1" wrap="square" lIns="0" tIns="91425" rIns="0" bIns="91425" anchor="ctr" anchorCtr="0">
            <a:noAutofit/>
          </a:bodyPr>
          <a:lstStyle/>
          <a:p>
            <a:pPr marL="0" lvl="0" indent="0" rtl="0">
              <a:spcBef>
                <a:spcPts val="0"/>
              </a:spcBef>
              <a:spcAft>
                <a:spcPts val="0"/>
              </a:spcAft>
              <a:buNone/>
            </a:pPr>
            <a:r>
              <a:rPr lang="en-US" sz="1200" dirty="0">
                <a:solidFill>
                  <a:schemeClr val="dk1"/>
                </a:solidFill>
                <a:latin typeface="Fira Sans"/>
                <a:ea typeface="Fira Sans"/>
                <a:cs typeface="Fira Sans"/>
                <a:sym typeface="Fira Sans"/>
              </a:rPr>
              <a:t> 2. Use Safe Programming Languages or Libraries</a:t>
            </a:r>
          </a:p>
        </p:txBody>
      </p:sp>
      <p:sp>
        <p:nvSpPr>
          <p:cNvPr id="1790" name="Google Shape;1790;p28"/>
          <p:cNvSpPr txBox="1"/>
          <p:nvPr/>
        </p:nvSpPr>
        <p:spPr>
          <a:xfrm>
            <a:off x="7119175" y="2369109"/>
            <a:ext cx="1858652" cy="325590"/>
          </a:xfrm>
          <a:prstGeom prst="rect">
            <a:avLst/>
          </a:prstGeom>
          <a:noFill/>
          <a:ln>
            <a:noFill/>
          </a:ln>
        </p:spPr>
        <p:txBody>
          <a:bodyPr spcFirstLastPara="1" wrap="square" lIns="0" tIns="91425" rIns="0" bIns="91425" anchor="ctr" anchorCtr="0">
            <a:noAutofit/>
          </a:bodyPr>
          <a:lstStyle/>
          <a:p>
            <a:pPr marL="0" lvl="0" indent="0" rtl="0">
              <a:spcBef>
                <a:spcPts val="0"/>
              </a:spcBef>
              <a:spcAft>
                <a:spcPts val="0"/>
              </a:spcAft>
              <a:buNone/>
            </a:pPr>
            <a:r>
              <a:rPr lang="en-US" sz="1200" dirty="0">
                <a:solidFill>
                  <a:schemeClr val="dk1"/>
                </a:solidFill>
                <a:latin typeface="Fira Sans"/>
                <a:ea typeface="Fira Sans"/>
                <a:cs typeface="Fira Sans"/>
                <a:sym typeface="Fira Sans"/>
              </a:rPr>
              <a:t> 2. Static Code Analysis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94"/>
        <p:cNvGrpSpPr/>
        <p:nvPr/>
      </p:nvGrpSpPr>
      <p:grpSpPr>
        <a:xfrm>
          <a:off x="0" y="0"/>
          <a:ext cx="0" cy="0"/>
          <a:chOff x="0" y="0"/>
          <a:chExt cx="0" cy="0"/>
        </a:xfrm>
      </p:grpSpPr>
      <p:sp>
        <p:nvSpPr>
          <p:cNvPr id="1838" name="Google Shape;1838;p29"/>
          <p:cNvSpPr txBox="1">
            <a:spLocks noGrp="1"/>
          </p:cNvSpPr>
          <p:nvPr>
            <p:ph type="title"/>
          </p:nvPr>
        </p:nvSpPr>
        <p:spPr>
          <a:xfrm>
            <a:off x="457200" y="292625"/>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accent2">
                    <a:lumMod val="50000"/>
                  </a:schemeClr>
                </a:solidFill>
              </a:rPr>
              <a:t>References</a:t>
            </a:r>
            <a:r>
              <a:rPr lang="en" dirty="0"/>
              <a:t> </a:t>
            </a:r>
            <a:endParaRPr dirty="0"/>
          </a:p>
        </p:txBody>
      </p:sp>
      <p:sp>
        <p:nvSpPr>
          <p:cNvPr id="2" name="TextBox 1">
            <a:extLst>
              <a:ext uri="{FF2B5EF4-FFF2-40B4-BE49-F238E27FC236}">
                <a16:creationId xmlns:a16="http://schemas.microsoft.com/office/drawing/2014/main" id="{E780A3D5-3EB0-E4F1-C2A2-7177E8BDD389}"/>
              </a:ext>
            </a:extLst>
          </p:cNvPr>
          <p:cNvSpPr txBox="1"/>
          <p:nvPr/>
        </p:nvSpPr>
        <p:spPr>
          <a:xfrm>
            <a:off x="206256" y="797630"/>
            <a:ext cx="8050845" cy="4345870"/>
          </a:xfrm>
          <a:prstGeom prst="rect">
            <a:avLst/>
          </a:prstGeom>
          <a:noFill/>
        </p:spPr>
        <p:txBody>
          <a:bodyPr wrap="square" rtlCol="0">
            <a:spAutoFit/>
          </a:bodyPr>
          <a:lstStyle/>
          <a:p>
            <a:pPr>
              <a:lnSpc>
                <a:spcPct val="150000"/>
              </a:lnSpc>
            </a:pPr>
            <a:r>
              <a:rPr lang="en-US" dirty="0"/>
              <a:t>-</a:t>
            </a:r>
            <a:r>
              <a:rPr lang="en-US" sz="1200" dirty="0"/>
              <a:t>Name, A. (2024, March 31). How to detect, prevent, and mitigate buffer overflow attacks. https://www.synopsys.com/blogs/software-security/detect-prevent-and-mitigate-buffer-ove rflow-attacks.html </a:t>
            </a:r>
          </a:p>
          <a:p>
            <a:pPr>
              <a:lnSpc>
                <a:spcPct val="150000"/>
              </a:lnSpc>
            </a:pPr>
            <a:r>
              <a:rPr lang="en-US" sz="1200" dirty="0"/>
              <a:t>-Buffer Overflow | OWASP Foundation. (n.d.). https://owasp.org/www-community/vulnerabilities/Buffer_Overflow </a:t>
            </a:r>
          </a:p>
          <a:p>
            <a:pPr>
              <a:lnSpc>
                <a:spcPct val="150000"/>
              </a:lnSpc>
            </a:pPr>
            <a:r>
              <a:rPr lang="en-US" sz="1200" dirty="0"/>
              <a:t>-</a:t>
            </a:r>
            <a:r>
              <a:rPr lang="en-US" sz="1200" dirty="0" err="1"/>
              <a:t>Mathpati</a:t>
            </a:r>
            <a:r>
              <a:rPr lang="en-US" sz="1200" dirty="0"/>
              <a:t>, N. (2023, September 21). A </a:t>
            </a:r>
            <a:r>
              <a:rPr lang="en-US" sz="1200" dirty="0" err="1"/>
              <a:t>Pentester’s</a:t>
            </a:r>
            <a:r>
              <a:rPr lang="en-US" sz="1200" dirty="0"/>
              <a:t> Guide to Exploiting Buffer Overflow Vulnerabilities. https://www.cobalt.io/blog/pentester-guide-to-exploiting-buffer-overflow-vulnerabilities </a:t>
            </a:r>
          </a:p>
          <a:p>
            <a:pPr>
              <a:lnSpc>
                <a:spcPct val="150000"/>
              </a:lnSpc>
            </a:pPr>
            <a:r>
              <a:rPr lang="en-US" sz="1200" dirty="0"/>
              <a:t>-What Is Buffer Overflow? Attacks, Types &amp; Vulnerabilities | Fortinet. (n.d.). Fortinet. https://www.fortinet.com/resources/cyberglossary/buffer-overflow </a:t>
            </a:r>
          </a:p>
          <a:p>
            <a:pPr>
              <a:lnSpc>
                <a:spcPct val="150000"/>
              </a:lnSpc>
            </a:pPr>
            <a:r>
              <a:rPr lang="en-US" sz="1200" dirty="0"/>
              <a:t>-Buffer-overflow vulnerability lab. (n.d.). https://seedsecuritylabs.org/Labs_16.04/Software/Buffer_Overflow/ https://drive.google.com/file/d/1dGrwTiHKr6c8ml3jQ_zb2xKKr8DQMkCN/view?usp=s haring</a:t>
            </a:r>
          </a:p>
          <a:p>
            <a:pPr>
              <a:lnSpc>
                <a:spcPct val="150000"/>
              </a:lnSpc>
            </a:pPr>
            <a:r>
              <a:rPr lang="en-US" sz="1200" dirty="0"/>
              <a:t>-Buffer overflows: attacks and defenses for the vulnerability of the decade. (2000). IEEE Conference Publication | IEEE Xplore. https://ieeexplore.ieee.org/abstract/document/821514 </a:t>
            </a:r>
          </a:p>
          <a:p>
            <a:pPr>
              <a:lnSpc>
                <a:spcPct val="150000"/>
              </a:lnSpc>
            </a:pPr>
            <a:r>
              <a:rPr lang="en-US" sz="1200" dirty="0"/>
              <a:t>-Tools for Runtime Buffer Overflow Protection— Technical Paper.” [Online]. Available: https://www.usenix.org/legacy/event/sec04/tech/full_papers/avijit/avijit_html/ </a:t>
            </a:r>
          </a:p>
          <a:p>
            <a:pPr>
              <a:lnSpc>
                <a:spcPct val="150000"/>
              </a:lnSpc>
            </a:pPr>
            <a:r>
              <a:rPr lang="en-US" sz="1200" dirty="0"/>
              <a:t>-Detecting Return-to-</a:t>
            </a:r>
            <a:r>
              <a:rPr lang="en-US" sz="1200" dirty="0" err="1"/>
              <a:t>libc</a:t>
            </a:r>
            <a:r>
              <a:rPr lang="en-US" sz="1200" dirty="0"/>
              <a:t> Buffer Overflow Attacks Using Network Intrusion Detection Systems. (2010). Retrieved March 1, 2024, from https://ieeexplore.ieee.org/document/5432802</a:t>
            </a:r>
          </a:p>
        </p:txBody>
      </p:sp>
    </p:spTree>
  </p:cSld>
  <p:clrMapOvr>
    <a:masterClrMapping/>
  </p:clrMapOvr>
</p:sld>
</file>

<file path=ppt/theme/theme1.xml><?xml version="1.0" encoding="utf-8"?>
<a:theme xmlns:a="http://schemas.openxmlformats.org/drawingml/2006/main" name="Cybersecurity Infographics by Slidesgo">
  <a:themeElements>
    <a:clrScheme name="Simple Light">
      <a:dk1>
        <a:srgbClr val="000000"/>
      </a:dk1>
      <a:lt1>
        <a:srgbClr val="FFFFFF"/>
      </a:lt1>
      <a:dk2>
        <a:srgbClr val="E0E0E0"/>
      </a:dk2>
      <a:lt2>
        <a:srgbClr val="EEEEEE"/>
      </a:lt2>
      <a:accent1>
        <a:srgbClr val="2E294E"/>
      </a:accent1>
      <a:accent2>
        <a:srgbClr val="DD90B6"/>
      </a:accent2>
      <a:accent3>
        <a:srgbClr val="A060AD"/>
      </a:accent3>
      <a:accent4>
        <a:srgbClr val="8058BE"/>
      </a:accent4>
      <a:accent5>
        <a:srgbClr val="424B66"/>
      </a:accent5>
      <a:accent6>
        <a:srgbClr val="1C1C66"/>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TotalTime>
  <Words>1220</Words>
  <Application>Microsoft Office PowerPoint</Application>
  <PresentationFormat>On-screen Show (16:9)</PresentationFormat>
  <Paragraphs>63</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Times New Roman</vt:lpstr>
      <vt:lpstr>Fira Sans</vt:lpstr>
      <vt:lpstr>Fira Sans Black</vt:lpstr>
      <vt:lpstr>Arial</vt:lpstr>
      <vt:lpstr>Cybersecurity Infographics by Slidesgo</vt:lpstr>
      <vt:lpstr>CYS405 - Penetration Testing and Ethical Hacking  Buffer Overflow Vulnerability-lab  Department of Computer &amp; Information Sciences CYS405 Final Project deliverable  Instructor: Dr. Anees Section: 1281 Students:  Sarah Aljurbua 220410528 Tala Almayouf 218410276 Haya Alsaid 219410464</vt:lpstr>
      <vt:lpstr>Cybersecurity Infographics</vt:lpstr>
      <vt:lpstr>Background</vt:lpstr>
      <vt:lpstr>Problem definition &amp; Tools to use</vt:lpstr>
      <vt:lpstr>Scanning proccess</vt:lpstr>
      <vt:lpstr>Demo Video + Implementation Proccess</vt:lpstr>
      <vt:lpstr>State the Vulnerability</vt:lpstr>
      <vt:lpstr>Prevention and Detection Techniques</vt:lpstr>
      <vt:lpstr>References </vt:lpstr>
      <vt:lpstr>Questions? &amp;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CYS405 - Penetration Testing and Ethical Hacking  Buffer Overflow Vulnerability-lab  Department of Computer &amp; Information Sciences CYS405 Final Project deliverable  Instructor: Dr. Anees Section: 1281 Students:  Sarah Aljurbua 220410528 Tala Almayouf 218410276 Haya Alsaid 219410464</dc:title>
  <dc:creator>S J</dc:creator>
  <cp:lastModifiedBy>SARAH ALJURBUA</cp:lastModifiedBy>
  <cp:revision>3</cp:revision>
  <dcterms:modified xsi:type="dcterms:W3CDTF">2024-05-11T23:55:10Z</dcterms:modified>
</cp:coreProperties>
</file>